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69" r:id="rId2"/>
    <p:sldId id="356" r:id="rId3"/>
    <p:sldId id="562" r:id="rId4"/>
    <p:sldId id="573" r:id="rId5"/>
    <p:sldId id="563" r:id="rId6"/>
    <p:sldId id="568" r:id="rId7"/>
    <p:sldId id="570" r:id="rId8"/>
    <p:sldId id="574" r:id="rId9"/>
    <p:sldId id="571" r:id="rId10"/>
    <p:sldId id="572" r:id="rId11"/>
    <p:sldId id="567" r:id="rId12"/>
    <p:sldId id="575" r:id="rId13"/>
    <p:sldId id="565" r:id="rId14"/>
    <p:sldId id="566" r:id="rId15"/>
    <p:sldId id="3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ew SCoB 2020" id="{120B3C7E-1692-F842-9984-806683C500D3}">
          <p14:sldIdLst>
            <p14:sldId id="369"/>
            <p14:sldId id="356"/>
            <p14:sldId id="562"/>
            <p14:sldId id="573"/>
            <p14:sldId id="563"/>
            <p14:sldId id="568"/>
            <p14:sldId id="570"/>
            <p14:sldId id="574"/>
            <p14:sldId id="571"/>
            <p14:sldId id="572"/>
            <p14:sldId id="567"/>
            <p14:sldId id="575"/>
            <p14:sldId id="565"/>
            <p14:sldId id="566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erson, Patrick" initials="PP" lastIdx="1" clrIdx="0">
    <p:extLst>
      <p:ext uri="{19B8F6BF-5375-455C-9EA6-DF929625EA0E}">
        <p15:presenceInfo xmlns:p15="http://schemas.microsoft.com/office/powerpoint/2012/main" userId="S::ppaterson3@gatech.edu::9a51f949-14a4-4bda-bdcf-76513d960e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A5170"/>
    <a:srgbClr val="002C56"/>
    <a:srgbClr val="9C8F5E"/>
    <a:srgbClr val="002233"/>
    <a:srgbClr val="04213E"/>
    <a:srgbClr val="00254C"/>
    <a:srgbClr val="0F192D"/>
    <a:srgbClr val="D9DFE6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91701" autoAdjust="0"/>
  </p:normalViewPr>
  <p:slideViewPr>
    <p:cSldViewPr snapToObjects="1">
      <p:cViewPr varScale="1">
        <p:scale>
          <a:sx n="61" d="100"/>
          <a:sy n="61" d="100"/>
        </p:scale>
        <p:origin x="25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039062499999998"/>
          <c:y val="0.480388468558847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rgbClr val="9C8F5E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329183070866101"/>
          <c:y val="8.1581947561210899E-2"/>
          <c:w val="0.56091633858267698"/>
          <c:h val="0.870205913683876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9C8F5E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BA-2C4F-BBE7-4C755336C8AF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BA-2C4F-BBE7-4C755336C8AF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BA-2C4F-BBE7-4C755336C8AF}"/>
              </c:ext>
            </c:extLst>
          </c:dPt>
          <c:dPt>
            <c:idx val="3"/>
            <c:bubble3D val="0"/>
            <c:spPr>
              <a:solidFill>
                <a:srgbClr val="9C8F5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BA-2C4F-BBE7-4C755336C8A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BA-2C4F-BBE7-4C755336C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058193897637798E-2"/>
          <c:y val="0.28377669833791302"/>
          <c:w val="0.14157111220472399"/>
          <c:h val="0.44230414283879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B-9745-9AE1-B3788B7BA1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BB-9745-9AE1-B3788B7BA1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C8F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BB-9745-9AE1-B3788B7BA1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6146352"/>
        <c:axId val="316144784"/>
      </c:barChart>
      <c:catAx>
        <c:axId val="31614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316144784"/>
        <c:crosses val="autoZero"/>
        <c:auto val="1"/>
        <c:lblAlgn val="ctr"/>
        <c:lblOffset val="100"/>
        <c:noMultiLvlLbl val="0"/>
      </c:catAx>
      <c:valAx>
        <c:axId val="31614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31614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EE015-0EB3-1548-B264-520437DA070D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56C62-AE77-5A49-AB33-6981D3C0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7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56C62-AE77-5A49-AB33-6981D3C091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63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56C62-AE77-5A49-AB33-6981D3C091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96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56C62-AE77-5A49-AB33-6981D3C091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51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56C62-AE77-5A49-AB33-6981D3C091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92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56C62-AE77-5A49-AB33-6981D3C091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7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56C62-AE77-5A49-AB33-6981D3C091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56C62-AE77-5A49-AB33-6981D3C091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9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56C62-AE77-5A49-AB33-6981D3C091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00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56C62-AE77-5A49-AB33-6981D3C091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3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56C62-AE77-5A49-AB33-6981D3C091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7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56C62-AE77-5A49-AB33-6981D3C091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58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56C62-AE77-5A49-AB33-6981D3C091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45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56C62-AE77-5A49-AB33-6981D3C091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3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97158" y="5387009"/>
            <a:ext cx="6887816" cy="8249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 Georgia Institute </a:t>
            </a:r>
            <a:br>
              <a:rPr lang="en-US" dirty="0"/>
            </a:br>
            <a:r>
              <a:rPr lang="en-US" dirty="0"/>
              <a:t>of Technology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97157" y="3429000"/>
            <a:ext cx="6887817" cy="993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College of Business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6604C-A709-1348-81DC-D1C70635A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3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SHOT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Hexagon 34"/>
          <p:cNvSpPr/>
          <p:nvPr userDrawn="1"/>
        </p:nvSpPr>
        <p:spPr>
          <a:xfrm>
            <a:off x="382255" y="1709868"/>
            <a:ext cx="3633350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9525">
            <a:solidFill>
              <a:srgbClr val="9C8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565273" y="1867643"/>
            <a:ext cx="3267314" cy="281665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Hexagon 39"/>
          <p:cNvSpPr/>
          <p:nvPr userDrawn="1"/>
        </p:nvSpPr>
        <p:spPr>
          <a:xfrm>
            <a:off x="4294108" y="1709868"/>
            <a:ext cx="3633350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9525">
            <a:solidFill>
              <a:srgbClr val="9C8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4477126" y="1867643"/>
            <a:ext cx="3267314" cy="281665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Hexagon 41"/>
          <p:cNvSpPr/>
          <p:nvPr userDrawn="1"/>
        </p:nvSpPr>
        <p:spPr>
          <a:xfrm>
            <a:off x="8205961" y="1709868"/>
            <a:ext cx="3633350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9525">
            <a:solidFill>
              <a:srgbClr val="9C8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8388979" y="1867643"/>
            <a:ext cx="3267314" cy="281665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82254" y="5186308"/>
            <a:ext cx="363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20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r>
              <a:rPr lang="en-US" dirty="0"/>
              <a:t>Company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294108" y="5186308"/>
            <a:ext cx="363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20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r>
              <a:rPr lang="en-US" dirty="0"/>
              <a:t>Company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8205961" y="5186308"/>
            <a:ext cx="363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20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r>
              <a:rPr lang="en-US" dirty="0"/>
              <a:t>Company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82253" y="5555640"/>
            <a:ext cx="363335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b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Job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294107" y="5555640"/>
            <a:ext cx="363335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600" b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Job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205960" y="5555640"/>
            <a:ext cx="363335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600" b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Job Title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88054" y="3963959"/>
            <a:ext cx="3144519" cy="514115"/>
          </a:xfrm>
          <a:prstGeom prst="parallelogram">
            <a:avLst>
              <a:gd name="adj" fmla="val 56522"/>
            </a:avLst>
          </a:prstGeom>
          <a:solidFill>
            <a:srgbClr val="9C8F5E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4397860" y="3963958"/>
            <a:ext cx="3144519" cy="514115"/>
          </a:xfrm>
          <a:prstGeom prst="parallelogram">
            <a:avLst>
              <a:gd name="adj" fmla="val 56522"/>
            </a:avLst>
          </a:prstGeom>
          <a:solidFill>
            <a:srgbClr val="9C8F5E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8318473" y="3963957"/>
            <a:ext cx="3144519" cy="514115"/>
          </a:xfrm>
          <a:prstGeom prst="parallelogram">
            <a:avLst>
              <a:gd name="adj" fmla="val 56522"/>
            </a:avLst>
          </a:prstGeom>
          <a:solidFill>
            <a:srgbClr val="9C8F5E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27" name="Title 12">
            <a:extLst>
              <a:ext uri="{FF2B5EF4-FFF2-40B4-BE49-F238E27FC236}">
                <a16:creationId xmlns:a16="http://schemas.microsoft.com/office/drawing/2014/main" id="{88D0C252-10C2-0F4D-8C42-8D78FC91FE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450357"/>
            <a:ext cx="10505066" cy="68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8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Slide Number Placeholder 15">
            <a:extLst>
              <a:ext uri="{FF2B5EF4-FFF2-40B4-BE49-F238E27FC236}">
                <a16:creationId xmlns:a16="http://schemas.microsoft.com/office/drawing/2014/main" id="{4810B193-69B5-6445-A428-85E807E8A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9757" y="6468644"/>
            <a:ext cx="644594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Date Placeholder 13">
            <a:extLst>
              <a:ext uri="{FF2B5EF4-FFF2-40B4-BE49-F238E27FC236}">
                <a16:creationId xmlns:a16="http://schemas.microsoft.com/office/drawing/2014/main" id="{A33A5A4D-D197-5E43-9D00-A442A9E04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8716" y="6475942"/>
            <a:ext cx="1071977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00D73870-D0D1-CD45-8F75-DED35F90FCE3}" type="datetime1">
              <a:rPr lang="en-US" smtClean="0"/>
              <a:pPr/>
              <a:t>5/14/2021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7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ADSHOT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7987967" y="801923"/>
            <a:ext cx="2749702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312062" y="689178"/>
            <a:ext cx="9567876" cy="2615724"/>
            <a:chOff x="382255" y="1709868"/>
            <a:chExt cx="11457056" cy="3132200"/>
          </a:xfrm>
        </p:grpSpPr>
        <p:sp>
          <p:nvSpPr>
            <p:cNvPr id="35" name="Hexagon 34"/>
            <p:cNvSpPr/>
            <p:nvPr userDrawn="1"/>
          </p:nvSpPr>
          <p:spPr>
            <a:xfrm>
              <a:off x="382255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9525">
              <a:solidFill>
                <a:srgbClr val="9C8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xagon 39"/>
            <p:cNvSpPr/>
            <p:nvPr userDrawn="1"/>
          </p:nvSpPr>
          <p:spPr>
            <a:xfrm>
              <a:off x="4294108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9525">
              <a:solidFill>
                <a:srgbClr val="9C8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xagon 41"/>
            <p:cNvSpPr/>
            <p:nvPr userDrawn="1"/>
          </p:nvSpPr>
          <p:spPr>
            <a:xfrm>
              <a:off x="8205961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9525">
              <a:solidFill>
                <a:srgbClr val="9C8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2945471" y="3446401"/>
            <a:ext cx="6301057" cy="2615724"/>
            <a:chOff x="382255" y="1709868"/>
            <a:chExt cx="7545203" cy="3132200"/>
          </a:xfrm>
        </p:grpSpPr>
        <p:sp>
          <p:nvSpPr>
            <p:cNvPr id="28" name="Hexagon 27"/>
            <p:cNvSpPr/>
            <p:nvPr userDrawn="1"/>
          </p:nvSpPr>
          <p:spPr>
            <a:xfrm>
              <a:off x="382255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9525">
              <a:solidFill>
                <a:srgbClr val="9C8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xagon 28"/>
            <p:cNvSpPr/>
            <p:nvPr userDrawn="1"/>
          </p:nvSpPr>
          <p:spPr>
            <a:xfrm>
              <a:off x="4294108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9525">
              <a:solidFill>
                <a:srgbClr val="9C8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Picture Placeholder 38"/>
          <p:cNvSpPr>
            <a:spLocks noGrp="1"/>
          </p:cNvSpPr>
          <p:nvPr>
            <p:ph type="pic" sz="quarter" idx="20"/>
          </p:nvPr>
        </p:nvSpPr>
        <p:spPr>
          <a:xfrm>
            <a:off x="4721149" y="811824"/>
            <a:ext cx="2749702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Picture Placeholder 38"/>
          <p:cNvSpPr>
            <a:spLocks noGrp="1"/>
          </p:cNvSpPr>
          <p:nvPr>
            <p:ph type="pic" sz="quarter" idx="21"/>
          </p:nvPr>
        </p:nvSpPr>
        <p:spPr>
          <a:xfrm>
            <a:off x="1454330" y="801923"/>
            <a:ext cx="2749702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38"/>
          <p:cNvSpPr>
            <a:spLocks noGrp="1"/>
          </p:cNvSpPr>
          <p:nvPr>
            <p:ph type="pic" sz="quarter" idx="22"/>
          </p:nvPr>
        </p:nvSpPr>
        <p:spPr>
          <a:xfrm>
            <a:off x="3087739" y="3569047"/>
            <a:ext cx="2749702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8" name="Picture Placeholder 38"/>
          <p:cNvSpPr>
            <a:spLocks noGrp="1"/>
          </p:cNvSpPr>
          <p:nvPr>
            <p:ph type="pic" sz="quarter" idx="23"/>
          </p:nvPr>
        </p:nvSpPr>
        <p:spPr>
          <a:xfrm>
            <a:off x="6354557" y="3569047"/>
            <a:ext cx="2749702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501467" y="2615485"/>
            <a:ext cx="2493116" cy="286232"/>
          </a:xfrm>
          <a:prstGeom prst="parallelogram">
            <a:avLst>
              <a:gd name="adj" fmla="val 56522"/>
            </a:avLst>
          </a:prstGeom>
          <a:solidFill>
            <a:srgbClr val="9C8F5E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4767619" y="2621602"/>
            <a:ext cx="2493116" cy="286232"/>
          </a:xfrm>
          <a:prstGeom prst="parallelogram">
            <a:avLst>
              <a:gd name="adj" fmla="val 56522"/>
            </a:avLst>
          </a:prstGeom>
          <a:solidFill>
            <a:srgbClr val="9C8F5E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8033247" y="2615485"/>
            <a:ext cx="2493116" cy="286232"/>
          </a:xfrm>
          <a:prstGeom prst="parallelogram">
            <a:avLst>
              <a:gd name="adj" fmla="val 56522"/>
            </a:avLst>
          </a:prstGeom>
          <a:solidFill>
            <a:srgbClr val="9C8F5E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3130588" y="5390832"/>
            <a:ext cx="2493116" cy="286232"/>
          </a:xfrm>
          <a:prstGeom prst="parallelogram">
            <a:avLst>
              <a:gd name="adj" fmla="val 56522"/>
            </a:avLst>
          </a:prstGeom>
          <a:solidFill>
            <a:srgbClr val="9C8F5E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6392299" y="5390832"/>
            <a:ext cx="2493116" cy="286232"/>
          </a:xfrm>
          <a:prstGeom prst="parallelogram">
            <a:avLst>
              <a:gd name="adj" fmla="val 56522"/>
            </a:avLst>
          </a:prstGeom>
          <a:solidFill>
            <a:srgbClr val="9C8F5E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23" name="Slide Number Placeholder 15">
            <a:extLst>
              <a:ext uri="{FF2B5EF4-FFF2-40B4-BE49-F238E27FC236}">
                <a16:creationId xmlns:a16="http://schemas.microsoft.com/office/drawing/2014/main" id="{BD3D0246-31AA-634A-A53B-FADC2E857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9757" y="6468644"/>
            <a:ext cx="644594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Date Placeholder 13">
            <a:extLst>
              <a:ext uri="{FF2B5EF4-FFF2-40B4-BE49-F238E27FC236}">
                <a16:creationId xmlns:a16="http://schemas.microsoft.com/office/drawing/2014/main" id="{7B46798D-A5A2-FC41-B724-73FF179E2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8716" y="6475942"/>
            <a:ext cx="1071977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00D73870-D0D1-CD45-8F75-DED35F90FCE3}" type="datetime1">
              <a:rPr lang="en-US" smtClean="0"/>
              <a:pPr/>
              <a:t>5/14/2021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SHOT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exagon 39"/>
          <p:cNvSpPr/>
          <p:nvPr userDrawn="1"/>
        </p:nvSpPr>
        <p:spPr>
          <a:xfrm>
            <a:off x="2315410" y="1709868"/>
            <a:ext cx="3633350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9525">
            <a:solidFill>
              <a:srgbClr val="9C8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2479819" y="1851601"/>
            <a:ext cx="3304532" cy="2848736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Hexagon 41"/>
          <p:cNvSpPr/>
          <p:nvPr userDrawn="1"/>
        </p:nvSpPr>
        <p:spPr>
          <a:xfrm>
            <a:off x="6227263" y="1709868"/>
            <a:ext cx="3633350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9525">
            <a:solidFill>
              <a:srgbClr val="9C8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6391672" y="1851601"/>
            <a:ext cx="3304532" cy="2848736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315410" y="5296036"/>
            <a:ext cx="363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20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r>
              <a:rPr lang="en-US" dirty="0"/>
              <a:t>Company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227263" y="5296036"/>
            <a:ext cx="363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20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r>
              <a:rPr lang="en-US" dirty="0"/>
              <a:t>Company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15410" y="5665368"/>
            <a:ext cx="363335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b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Job Title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227264" y="5665368"/>
            <a:ext cx="363335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b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Job Title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2419797" y="3963957"/>
            <a:ext cx="3144519" cy="514115"/>
          </a:xfrm>
          <a:prstGeom prst="parallelogram">
            <a:avLst>
              <a:gd name="adj" fmla="val 56522"/>
            </a:avLst>
          </a:prstGeom>
          <a:solidFill>
            <a:srgbClr val="9C8F5E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6339024" y="3963956"/>
            <a:ext cx="3144519" cy="514115"/>
          </a:xfrm>
          <a:prstGeom prst="parallelogram">
            <a:avLst>
              <a:gd name="adj" fmla="val 56522"/>
            </a:avLst>
          </a:prstGeom>
          <a:solidFill>
            <a:srgbClr val="9C8F5E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17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7"/>
            <a:ext cx="10505066" cy="68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8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lide Number Placeholder 15">
            <a:extLst>
              <a:ext uri="{FF2B5EF4-FFF2-40B4-BE49-F238E27FC236}">
                <a16:creationId xmlns:a16="http://schemas.microsoft.com/office/drawing/2014/main" id="{4CBF5B61-3859-C74A-AB2C-C5C7B00F7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9757" y="6468644"/>
            <a:ext cx="644594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13">
            <a:extLst>
              <a:ext uri="{FF2B5EF4-FFF2-40B4-BE49-F238E27FC236}">
                <a16:creationId xmlns:a16="http://schemas.microsoft.com/office/drawing/2014/main" id="{E45AD8F7-1A01-F349-AEB3-6D4466747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8716" y="6475942"/>
            <a:ext cx="1071977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00D73870-D0D1-CD45-8F75-DED35F90FCE3}" type="datetime1">
              <a:rPr lang="en-US" smtClean="0"/>
              <a:pPr/>
              <a:t>5/14/2021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/BI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exagon 39"/>
          <p:cNvSpPr/>
          <p:nvPr userDrawn="1"/>
        </p:nvSpPr>
        <p:spPr>
          <a:xfrm>
            <a:off x="1112274" y="1979170"/>
            <a:ext cx="3633350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9525">
            <a:solidFill>
              <a:srgbClr val="9C8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C8F5E"/>
                </a:solidFill>
              </a:ln>
              <a:solidFill>
                <a:srgbClr val="9C8F5E"/>
              </a:solidFill>
            </a:endParaRPr>
          </a:p>
        </p:txBody>
      </p:sp>
      <p:sp>
        <p:nvSpPr>
          <p:cNvPr id="41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1276683" y="2120903"/>
            <a:ext cx="3304532" cy="2848736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245578" y="1979170"/>
            <a:ext cx="569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en-US" sz="2000" b="1" baseline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r>
              <a:rPr lang="en-US" dirty="0"/>
              <a:t>Company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245578" y="2348502"/>
            <a:ext cx="569015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en-US" sz="1600" b="0" baseline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Job Title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245579" y="2923791"/>
            <a:ext cx="569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20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1235889" y="4214213"/>
            <a:ext cx="3144519" cy="514115"/>
          </a:xfrm>
          <a:prstGeom prst="parallelogram">
            <a:avLst>
              <a:gd name="adj" fmla="val 56522"/>
            </a:avLst>
          </a:prstGeom>
          <a:solidFill>
            <a:srgbClr val="9C8F5E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18" name="Title 12">
            <a:extLst>
              <a:ext uri="{FF2B5EF4-FFF2-40B4-BE49-F238E27FC236}">
                <a16:creationId xmlns:a16="http://schemas.microsoft.com/office/drawing/2014/main" id="{54908D4E-43FC-AB46-B86D-064844C7D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450357"/>
            <a:ext cx="10505066" cy="68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8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15">
            <a:extLst>
              <a:ext uri="{FF2B5EF4-FFF2-40B4-BE49-F238E27FC236}">
                <a16:creationId xmlns:a16="http://schemas.microsoft.com/office/drawing/2014/main" id="{507ECC70-1745-204F-B653-B4FFC4DAB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9757" y="6468644"/>
            <a:ext cx="644594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B91BF37A-D974-EB45-9658-5028F778C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8716" y="6475942"/>
            <a:ext cx="1071977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00D73870-D0D1-CD45-8F75-DED35F90FCE3}" type="datetime1">
              <a:rPr lang="en-US" smtClean="0"/>
              <a:pPr/>
              <a:t>5/14/2021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3099816" y="1828800"/>
            <a:ext cx="542214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3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099816" y="3136392"/>
            <a:ext cx="656000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en-US" sz="2400" b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Text Goes Here</a:t>
            </a:r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050F2845-0174-214A-9CA7-AED2FEB4E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9757" y="6468644"/>
            <a:ext cx="644594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DC7FE72E-9159-C94C-A36C-309167D06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8716" y="6475942"/>
            <a:ext cx="1071977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00D73870-D0D1-CD45-8F75-DED35F90FCE3}" type="datetime1">
              <a:rPr lang="en-US" smtClean="0"/>
              <a:pPr/>
              <a:t>5/14/2021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AAA8D35C-6F64-834A-8B3D-F1F4A38AF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9757" y="6468644"/>
            <a:ext cx="644594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3ABF2588-C73B-EE41-8787-D8763BCB0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8716" y="6475942"/>
            <a:ext cx="1071977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00D73870-D0D1-CD45-8F75-DED35F90FCE3}" type="datetime1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1AE1692D-257C-1045-9674-1EDAE5E96A3D}"/>
              </a:ext>
            </a:extLst>
          </p:cNvPr>
          <p:cNvSpPr/>
          <p:nvPr userDrawn="1"/>
        </p:nvSpPr>
        <p:spPr>
          <a:xfrm>
            <a:off x="0" y="3488960"/>
            <a:ext cx="12192000" cy="642036"/>
          </a:xfrm>
          <a:prstGeom prst="chevron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5CF8F534-DC4A-C04D-A61A-0C6AF9BD632F}"/>
              </a:ext>
            </a:extLst>
          </p:cNvPr>
          <p:cNvSpPr/>
          <p:nvPr userDrawn="1"/>
        </p:nvSpPr>
        <p:spPr>
          <a:xfrm>
            <a:off x="1817623" y="3392730"/>
            <a:ext cx="400921" cy="834496"/>
          </a:xfrm>
          <a:prstGeom prst="chevron">
            <a:avLst>
              <a:gd name="adj" fmla="val 53435"/>
            </a:avLst>
          </a:prstGeom>
          <a:solidFill>
            <a:srgbClr val="9C8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3087374F-2F72-D040-A18E-A01C91437B11}"/>
              </a:ext>
            </a:extLst>
          </p:cNvPr>
          <p:cNvSpPr/>
          <p:nvPr userDrawn="1"/>
        </p:nvSpPr>
        <p:spPr>
          <a:xfrm>
            <a:off x="3794741" y="3392730"/>
            <a:ext cx="400921" cy="834496"/>
          </a:xfrm>
          <a:prstGeom prst="chevron">
            <a:avLst>
              <a:gd name="adj" fmla="val 53435"/>
            </a:avLst>
          </a:prstGeom>
          <a:solidFill>
            <a:srgbClr val="9C8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4B11DF22-4DD5-B24A-AB5C-44A2DB170F1D}"/>
              </a:ext>
            </a:extLst>
          </p:cNvPr>
          <p:cNvSpPr/>
          <p:nvPr userDrawn="1"/>
        </p:nvSpPr>
        <p:spPr>
          <a:xfrm>
            <a:off x="5771859" y="3395207"/>
            <a:ext cx="400921" cy="834496"/>
          </a:xfrm>
          <a:prstGeom prst="chevron">
            <a:avLst>
              <a:gd name="adj" fmla="val 53435"/>
            </a:avLst>
          </a:prstGeom>
          <a:solidFill>
            <a:srgbClr val="9C8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1947570D-1550-E84D-9753-C6CE708AE819}"/>
              </a:ext>
            </a:extLst>
          </p:cNvPr>
          <p:cNvSpPr/>
          <p:nvPr userDrawn="1"/>
        </p:nvSpPr>
        <p:spPr>
          <a:xfrm>
            <a:off x="7748977" y="3395207"/>
            <a:ext cx="400921" cy="834496"/>
          </a:xfrm>
          <a:prstGeom prst="chevron">
            <a:avLst>
              <a:gd name="adj" fmla="val 53435"/>
            </a:avLst>
          </a:prstGeom>
          <a:solidFill>
            <a:srgbClr val="9C8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1233379C-18D5-D441-9DC0-1977776AE28C}"/>
              </a:ext>
            </a:extLst>
          </p:cNvPr>
          <p:cNvSpPr/>
          <p:nvPr userDrawn="1"/>
        </p:nvSpPr>
        <p:spPr>
          <a:xfrm>
            <a:off x="9726095" y="3392730"/>
            <a:ext cx="400921" cy="834496"/>
          </a:xfrm>
          <a:prstGeom prst="chevron">
            <a:avLst>
              <a:gd name="adj" fmla="val 53435"/>
            </a:avLst>
          </a:prstGeom>
          <a:solidFill>
            <a:srgbClr val="9C8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6910A8-12F7-8442-9707-7431DDDC88D8}"/>
              </a:ext>
            </a:extLst>
          </p:cNvPr>
          <p:cNvCxnSpPr/>
          <p:nvPr userDrawn="1"/>
        </p:nvCxnSpPr>
        <p:spPr>
          <a:xfrm>
            <a:off x="2108023" y="1603947"/>
            <a:ext cx="0" cy="9893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471F3BB-DEBF-C04E-B6F1-376028721879}"/>
              </a:ext>
            </a:extLst>
          </p:cNvPr>
          <p:cNvSpPr/>
          <p:nvPr userDrawn="1"/>
        </p:nvSpPr>
        <p:spPr>
          <a:xfrm>
            <a:off x="2282063" y="1665039"/>
            <a:ext cx="2693924" cy="934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Cras condimentum nisi</a:t>
            </a:r>
          </a:p>
        </p:txBody>
      </p:sp>
      <p:cxnSp>
        <p:nvCxnSpPr>
          <p:cNvPr id="14" name="Straight Connector 30">
            <a:extLst>
              <a:ext uri="{FF2B5EF4-FFF2-40B4-BE49-F238E27FC236}">
                <a16:creationId xmlns:a16="http://schemas.microsoft.com/office/drawing/2014/main" id="{9916C374-F3FA-0E40-BB39-535CD0EB8BE2}"/>
              </a:ext>
            </a:extLst>
          </p:cNvPr>
          <p:cNvCxnSpPr/>
          <p:nvPr userDrawn="1"/>
        </p:nvCxnSpPr>
        <p:spPr>
          <a:xfrm rot="5400000">
            <a:off x="914981" y="2295915"/>
            <a:ext cx="1390338" cy="995753"/>
          </a:xfrm>
          <a:prstGeom prst="bentConnector3">
            <a:avLst>
              <a:gd name="adj1" fmla="val -1548"/>
            </a:avLst>
          </a:prstGeom>
          <a:ln>
            <a:solidFill>
              <a:schemeClr val="accent1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658AD3-17C2-F143-8BF4-8051915E5041}"/>
              </a:ext>
            </a:extLst>
          </p:cNvPr>
          <p:cNvCxnSpPr/>
          <p:nvPr userDrawn="1"/>
        </p:nvCxnSpPr>
        <p:spPr>
          <a:xfrm>
            <a:off x="5822459" y="1603947"/>
            <a:ext cx="0" cy="9893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D2EA703-E5E7-7848-A210-8EAF77D4DAAB}"/>
              </a:ext>
            </a:extLst>
          </p:cNvPr>
          <p:cNvSpPr/>
          <p:nvPr userDrawn="1"/>
        </p:nvSpPr>
        <p:spPr>
          <a:xfrm>
            <a:off x="5996499" y="1665039"/>
            <a:ext cx="2738684" cy="934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Cras condimentum nisi</a:t>
            </a:r>
          </a:p>
        </p:txBody>
      </p:sp>
      <p:cxnSp>
        <p:nvCxnSpPr>
          <p:cNvPr id="17" name="Straight Connector 36">
            <a:extLst>
              <a:ext uri="{FF2B5EF4-FFF2-40B4-BE49-F238E27FC236}">
                <a16:creationId xmlns:a16="http://schemas.microsoft.com/office/drawing/2014/main" id="{641FC289-3A2B-7E4D-9B12-60E0FB8B82AF}"/>
              </a:ext>
            </a:extLst>
          </p:cNvPr>
          <p:cNvCxnSpPr/>
          <p:nvPr userDrawn="1"/>
        </p:nvCxnSpPr>
        <p:spPr>
          <a:xfrm rot="5400000">
            <a:off x="4707267" y="2367345"/>
            <a:ext cx="1383916" cy="846470"/>
          </a:xfrm>
          <a:prstGeom prst="bentConnector3">
            <a:avLst>
              <a:gd name="adj1" fmla="val -2680"/>
            </a:avLst>
          </a:prstGeom>
          <a:ln>
            <a:solidFill>
              <a:schemeClr val="accent1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F54098-8263-B345-9194-BAE09BDCA0BA}"/>
              </a:ext>
            </a:extLst>
          </p:cNvPr>
          <p:cNvCxnSpPr/>
          <p:nvPr userDrawn="1"/>
        </p:nvCxnSpPr>
        <p:spPr>
          <a:xfrm>
            <a:off x="9805101" y="1546666"/>
            <a:ext cx="0" cy="9893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8C809CD-79B2-E34D-B75D-72DB9D18E9BC}"/>
              </a:ext>
            </a:extLst>
          </p:cNvPr>
          <p:cNvSpPr/>
          <p:nvPr userDrawn="1"/>
        </p:nvSpPr>
        <p:spPr>
          <a:xfrm>
            <a:off x="9979141" y="1607758"/>
            <a:ext cx="1842804" cy="934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  <p:cxnSp>
        <p:nvCxnSpPr>
          <p:cNvPr id="20" name="Straight Connector 39">
            <a:extLst>
              <a:ext uri="{FF2B5EF4-FFF2-40B4-BE49-F238E27FC236}">
                <a16:creationId xmlns:a16="http://schemas.microsoft.com/office/drawing/2014/main" id="{B55CDF51-5467-634A-B5BC-8C460821BD6E}"/>
              </a:ext>
            </a:extLst>
          </p:cNvPr>
          <p:cNvCxnSpPr/>
          <p:nvPr userDrawn="1"/>
        </p:nvCxnSpPr>
        <p:spPr>
          <a:xfrm rot="5400000">
            <a:off x="8636564" y="2313999"/>
            <a:ext cx="1441196" cy="895880"/>
          </a:xfrm>
          <a:prstGeom prst="bentConnector3">
            <a:avLst>
              <a:gd name="adj1" fmla="val -586"/>
            </a:avLst>
          </a:prstGeom>
          <a:ln>
            <a:solidFill>
              <a:schemeClr val="accent1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EE7FDE-8AB5-9A40-877E-EF38C0536BBA}"/>
              </a:ext>
            </a:extLst>
          </p:cNvPr>
          <p:cNvCxnSpPr/>
          <p:nvPr userDrawn="1"/>
        </p:nvCxnSpPr>
        <p:spPr>
          <a:xfrm>
            <a:off x="3816382" y="5086480"/>
            <a:ext cx="0" cy="9893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A6DB83C-DFFB-4D4E-9984-5817FACE0441}"/>
              </a:ext>
            </a:extLst>
          </p:cNvPr>
          <p:cNvSpPr/>
          <p:nvPr userDrawn="1"/>
        </p:nvSpPr>
        <p:spPr>
          <a:xfrm>
            <a:off x="3990422" y="5147572"/>
            <a:ext cx="2818170" cy="934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Cras condimentum nisi</a:t>
            </a:r>
          </a:p>
        </p:txBody>
      </p:sp>
      <p:cxnSp>
        <p:nvCxnSpPr>
          <p:cNvPr id="23" name="Straight Connector 42">
            <a:extLst>
              <a:ext uri="{FF2B5EF4-FFF2-40B4-BE49-F238E27FC236}">
                <a16:creationId xmlns:a16="http://schemas.microsoft.com/office/drawing/2014/main" id="{12F040E2-5336-C941-9B15-63552D821858}"/>
              </a:ext>
            </a:extLst>
          </p:cNvPr>
          <p:cNvCxnSpPr/>
          <p:nvPr userDrawn="1"/>
        </p:nvCxnSpPr>
        <p:spPr>
          <a:xfrm rot="16200000" flipV="1">
            <a:off x="2721684" y="4486456"/>
            <a:ext cx="1443738" cy="745662"/>
          </a:xfrm>
          <a:prstGeom prst="bentConnector3">
            <a:avLst>
              <a:gd name="adj1" fmla="val -1353"/>
            </a:avLst>
          </a:prstGeom>
          <a:ln>
            <a:solidFill>
              <a:schemeClr val="accent1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8D452B-DA0B-284A-9E1E-C16DC52FE111}"/>
              </a:ext>
            </a:extLst>
          </p:cNvPr>
          <p:cNvCxnSpPr/>
          <p:nvPr userDrawn="1"/>
        </p:nvCxnSpPr>
        <p:spPr>
          <a:xfrm>
            <a:off x="7697385" y="5088125"/>
            <a:ext cx="0" cy="9893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61C591B5-48BB-1F4D-B71E-31B5FDE5DCED}"/>
              </a:ext>
            </a:extLst>
          </p:cNvPr>
          <p:cNvSpPr/>
          <p:nvPr userDrawn="1"/>
        </p:nvSpPr>
        <p:spPr>
          <a:xfrm>
            <a:off x="7871425" y="5149217"/>
            <a:ext cx="2822406" cy="934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Cras condimentum nisi</a:t>
            </a:r>
          </a:p>
        </p:txBody>
      </p:sp>
      <p:cxnSp>
        <p:nvCxnSpPr>
          <p:cNvPr id="26" name="Straight Connector 46">
            <a:extLst>
              <a:ext uri="{FF2B5EF4-FFF2-40B4-BE49-F238E27FC236}">
                <a16:creationId xmlns:a16="http://schemas.microsoft.com/office/drawing/2014/main" id="{D5251546-3DB4-1446-9C90-5399062B8802}"/>
              </a:ext>
            </a:extLst>
          </p:cNvPr>
          <p:cNvCxnSpPr/>
          <p:nvPr userDrawn="1"/>
        </p:nvCxnSpPr>
        <p:spPr>
          <a:xfrm rot="16200000" flipV="1">
            <a:off x="6617318" y="4502733"/>
            <a:ext cx="1445383" cy="714756"/>
          </a:xfrm>
          <a:prstGeom prst="bentConnector3">
            <a:avLst>
              <a:gd name="adj1" fmla="val -440"/>
            </a:avLst>
          </a:prstGeom>
          <a:ln>
            <a:solidFill>
              <a:schemeClr val="accent1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E30AAE1-B30C-E443-A24B-3CE5C0361CFC}"/>
              </a:ext>
            </a:extLst>
          </p:cNvPr>
          <p:cNvSpPr/>
          <p:nvPr userDrawn="1"/>
        </p:nvSpPr>
        <p:spPr>
          <a:xfrm>
            <a:off x="690973" y="362531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2017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C59DF3-4484-F04F-8E9F-A91B37A68332}"/>
              </a:ext>
            </a:extLst>
          </p:cNvPr>
          <p:cNvSpPr/>
          <p:nvPr userDrawn="1"/>
        </p:nvSpPr>
        <p:spPr>
          <a:xfrm>
            <a:off x="2721909" y="3628523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2018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B9555F-580E-8647-816B-7A4AC8EE8530}"/>
              </a:ext>
            </a:extLst>
          </p:cNvPr>
          <p:cNvSpPr/>
          <p:nvPr userDrawn="1"/>
        </p:nvSpPr>
        <p:spPr>
          <a:xfrm>
            <a:off x="4694624" y="362814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2019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B80B6C-449D-C94D-86D8-8DC5200FFA3F}"/>
              </a:ext>
            </a:extLst>
          </p:cNvPr>
          <p:cNvSpPr/>
          <p:nvPr userDrawn="1"/>
        </p:nvSpPr>
        <p:spPr>
          <a:xfrm>
            <a:off x="6633818" y="362425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2020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CD3A43A-6CCF-CB4A-9612-F2CDB9B603D6}"/>
              </a:ext>
            </a:extLst>
          </p:cNvPr>
          <p:cNvSpPr/>
          <p:nvPr userDrawn="1"/>
        </p:nvSpPr>
        <p:spPr>
          <a:xfrm>
            <a:off x="8647551" y="362425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2021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090D61-0551-0742-96B3-7D7FEF08A9A7}"/>
              </a:ext>
            </a:extLst>
          </p:cNvPr>
          <p:cNvSpPr/>
          <p:nvPr userDrawn="1"/>
        </p:nvSpPr>
        <p:spPr>
          <a:xfrm>
            <a:off x="10461880" y="362425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2022</a:t>
            </a:r>
          </a:p>
        </p:txBody>
      </p:sp>
      <p:sp>
        <p:nvSpPr>
          <p:cNvPr id="34" name="Title 12">
            <a:extLst>
              <a:ext uri="{FF2B5EF4-FFF2-40B4-BE49-F238E27FC236}">
                <a16:creationId xmlns:a16="http://schemas.microsoft.com/office/drawing/2014/main" id="{A3124BED-B62B-0B45-BD02-6EC7594A5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450357"/>
            <a:ext cx="10505066" cy="68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8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916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AAA8D35C-6F64-834A-8B3D-F1F4A38AF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9757" y="6468644"/>
            <a:ext cx="644594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3ABF2588-C73B-EE41-8787-D8763BCB0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8716" y="6475942"/>
            <a:ext cx="1071977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00D73870-D0D1-CD45-8F75-DED35F90FCE3}" type="datetime1">
              <a:rPr lang="en-US" smtClean="0"/>
              <a:pPr/>
              <a:t>5/14/2021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0B27975-F845-CE47-8FC6-0417EA00A6F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909887598"/>
              </p:ext>
            </p:extLst>
          </p:nvPr>
        </p:nvGraphicFramePr>
        <p:xfrm>
          <a:off x="651215" y="1206634"/>
          <a:ext cx="7752005" cy="504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6E0AE9F-7502-EF4E-8533-86B724C6D8E5}"/>
              </a:ext>
            </a:extLst>
          </p:cNvPr>
          <p:cNvSpPr/>
          <p:nvPr userDrawn="1"/>
        </p:nvSpPr>
        <p:spPr>
          <a:xfrm>
            <a:off x="7725147" y="3218750"/>
            <a:ext cx="3712382" cy="1215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Cras condimentum nisi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molestie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luctus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fermentum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EDB96729-469A-454E-A0F0-1E676FFC3A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450357"/>
            <a:ext cx="10505066" cy="68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8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8DA16746-59EC-CC41-9D6C-A9D1353FEB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25147" y="2821421"/>
            <a:ext cx="363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en-US" sz="20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518826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B3FC83-E858-CF4D-9A71-52BAE14907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F1EE2-6670-3D4C-B3A8-70C86C260B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0D73870-D0D1-CD45-8F75-DED35F90FCE3}" type="datetime1">
              <a:rPr lang="en-US" smtClean="0"/>
              <a:pPr/>
              <a:t>5/14/2021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21FD3C-4E7B-5E4B-B286-98C21179950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72379297"/>
              </p:ext>
            </p:extLst>
          </p:nvPr>
        </p:nvGraphicFramePr>
        <p:xfrm>
          <a:off x="800637" y="1700009"/>
          <a:ext cx="5795036" cy="43110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48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850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C8F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2018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C8F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2019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C8F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2020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C8F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50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32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50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324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324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324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50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341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341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341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341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50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53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850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334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334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334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334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12">
            <a:extLst>
              <a:ext uri="{FF2B5EF4-FFF2-40B4-BE49-F238E27FC236}">
                <a16:creationId xmlns:a16="http://schemas.microsoft.com/office/drawing/2014/main" id="{A041DFE0-1F72-1549-85E1-7225CE083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450357"/>
            <a:ext cx="10505066" cy="68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8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27B91F-71E5-2B4F-9CFF-16265A64198A}"/>
              </a:ext>
            </a:extLst>
          </p:cNvPr>
          <p:cNvSpPr/>
          <p:nvPr userDrawn="1"/>
        </p:nvSpPr>
        <p:spPr>
          <a:xfrm>
            <a:off x="7484363" y="2097338"/>
            <a:ext cx="3712382" cy="3998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Cras condimentum nisi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molestie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luctus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fermentum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>
              <a:lnSpc>
                <a:spcPct val="114000"/>
              </a:lnSpc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Suspendisse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ultrices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condimentum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molestie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luctus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fermentum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>
              <a:lnSpc>
                <a:spcPct val="114000"/>
              </a:lnSpc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Suspendisse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ultrices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condimentum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molestie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luctus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>
              <a:lnSpc>
                <a:spcPct val="114000"/>
              </a:lnSpc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82C4EC74-4178-8B43-B39E-D7587F6420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84363" y="1700009"/>
            <a:ext cx="363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en-US" sz="20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69507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AAA8D35C-6F64-834A-8B3D-F1F4A38AF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9757" y="6468644"/>
            <a:ext cx="644594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3ABF2588-C73B-EE41-8787-D8763BCB0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8716" y="6475942"/>
            <a:ext cx="1071977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00D73870-D0D1-CD45-8F75-DED35F90FCE3}" type="datetime1">
              <a:rPr lang="en-US" smtClean="0"/>
              <a:pPr/>
              <a:t>5/14/2021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0DE9BB4-449C-E54A-A66B-DF1B20B0B95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20117567"/>
              </p:ext>
            </p:extLst>
          </p:nvPr>
        </p:nvGraphicFramePr>
        <p:xfrm>
          <a:off x="800638" y="1499016"/>
          <a:ext cx="6424622" cy="4811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2">
            <a:extLst>
              <a:ext uri="{FF2B5EF4-FFF2-40B4-BE49-F238E27FC236}">
                <a16:creationId xmlns:a16="http://schemas.microsoft.com/office/drawing/2014/main" id="{D2D31C12-26FF-1A48-8079-5E7152D56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450357"/>
            <a:ext cx="10505066" cy="68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8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A297CD-3EA7-544B-B966-C1679CEF2946}"/>
              </a:ext>
            </a:extLst>
          </p:cNvPr>
          <p:cNvSpPr/>
          <p:nvPr userDrawn="1"/>
        </p:nvSpPr>
        <p:spPr>
          <a:xfrm>
            <a:off x="7484363" y="2097338"/>
            <a:ext cx="3712382" cy="3998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Cras condimentum nisi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molestie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luctus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fermentum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>
              <a:lnSpc>
                <a:spcPct val="114000"/>
              </a:lnSpc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Suspendisse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ultrices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condimentum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molestie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luctus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fermentum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>
              <a:lnSpc>
                <a:spcPct val="114000"/>
              </a:lnSpc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Suspendisse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ultrices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condimentum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molestie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luctus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>
              <a:lnSpc>
                <a:spcPct val="114000"/>
              </a:lnSpc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BE82AB4-F2D4-C14F-A3AA-A077D47A35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84363" y="1700009"/>
            <a:ext cx="363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en-US" sz="20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39818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C63D1-A469-8E4F-99BE-A20DB6D321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CAF6-D263-1748-A70D-69AE17E413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0D73870-D0D1-CD45-8F75-DED35F90FCE3}" type="datetime1">
              <a:rPr lang="en-US" smtClean="0"/>
              <a:pPr/>
              <a:t>5/14/2021</a:t>
            </a:fld>
            <a:endParaRPr lang="en-US" dirty="0"/>
          </a:p>
        </p:txBody>
      </p:sp>
      <p:grpSp>
        <p:nvGrpSpPr>
          <p:cNvPr id="5" name="Group 806">
            <a:extLst>
              <a:ext uri="{FF2B5EF4-FFF2-40B4-BE49-F238E27FC236}">
                <a16:creationId xmlns:a16="http://schemas.microsoft.com/office/drawing/2014/main" id="{C84C8804-D956-FE4B-9F17-BF79A0EDF92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0637" y="1753795"/>
            <a:ext cx="6954401" cy="4126144"/>
            <a:chOff x="990" y="960"/>
            <a:chExt cx="4040" cy="269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487EE30-562D-2042-A302-202DA3AEA33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512" y="2322"/>
              <a:ext cx="538" cy="642"/>
            </a:xfrm>
            <a:custGeom>
              <a:avLst/>
              <a:gdLst>
                <a:gd name="T0" fmla="*/ 118 w 305"/>
                <a:gd name="T1" fmla="*/ 511 h 372"/>
                <a:gd name="T2" fmla="*/ 236 w 305"/>
                <a:gd name="T3" fmla="*/ 582 h 372"/>
                <a:gd name="T4" fmla="*/ 344 w 305"/>
                <a:gd name="T5" fmla="*/ 625 h 372"/>
                <a:gd name="T6" fmla="*/ 448 w 305"/>
                <a:gd name="T7" fmla="*/ 640 h 372"/>
                <a:gd name="T8" fmla="*/ 459 w 305"/>
                <a:gd name="T9" fmla="*/ 621 h 372"/>
                <a:gd name="T10" fmla="*/ 462 w 305"/>
                <a:gd name="T11" fmla="*/ 592 h 372"/>
                <a:gd name="T12" fmla="*/ 476 w 305"/>
                <a:gd name="T13" fmla="*/ 509 h 372"/>
                <a:gd name="T14" fmla="*/ 482 w 305"/>
                <a:gd name="T15" fmla="*/ 459 h 372"/>
                <a:gd name="T16" fmla="*/ 485 w 305"/>
                <a:gd name="T17" fmla="*/ 437 h 372"/>
                <a:gd name="T18" fmla="*/ 492 w 305"/>
                <a:gd name="T19" fmla="*/ 397 h 372"/>
                <a:gd name="T20" fmla="*/ 506 w 305"/>
                <a:gd name="T21" fmla="*/ 297 h 372"/>
                <a:gd name="T22" fmla="*/ 517 w 305"/>
                <a:gd name="T23" fmla="*/ 217 h 372"/>
                <a:gd name="T24" fmla="*/ 526 w 305"/>
                <a:gd name="T25" fmla="*/ 164 h 372"/>
                <a:gd name="T26" fmla="*/ 529 w 305"/>
                <a:gd name="T27" fmla="*/ 142 h 372"/>
                <a:gd name="T28" fmla="*/ 533 w 305"/>
                <a:gd name="T29" fmla="*/ 119 h 372"/>
                <a:gd name="T30" fmla="*/ 533 w 305"/>
                <a:gd name="T31" fmla="*/ 102 h 372"/>
                <a:gd name="T32" fmla="*/ 538 w 305"/>
                <a:gd name="T33" fmla="*/ 71 h 372"/>
                <a:gd name="T34" fmla="*/ 519 w 305"/>
                <a:gd name="T35" fmla="*/ 67 h 372"/>
                <a:gd name="T36" fmla="*/ 489 w 305"/>
                <a:gd name="T37" fmla="*/ 64 h 372"/>
                <a:gd name="T38" fmla="*/ 462 w 305"/>
                <a:gd name="T39" fmla="*/ 59 h 372"/>
                <a:gd name="T40" fmla="*/ 422 w 305"/>
                <a:gd name="T41" fmla="*/ 52 h 372"/>
                <a:gd name="T42" fmla="*/ 358 w 305"/>
                <a:gd name="T43" fmla="*/ 41 h 372"/>
                <a:gd name="T44" fmla="*/ 263 w 305"/>
                <a:gd name="T45" fmla="*/ 22 h 372"/>
                <a:gd name="T46" fmla="*/ 155 w 305"/>
                <a:gd name="T47" fmla="*/ 0 h 372"/>
                <a:gd name="T48" fmla="*/ 143 w 305"/>
                <a:gd name="T49" fmla="*/ 52 h 372"/>
                <a:gd name="T50" fmla="*/ 129 w 305"/>
                <a:gd name="T51" fmla="*/ 91 h 372"/>
                <a:gd name="T52" fmla="*/ 118 w 305"/>
                <a:gd name="T53" fmla="*/ 91 h 372"/>
                <a:gd name="T54" fmla="*/ 111 w 305"/>
                <a:gd name="T55" fmla="*/ 79 h 372"/>
                <a:gd name="T56" fmla="*/ 101 w 305"/>
                <a:gd name="T57" fmla="*/ 76 h 372"/>
                <a:gd name="T58" fmla="*/ 88 w 305"/>
                <a:gd name="T59" fmla="*/ 76 h 372"/>
                <a:gd name="T60" fmla="*/ 81 w 305"/>
                <a:gd name="T61" fmla="*/ 83 h 372"/>
                <a:gd name="T62" fmla="*/ 81 w 305"/>
                <a:gd name="T63" fmla="*/ 97 h 372"/>
                <a:gd name="T64" fmla="*/ 79 w 305"/>
                <a:gd name="T65" fmla="*/ 105 h 372"/>
                <a:gd name="T66" fmla="*/ 78 w 305"/>
                <a:gd name="T67" fmla="*/ 121 h 372"/>
                <a:gd name="T68" fmla="*/ 76 w 305"/>
                <a:gd name="T69" fmla="*/ 136 h 372"/>
                <a:gd name="T70" fmla="*/ 78 w 305"/>
                <a:gd name="T71" fmla="*/ 148 h 372"/>
                <a:gd name="T72" fmla="*/ 78 w 305"/>
                <a:gd name="T73" fmla="*/ 167 h 372"/>
                <a:gd name="T74" fmla="*/ 69 w 305"/>
                <a:gd name="T75" fmla="*/ 178 h 372"/>
                <a:gd name="T76" fmla="*/ 69 w 305"/>
                <a:gd name="T77" fmla="*/ 192 h 372"/>
                <a:gd name="T78" fmla="*/ 69 w 305"/>
                <a:gd name="T79" fmla="*/ 202 h 372"/>
                <a:gd name="T80" fmla="*/ 72 w 305"/>
                <a:gd name="T81" fmla="*/ 217 h 372"/>
                <a:gd name="T82" fmla="*/ 76 w 305"/>
                <a:gd name="T83" fmla="*/ 230 h 372"/>
                <a:gd name="T84" fmla="*/ 78 w 305"/>
                <a:gd name="T85" fmla="*/ 249 h 372"/>
                <a:gd name="T86" fmla="*/ 86 w 305"/>
                <a:gd name="T87" fmla="*/ 257 h 372"/>
                <a:gd name="T88" fmla="*/ 92 w 305"/>
                <a:gd name="T89" fmla="*/ 271 h 372"/>
                <a:gd name="T90" fmla="*/ 79 w 305"/>
                <a:gd name="T91" fmla="*/ 278 h 372"/>
                <a:gd name="T92" fmla="*/ 65 w 305"/>
                <a:gd name="T93" fmla="*/ 281 h 372"/>
                <a:gd name="T94" fmla="*/ 60 w 305"/>
                <a:gd name="T95" fmla="*/ 292 h 372"/>
                <a:gd name="T96" fmla="*/ 55 w 305"/>
                <a:gd name="T97" fmla="*/ 300 h 372"/>
                <a:gd name="T98" fmla="*/ 51 w 305"/>
                <a:gd name="T99" fmla="*/ 309 h 372"/>
                <a:gd name="T100" fmla="*/ 48 w 305"/>
                <a:gd name="T101" fmla="*/ 323 h 372"/>
                <a:gd name="T102" fmla="*/ 46 w 305"/>
                <a:gd name="T103" fmla="*/ 330 h 372"/>
                <a:gd name="T104" fmla="*/ 39 w 305"/>
                <a:gd name="T105" fmla="*/ 342 h 372"/>
                <a:gd name="T106" fmla="*/ 28 w 305"/>
                <a:gd name="T107" fmla="*/ 345 h 372"/>
                <a:gd name="T108" fmla="*/ 30 w 305"/>
                <a:gd name="T109" fmla="*/ 361 h 372"/>
                <a:gd name="T110" fmla="*/ 26 w 305"/>
                <a:gd name="T111" fmla="*/ 381 h 372"/>
                <a:gd name="T112" fmla="*/ 37 w 305"/>
                <a:gd name="T113" fmla="*/ 392 h 372"/>
                <a:gd name="T114" fmla="*/ 30 w 305"/>
                <a:gd name="T115" fmla="*/ 407 h 372"/>
                <a:gd name="T116" fmla="*/ 21 w 305"/>
                <a:gd name="T117" fmla="*/ 414 h 372"/>
                <a:gd name="T118" fmla="*/ 12 w 305"/>
                <a:gd name="T119" fmla="*/ 414 h 372"/>
                <a:gd name="T120" fmla="*/ 4 w 305"/>
                <a:gd name="T121" fmla="*/ 421 h 372"/>
                <a:gd name="T122" fmla="*/ 2 w 305"/>
                <a:gd name="T123" fmla="*/ 430 h 3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" h="372">
                  <a:moveTo>
                    <a:pt x="0" y="251"/>
                  </a:moveTo>
                  <a:lnTo>
                    <a:pt x="1" y="251"/>
                  </a:lnTo>
                  <a:lnTo>
                    <a:pt x="0" y="251"/>
                  </a:lnTo>
                  <a:lnTo>
                    <a:pt x="2" y="253"/>
                  </a:lnTo>
                  <a:lnTo>
                    <a:pt x="25" y="267"/>
                  </a:lnTo>
                  <a:lnTo>
                    <a:pt x="45" y="281"/>
                  </a:lnTo>
                  <a:lnTo>
                    <a:pt x="57" y="289"/>
                  </a:lnTo>
                  <a:lnTo>
                    <a:pt x="64" y="293"/>
                  </a:lnTo>
                  <a:lnTo>
                    <a:pt x="67" y="296"/>
                  </a:lnTo>
                  <a:lnTo>
                    <a:pt x="69" y="297"/>
                  </a:lnTo>
                  <a:lnTo>
                    <a:pt x="73" y="299"/>
                  </a:lnTo>
                  <a:lnTo>
                    <a:pt x="84" y="306"/>
                  </a:lnTo>
                  <a:lnTo>
                    <a:pt x="105" y="319"/>
                  </a:lnTo>
                  <a:lnTo>
                    <a:pt x="106" y="320"/>
                  </a:lnTo>
                  <a:lnTo>
                    <a:pt x="107" y="320"/>
                  </a:lnTo>
                  <a:lnTo>
                    <a:pt x="116" y="326"/>
                  </a:lnTo>
                  <a:lnTo>
                    <a:pt x="123" y="331"/>
                  </a:lnTo>
                  <a:lnTo>
                    <a:pt x="127" y="334"/>
                  </a:lnTo>
                  <a:lnTo>
                    <a:pt x="134" y="337"/>
                  </a:lnTo>
                  <a:lnTo>
                    <a:pt x="137" y="339"/>
                  </a:lnTo>
                  <a:lnTo>
                    <a:pt x="141" y="342"/>
                  </a:lnTo>
                  <a:lnTo>
                    <a:pt x="150" y="347"/>
                  </a:lnTo>
                  <a:lnTo>
                    <a:pt x="160" y="354"/>
                  </a:lnTo>
                  <a:lnTo>
                    <a:pt x="163" y="356"/>
                  </a:lnTo>
                  <a:lnTo>
                    <a:pt x="167" y="357"/>
                  </a:lnTo>
                  <a:lnTo>
                    <a:pt x="172" y="358"/>
                  </a:lnTo>
                  <a:lnTo>
                    <a:pt x="178" y="359"/>
                  </a:lnTo>
                  <a:lnTo>
                    <a:pt x="192" y="361"/>
                  </a:lnTo>
                  <a:lnTo>
                    <a:pt x="195" y="362"/>
                  </a:lnTo>
                  <a:lnTo>
                    <a:pt x="207" y="364"/>
                  </a:lnTo>
                  <a:lnTo>
                    <a:pt x="214" y="365"/>
                  </a:lnTo>
                  <a:lnTo>
                    <a:pt x="219" y="365"/>
                  </a:lnTo>
                  <a:lnTo>
                    <a:pt x="225" y="367"/>
                  </a:lnTo>
                  <a:lnTo>
                    <a:pt x="231" y="367"/>
                  </a:lnTo>
                  <a:lnTo>
                    <a:pt x="237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8" y="371"/>
                  </a:lnTo>
                  <a:lnTo>
                    <a:pt x="254" y="371"/>
                  </a:lnTo>
                  <a:lnTo>
                    <a:pt x="258" y="372"/>
                  </a:lnTo>
                  <a:lnTo>
                    <a:pt x="259" y="369"/>
                  </a:lnTo>
                  <a:lnTo>
                    <a:pt x="259" y="367"/>
                  </a:lnTo>
                  <a:lnTo>
                    <a:pt x="260" y="365"/>
                  </a:lnTo>
                  <a:lnTo>
                    <a:pt x="260" y="364"/>
                  </a:lnTo>
                  <a:lnTo>
                    <a:pt x="260" y="363"/>
                  </a:lnTo>
                  <a:lnTo>
                    <a:pt x="260" y="361"/>
                  </a:lnTo>
                  <a:lnTo>
                    <a:pt x="260" y="360"/>
                  </a:lnTo>
                  <a:lnTo>
                    <a:pt x="261" y="358"/>
                  </a:lnTo>
                  <a:lnTo>
                    <a:pt x="261" y="356"/>
                  </a:lnTo>
                  <a:lnTo>
                    <a:pt x="261" y="354"/>
                  </a:lnTo>
                  <a:lnTo>
                    <a:pt x="262" y="352"/>
                  </a:lnTo>
                  <a:lnTo>
                    <a:pt x="262" y="350"/>
                  </a:lnTo>
                  <a:lnTo>
                    <a:pt x="262" y="348"/>
                  </a:lnTo>
                  <a:lnTo>
                    <a:pt x="262" y="347"/>
                  </a:lnTo>
                  <a:lnTo>
                    <a:pt x="262" y="345"/>
                  </a:lnTo>
                  <a:lnTo>
                    <a:pt x="262" y="344"/>
                  </a:lnTo>
                  <a:lnTo>
                    <a:pt x="262" y="343"/>
                  </a:lnTo>
                  <a:lnTo>
                    <a:pt x="262" y="342"/>
                  </a:lnTo>
                  <a:lnTo>
                    <a:pt x="262" y="341"/>
                  </a:lnTo>
                  <a:lnTo>
                    <a:pt x="264" y="333"/>
                  </a:lnTo>
                  <a:lnTo>
                    <a:pt x="264" y="332"/>
                  </a:lnTo>
                  <a:lnTo>
                    <a:pt x="264" y="329"/>
                  </a:lnTo>
                  <a:lnTo>
                    <a:pt x="268" y="309"/>
                  </a:lnTo>
                  <a:lnTo>
                    <a:pt x="268" y="304"/>
                  </a:lnTo>
                  <a:lnTo>
                    <a:pt x="269" y="298"/>
                  </a:lnTo>
                  <a:lnTo>
                    <a:pt x="269" y="296"/>
                  </a:lnTo>
                  <a:lnTo>
                    <a:pt x="270" y="295"/>
                  </a:lnTo>
                  <a:lnTo>
                    <a:pt x="270" y="293"/>
                  </a:lnTo>
                  <a:lnTo>
                    <a:pt x="271" y="289"/>
                  </a:lnTo>
                  <a:lnTo>
                    <a:pt x="271" y="287"/>
                  </a:lnTo>
                  <a:lnTo>
                    <a:pt x="272" y="275"/>
                  </a:lnTo>
                  <a:lnTo>
                    <a:pt x="272" y="272"/>
                  </a:lnTo>
                  <a:lnTo>
                    <a:pt x="272" y="271"/>
                  </a:lnTo>
                  <a:lnTo>
                    <a:pt x="273" y="269"/>
                  </a:lnTo>
                  <a:lnTo>
                    <a:pt x="273" y="268"/>
                  </a:lnTo>
                  <a:lnTo>
                    <a:pt x="273" y="267"/>
                  </a:lnTo>
                  <a:lnTo>
                    <a:pt x="273" y="266"/>
                  </a:lnTo>
                  <a:lnTo>
                    <a:pt x="273" y="264"/>
                  </a:lnTo>
                  <a:lnTo>
                    <a:pt x="274" y="263"/>
                  </a:lnTo>
                  <a:lnTo>
                    <a:pt x="274" y="262"/>
                  </a:lnTo>
                  <a:lnTo>
                    <a:pt x="274" y="260"/>
                  </a:lnTo>
                  <a:lnTo>
                    <a:pt x="274" y="259"/>
                  </a:lnTo>
                  <a:lnTo>
                    <a:pt x="274" y="257"/>
                  </a:lnTo>
                  <a:lnTo>
                    <a:pt x="275" y="256"/>
                  </a:lnTo>
                  <a:lnTo>
                    <a:pt x="275" y="255"/>
                  </a:lnTo>
                  <a:lnTo>
                    <a:pt x="275" y="253"/>
                  </a:lnTo>
                  <a:lnTo>
                    <a:pt x="275" y="251"/>
                  </a:lnTo>
                  <a:lnTo>
                    <a:pt x="276" y="251"/>
                  </a:lnTo>
                  <a:lnTo>
                    <a:pt x="276" y="249"/>
                  </a:lnTo>
                  <a:lnTo>
                    <a:pt x="276" y="248"/>
                  </a:lnTo>
                  <a:lnTo>
                    <a:pt x="276" y="247"/>
                  </a:lnTo>
                  <a:lnTo>
                    <a:pt x="276" y="245"/>
                  </a:lnTo>
                  <a:lnTo>
                    <a:pt x="277" y="238"/>
                  </a:lnTo>
                  <a:lnTo>
                    <a:pt x="278" y="238"/>
                  </a:lnTo>
                  <a:lnTo>
                    <a:pt x="279" y="231"/>
                  </a:lnTo>
                  <a:lnTo>
                    <a:pt x="279" y="230"/>
                  </a:lnTo>
                  <a:lnTo>
                    <a:pt x="279" y="229"/>
                  </a:lnTo>
                  <a:lnTo>
                    <a:pt x="280" y="225"/>
                  </a:lnTo>
                  <a:lnTo>
                    <a:pt x="280" y="223"/>
                  </a:lnTo>
                  <a:lnTo>
                    <a:pt x="281" y="216"/>
                  </a:lnTo>
                  <a:lnTo>
                    <a:pt x="281" y="214"/>
                  </a:lnTo>
                  <a:lnTo>
                    <a:pt x="282" y="212"/>
                  </a:lnTo>
                  <a:lnTo>
                    <a:pt x="283" y="199"/>
                  </a:lnTo>
                  <a:lnTo>
                    <a:pt x="283" y="198"/>
                  </a:lnTo>
                  <a:lnTo>
                    <a:pt x="285" y="182"/>
                  </a:lnTo>
                  <a:lnTo>
                    <a:pt x="287" y="172"/>
                  </a:lnTo>
                  <a:lnTo>
                    <a:pt x="287" y="170"/>
                  </a:lnTo>
                  <a:lnTo>
                    <a:pt x="287" y="169"/>
                  </a:lnTo>
                  <a:lnTo>
                    <a:pt x="288" y="168"/>
                  </a:lnTo>
                  <a:lnTo>
                    <a:pt x="289" y="160"/>
                  </a:lnTo>
                  <a:lnTo>
                    <a:pt x="289" y="158"/>
                  </a:lnTo>
                  <a:lnTo>
                    <a:pt x="290" y="150"/>
                  </a:lnTo>
                  <a:lnTo>
                    <a:pt x="291" y="144"/>
                  </a:lnTo>
                  <a:lnTo>
                    <a:pt x="292" y="137"/>
                  </a:lnTo>
                  <a:lnTo>
                    <a:pt x="293" y="126"/>
                  </a:lnTo>
                  <a:lnTo>
                    <a:pt x="294" y="121"/>
                  </a:lnTo>
                  <a:lnTo>
                    <a:pt x="295" y="114"/>
                  </a:lnTo>
                  <a:lnTo>
                    <a:pt x="296" y="107"/>
                  </a:lnTo>
                  <a:lnTo>
                    <a:pt x="296" y="104"/>
                  </a:lnTo>
                  <a:lnTo>
                    <a:pt x="297" y="99"/>
                  </a:lnTo>
                  <a:lnTo>
                    <a:pt x="297" y="98"/>
                  </a:lnTo>
                  <a:lnTo>
                    <a:pt x="298" y="97"/>
                  </a:lnTo>
                  <a:lnTo>
                    <a:pt x="298" y="96"/>
                  </a:lnTo>
                  <a:lnTo>
                    <a:pt x="298" y="95"/>
                  </a:lnTo>
                  <a:lnTo>
                    <a:pt x="298" y="94"/>
                  </a:lnTo>
                  <a:lnTo>
                    <a:pt x="298" y="92"/>
                  </a:lnTo>
                  <a:lnTo>
                    <a:pt x="299" y="89"/>
                  </a:lnTo>
                  <a:lnTo>
                    <a:pt x="299" y="88"/>
                  </a:lnTo>
                  <a:lnTo>
                    <a:pt x="299" y="86"/>
                  </a:lnTo>
                  <a:lnTo>
                    <a:pt x="299" y="84"/>
                  </a:lnTo>
                  <a:lnTo>
                    <a:pt x="300" y="84"/>
                  </a:lnTo>
                  <a:lnTo>
                    <a:pt x="300" y="82"/>
                  </a:lnTo>
                  <a:lnTo>
                    <a:pt x="300" y="81"/>
                  </a:lnTo>
                  <a:lnTo>
                    <a:pt x="300" y="80"/>
                  </a:lnTo>
                  <a:lnTo>
                    <a:pt x="300" y="79"/>
                  </a:lnTo>
                  <a:lnTo>
                    <a:pt x="301" y="78"/>
                  </a:lnTo>
                  <a:lnTo>
                    <a:pt x="301" y="75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2" y="71"/>
                  </a:lnTo>
                  <a:lnTo>
                    <a:pt x="302" y="70"/>
                  </a:lnTo>
                  <a:lnTo>
                    <a:pt x="302" y="69"/>
                  </a:lnTo>
                  <a:lnTo>
                    <a:pt x="302" y="68"/>
                  </a:lnTo>
                  <a:lnTo>
                    <a:pt x="302" y="67"/>
                  </a:lnTo>
                  <a:lnTo>
                    <a:pt x="302" y="66"/>
                  </a:lnTo>
                  <a:lnTo>
                    <a:pt x="302" y="65"/>
                  </a:lnTo>
                  <a:lnTo>
                    <a:pt x="302" y="64"/>
                  </a:lnTo>
                  <a:lnTo>
                    <a:pt x="302" y="63"/>
                  </a:lnTo>
                  <a:lnTo>
                    <a:pt x="302" y="62"/>
                  </a:lnTo>
                  <a:lnTo>
                    <a:pt x="302" y="60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03" y="56"/>
                  </a:lnTo>
                  <a:lnTo>
                    <a:pt x="304" y="53"/>
                  </a:lnTo>
                  <a:lnTo>
                    <a:pt x="304" y="52"/>
                  </a:lnTo>
                  <a:lnTo>
                    <a:pt x="304" y="51"/>
                  </a:lnTo>
                  <a:lnTo>
                    <a:pt x="304" y="50"/>
                  </a:lnTo>
                  <a:lnTo>
                    <a:pt x="304" y="49"/>
                  </a:lnTo>
                  <a:lnTo>
                    <a:pt x="305" y="43"/>
                  </a:lnTo>
                  <a:lnTo>
                    <a:pt x="305" y="41"/>
                  </a:lnTo>
                  <a:lnTo>
                    <a:pt x="302" y="41"/>
                  </a:lnTo>
                  <a:lnTo>
                    <a:pt x="301" y="40"/>
                  </a:lnTo>
                  <a:lnTo>
                    <a:pt x="300" y="40"/>
                  </a:lnTo>
                  <a:lnTo>
                    <a:pt x="299" y="40"/>
                  </a:lnTo>
                  <a:lnTo>
                    <a:pt x="298" y="40"/>
                  </a:lnTo>
                  <a:lnTo>
                    <a:pt x="297" y="40"/>
                  </a:lnTo>
                  <a:lnTo>
                    <a:pt x="296" y="40"/>
                  </a:lnTo>
                  <a:lnTo>
                    <a:pt x="295" y="40"/>
                  </a:lnTo>
                  <a:lnTo>
                    <a:pt x="294" y="39"/>
                  </a:lnTo>
                  <a:lnTo>
                    <a:pt x="292" y="39"/>
                  </a:lnTo>
                  <a:lnTo>
                    <a:pt x="291" y="39"/>
                  </a:lnTo>
                  <a:lnTo>
                    <a:pt x="288" y="38"/>
                  </a:lnTo>
                  <a:lnTo>
                    <a:pt x="286" y="38"/>
                  </a:lnTo>
                  <a:lnTo>
                    <a:pt x="285" y="38"/>
                  </a:lnTo>
                  <a:lnTo>
                    <a:pt x="282" y="37"/>
                  </a:lnTo>
                  <a:lnTo>
                    <a:pt x="281" y="37"/>
                  </a:lnTo>
                  <a:lnTo>
                    <a:pt x="280" y="37"/>
                  </a:lnTo>
                  <a:lnTo>
                    <a:pt x="277" y="37"/>
                  </a:lnTo>
                  <a:lnTo>
                    <a:pt x="275" y="36"/>
                  </a:lnTo>
                  <a:lnTo>
                    <a:pt x="274" y="36"/>
                  </a:lnTo>
                  <a:lnTo>
                    <a:pt x="270" y="35"/>
                  </a:lnTo>
                  <a:lnTo>
                    <a:pt x="269" y="35"/>
                  </a:lnTo>
                  <a:lnTo>
                    <a:pt x="268" y="35"/>
                  </a:lnTo>
                  <a:lnTo>
                    <a:pt x="267" y="35"/>
                  </a:lnTo>
                  <a:lnTo>
                    <a:pt x="266" y="35"/>
                  </a:lnTo>
                  <a:lnTo>
                    <a:pt x="265" y="34"/>
                  </a:lnTo>
                  <a:lnTo>
                    <a:pt x="263" y="34"/>
                  </a:lnTo>
                  <a:lnTo>
                    <a:pt x="262" y="34"/>
                  </a:lnTo>
                  <a:lnTo>
                    <a:pt x="255" y="33"/>
                  </a:lnTo>
                  <a:lnTo>
                    <a:pt x="254" y="32"/>
                  </a:lnTo>
                  <a:lnTo>
                    <a:pt x="252" y="32"/>
                  </a:lnTo>
                  <a:lnTo>
                    <a:pt x="249" y="32"/>
                  </a:lnTo>
                  <a:lnTo>
                    <a:pt x="248" y="31"/>
                  </a:lnTo>
                  <a:lnTo>
                    <a:pt x="244" y="30"/>
                  </a:lnTo>
                  <a:lnTo>
                    <a:pt x="242" y="30"/>
                  </a:lnTo>
                  <a:lnTo>
                    <a:pt x="240" y="30"/>
                  </a:lnTo>
                  <a:lnTo>
                    <a:pt x="239" y="30"/>
                  </a:lnTo>
                  <a:lnTo>
                    <a:pt x="238" y="30"/>
                  </a:lnTo>
                  <a:lnTo>
                    <a:pt x="237" y="30"/>
                  </a:lnTo>
                  <a:lnTo>
                    <a:pt x="236" y="30"/>
                  </a:lnTo>
                  <a:lnTo>
                    <a:pt x="231" y="28"/>
                  </a:lnTo>
                  <a:lnTo>
                    <a:pt x="220" y="26"/>
                  </a:lnTo>
                  <a:lnTo>
                    <a:pt x="216" y="26"/>
                  </a:lnTo>
                  <a:lnTo>
                    <a:pt x="215" y="26"/>
                  </a:lnTo>
                  <a:lnTo>
                    <a:pt x="209" y="25"/>
                  </a:lnTo>
                  <a:lnTo>
                    <a:pt x="208" y="25"/>
                  </a:lnTo>
                  <a:lnTo>
                    <a:pt x="203" y="24"/>
                  </a:lnTo>
                  <a:lnTo>
                    <a:pt x="202" y="23"/>
                  </a:lnTo>
                  <a:lnTo>
                    <a:pt x="193" y="22"/>
                  </a:lnTo>
                  <a:lnTo>
                    <a:pt x="177" y="18"/>
                  </a:lnTo>
                  <a:lnTo>
                    <a:pt x="171" y="17"/>
                  </a:lnTo>
                  <a:lnTo>
                    <a:pt x="160" y="15"/>
                  </a:lnTo>
                  <a:lnTo>
                    <a:pt x="154" y="13"/>
                  </a:lnTo>
                  <a:lnTo>
                    <a:pt x="153" y="13"/>
                  </a:lnTo>
                  <a:lnTo>
                    <a:pt x="152" y="13"/>
                  </a:lnTo>
                  <a:lnTo>
                    <a:pt x="150" y="13"/>
                  </a:lnTo>
                  <a:lnTo>
                    <a:pt x="149" y="13"/>
                  </a:lnTo>
                  <a:lnTo>
                    <a:pt x="145" y="12"/>
                  </a:lnTo>
                  <a:lnTo>
                    <a:pt x="144" y="11"/>
                  </a:lnTo>
                  <a:lnTo>
                    <a:pt x="138" y="10"/>
                  </a:lnTo>
                  <a:lnTo>
                    <a:pt x="137" y="10"/>
                  </a:lnTo>
                  <a:lnTo>
                    <a:pt x="135" y="9"/>
                  </a:lnTo>
                  <a:lnTo>
                    <a:pt x="134" y="9"/>
                  </a:lnTo>
                  <a:lnTo>
                    <a:pt x="133" y="9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8" y="0"/>
                  </a:lnTo>
                  <a:lnTo>
                    <a:pt x="87" y="0"/>
                  </a:lnTo>
                  <a:lnTo>
                    <a:pt x="87" y="2"/>
                  </a:lnTo>
                  <a:lnTo>
                    <a:pt x="87" y="5"/>
                  </a:lnTo>
                  <a:lnTo>
                    <a:pt x="86" y="5"/>
                  </a:lnTo>
                  <a:lnTo>
                    <a:pt x="86" y="6"/>
                  </a:lnTo>
                  <a:lnTo>
                    <a:pt x="86" y="8"/>
                  </a:lnTo>
                  <a:lnTo>
                    <a:pt x="83" y="21"/>
                  </a:lnTo>
                  <a:lnTo>
                    <a:pt x="82" y="28"/>
                  </a:lnTo>
                  <a:lnTo>
                    <a:pt x="81" y="30"/>
                  </a:lnTo>
                  <a:lnTo>
                    <a:pt x="78" y="46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6" y="48"/>
                  </a:lnTo>
                  <a:lnTo>
                    <a:pt x="76" y="49"/>
                  </a:lnTo>
                  <a:lnTo>
                    <a:pt x="75" y="50"/>
                  </a:lnTo>
                  <a:lnTo>
                    <a:pt x="74" y="50"/>
                  </a:lnTo>
                  <a:lnTo>
                    <a:pt x="74" y="51"/>
                  </a:lnTo>
                  <a:lnTo>
                    <a:pt x="74" y="52"/>
                  </a:lnTo>
                  <a:lnTo>
                    <a:pt x="73" y="53"/>
                  </a:lnTo>
                  <a:lnTo>
                    <a:pt x="73" y="54"/>
                  </a:lnTo>
                  <a:lnTo>
                    <a:pt x="72" y="54"/>
                  </a:lnTo>
                  <a:lnTo>
                    <a:pt x="71" y="54"/>
                  </a:lnTo>
                  <a:lnTo>
                    <a:pt x="70" y="54"/>
                  </a:lnTo>
                  <a:lnTo>
                    <a:pt x="69" y="54"/>
                  </a:lnTo>
                  <a:lnTo>
                    <a:pt x="68" y="54"/>
                  </a:lnTo>
                  <a:lnTo>
                    <a:pt x="67" y="54"/>
                  </a:lnTo>
                  <a:lnTo>
                    <a:pt x="67" y="53"/>
                  </a:lnTo>
                  <a:lnTo>
                    <a:pt x="67" y="52"/>
                  </a:lnTo>
                  <a:lnTo>
                    <a:pt x="66" y="52"/>
                  </a:lnTo>
                  <a:lnTo>
                    <a:pt x="66" y="51"/>
                  </a:lnTo>
                  <a:lnTo>
                    <a:pt x="65" y="51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5" y="49"/>
                  </a:lnTo>
                  <a:lnTo>
                    <a:pt x="65" y="48"/>
                  </a:lnTo>
                  <a:lnTo>
                    <a:pt x="64" y="47"/>
                  </a:lnTo>
                  <a:lnTo>
                    <a:pt x="63" y="46"/>
                  </a:lnTo>
                  <a:lnTo>
                    <a:pt x="62" y="45"/>
                  </a:lnTo>
                  <a:lnTo>
                    <a:pt x="61" y="45"/>
                  </a:lnTo>
                  <a:lnTo>
                    <a:pt x="61" y="46"/>
                  </a:lnTo>
                  <a:lnTo>
                    <a:pt x="60" y="46"/>
                  </a:lnTo>
                  <a:lnTo>
                    <a:pt x="59" y="46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7" y="44"/>
                  </a:lnTo>
                  <a:lnTo>
                    <a:pt x="57" y="43"/>
                  </a:lnTo>
                  <a:lnTo>
                    <a:pt x="56" y="43"/>
                  </a:lnTo>
                  <a:lnTo>
                    <a:pt x="55" y="43"/>
                  </a:lnTo>
                  <a:lnTo>
                    <a:pt x="54" y="43"/>
                  </a:lnTo>
                  <a:lnTo>
                    <a:pt x="53" y="44"/>
                  </a:lnTo>
                  <a:lnTo>
                    <a:pt x="52" y="44"/>
                  </a:lnTo>
                  <a:lnTo>
                    <a:pt x="52" y="43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0" y="44"/>
                  </a:lnTo>
                  <a:lnTo>
                    <a:pt x="49" y="44"/>
                  </a:lnTo>
                  <a:lnTo>
                    <a:pt x="47" y="44"/>
                  </a:lnTo>
                  <a:lnTo>
                    <a:pt x="47" y="45"/>
                  </a:lnTo>
                  <a:lnTo>
                    <a:pt x="46" y="45"/>
                  </a:lnTo>
                  <a:lnTo>
                    <a:pt x="47" y="46"/>
                  </a:lnTo>
                  <a:lnTo>
                    <a:pt x="47" y="47"/>
                  </a:lnTo>
                  <a:lnTo>
                    <a:pt x="46" y="47"/>
                  </a:lnTo>
                  <a:lnTo>
                    <a:pt x="46" y="48"/>
                  </a:lnTo>
                  <a:lnTo>
                    <a:pt x="47" y="48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6" y="53"/>
                  </a:lnTo>
                  <a:lnTo>
                    <a:pt x="46" y="54"/>
                  </a:lnTo>
                  <a:lnTo>
                    <a:pt x="46" y="56"/>
                  </a:lnTo>
                  <a:lnTo>
                    <a:pt x="47" y="56"/>
                  </a:lnTo>
                  <a:lnTo>
                    <a:pt x="47" y="58"/>
                  </a:lnTo>
                  <a:lnTo>
                    <a:pt x="46" y="58"/>
                  </a:lnTo>
                  <a:lnTo>
                    <a:pt x="46" y="59"/>
                  </a:lnTo>
                  <a:lnTo>
                    <a:pt x="46" y="60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5" y="62"/>
                  </a:lnTo>
                  <a:lnTo>
                    <a:pt x="45" y="64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4" y="67"/>
                  </a:lnTo>
                  <a:lnTo>
                    <a:pt x="44" y="68"/>
                  </a:lnTo>
                  <a:lnTo>
                    <a:pt x="45" y="68"/>
                  </a:lnTo>
                  <a:lnTo>
                    <a:pt x="45" y="69"/>
                  </a:lnTo>
                  <a:lnTo>
                    <a:pt x="44" y="69"/>
                  </a:lnTo>
                  <a:lnTo>
                    <a:pt x="44" y="70"/>
                  </a:lnTo>
                  <a:lnTo>
                    <a:pt x="44" y="71"/>
                  </a:lnTo>
                  <a:lnTo>
                    <a:pt x="45" y="72"/>
                  </a:lnTo>
                  <a:lnTo>
                    <a:pt x="45" y="73"/>
                  </a:lnTo>
                  <a:lnTo>
                    <a:pt x="45" y="74"/>
                  </a:lnTo>
                  <a:lnTo>
                    <a:pt x="44" y="75"/>
                  </a:lnTo>
                  <a:lnTo>
                    <a:pt x="44" y="76"/>
                  </a:lnTo>
                  <a:lnTo>
                    <a:pt x="44" y="77"/>
                  </a:lnTo>
                  <a:lnTo>
                    <a:pt x="44" y="78"/>
                  </a:lnTo>
                  <a:lnTo>
                    <a:pt x="43" y="78"/>
                  </a:lnTo>
                  <a:lnTo>
                    <a:pt x="43" y="79"/>
                  </a:lnTo>
                  <a:lnTo>
                    <a:pt x="42" y="79"/>
                  </a:lnTo>
                  <a:lnTo>
                    <a:pt x="42" y="80"/>
                  </a:lnTo>
                  <a:lnTo>
                    <a:pt x="42" y="81"/>
                  </a:lnTo>
                  <a:lnTo>
                    <a:pt x="42" y="82"/>
                  </a:lnTo>
                  <a:lnTo>
                    <a:pt x="43" y="82"/>
                  </a:lnTo>
                  <a:lnTo>
                    <a:pt x="42" y="82"/>
                  </a:lnTo>
                  <a:lnTo>
                    <a:pt x="43" y="84"/>
                  </a:lnTo>
                  <a:lnTo>
                    <a:pt x="44" y="86"/>
                  </a:lnTo>
                  <a:lnTo>
                    <a:pt x="44" y="88"/>
                  </a:lnTo>
                  <a:lnTo>
                    <a:pt x="44" y="89"/>
                  </a:lnTo>
                  <a:lnTo>
                    <a:pt x="44" y="90"/>
                  </a:lnTo>
                  <a:lnTo>
                    <a:pt x="44" y="91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4" y="95"/>
                  </a:lnTo>
                  <a:lnTo>
                    <a:pt x="44" y="96"/>
                  </a:lnTo>
                  <a:lnTo>
                    <a:pt x="44" y="97"/>
                  </a:lnTo>
                  <a:lnTo>
                    <a:pt x="43" y="97"/>
                  </a:lnTo>
                  <a:lnTo>
                    <a:pt x="44" y="97"/>
                  </a:lnTo>
                  <a:lnTo>
                    <a:pt x="44" y="98"/>
                  </a:lnTo>
                  <a:lnTo>
                    <a:pt x="44" y="99"/>
                  </a:lnTo>
                  <a:lnTo>
                    <a:pt x="43" y="100"/>
                  </a:lnTo>
                  <a:lnTo>
                    <a:pt x="43" y="101"/>
                  </a:lnTo>
                  <a:lnTo>
                    <a:pt x="42" y="102"/>
                  </a:lnTo>
                  <a:lnTo>
                    <a:pt x="41" y="102"/>
                  </a:lnTo>
                  <a:lnTo>
                    <a:pt x="40" y="102"/>
                  </a:lnTo>
                  <a:lnTo>
                    <a:pt x="39" y="103"/>
                  </a:lnTo>
                  <a:lnTo>
                    <a:pt x="39" y="104"/>
                  </a:lnTo>
                  <a:lnTo>
                    <a:pt x="40" y="104"/>
                  </a:lnTo>
                  <a:lnTo>
                    <a:pt x="40" y="105"/>
                  </a:lnTo>
                  <a:lnTo>
                    <a:pt x="40" y="106"/>
                  </a:lnTo>
                  <a:lnTo>
                    <a:pt x="39" y="107"/>
                  </a:lnTo>
                  <a:lnTo>
                    <a:pt x="39" y="108"/>
                  </a:lnTo>
                  <a:lnTo>
                    <a:pt x="39" y="109"/>
                  </a:lnTo>
                  <a:lnTo>
                    <a:pt x="39" y="110"/>
                  </a:lnTo>
                  <a:lnTo>
                    <a:pt x="39" y="111"/>
                  </a:lnTo>
                  <a:lnTo>
                    <a:pt x="37" y="112"/>
                  </a:lnTo>
                  <a:lnTo>
                    <a:pt x="39" y="112"/>
                  </a:lnTo>
                  <a:lnTo>
                    <a:pt x="37" y="112"/>
                  </a:lnTo>
                  <a:lnTo>
                    <a:pt x="37" y="114"/>
                  </a:lnTo>
                  <a:lnTo>
                    <a:pt x="37" y="116"/>
                  </a:lnTo>
                  <a:lnTo>
                    <a:pt x="37" y="117"/>
                  </a:lnTo>
                  <a:lnTo>
                    <a:pt x="39" y="117"/>
                  </a:lnTo>
                  <a:lnTo>
                    <a:pt x="39" y="118"/>
                  </a:lnTo>
                  <a:lnTo>
                    <a:pt x="39" y="119"/>
                  </a:lnTo>
                  <a:lnTo>
                    <a:pt x="39" y="120"/>
                  </a:lnTo>
                  <a:lnTo>
                    <a:pt x="39" y="121"/>
                  </a:lnTo>
                  <a:lnTo>
                    <a:pt x="39" y="122"/>
                  </a:lnTo>
                  <a:lnTo>
                    <a:pt x="39" y="123"/>
                  </a:lnTo>
                  <a:lnTo>
                    <a:pt x="40" y="124"/>
                  </a:lnTo>
                  <a:lnTo>
                    <a:pt x="40" y="125"/>
                  </a:lnTo>
                  <a:lnTo>
                    <a:pt x="41" y="125"/>
                  </a:lnTo>
                  <a:lnTo>
                    <a:pt x="41" y="126"/>
                  </a:lnTo>
                  <a:lnTo>
                    <a:pt x="42" y="126"/>
                  </a:lnTo>
                  <a:lnTo>
                    <a:pt x="42" y="127"/>
                  </a:lnTo>
                  <a:lnTo>
                    <a:pt x="42" y="128"/>
                  </a:lnTo>
                  <a:lnTo>
                    <a:pt x="42" y="129"/>
                  </a:lnTo>
                  <a:lnTo>
                    <a:pt x="43" y="129"/>
                  </a:lnTo>
                  <a:lnTo>
                    <a:pt x="43" y="130"/>
                  </a:lnTo>
                  <a:lnTo>
                    <a:pt x="42" y="130"/>
                  </a:lnTo>
                  <a:lnTo>
                    <a:pt x="43" y="131"/>
                  </a:lnTo>
                  <a:lnTo>
                    <a:pt x="43" y="132"/>
                  </a:lnTo>
                  <a:lnTo>
                    <a:pt x="43" y="133"/>
                  </a:lnTo>
                  <a:lnTo>
                    <a:pt x="43" y="134"/>
                  </a:lnTo>
                  <a:lnTo>
                    <a:pt x="43" y="135"/>
                  </a:lnTo>
                  <a:lnTo>
                    <a:pt x="44" y="136"/>
                  </a:lnTo>
                  <a:lnTo>
                    <a:pt x="44" y="138"/>
                  </a:lnTo>
                  <a:lnTo>
                    <a:pt x="44" y="139"/>
                  </a:lnTo>
                  <a:lnTo>
                    <a:pt x="44" y="140"/>
                  </a:lnTo>
                  <a:lnTo>
                    <a:pt x="44" y="142"/>
                  </a:lnTo>
                  <a:lnTo>
                    <a:pt x="43" y="142"/>
                  </a:lnTo>
                  <a:lnTo>
                    <a:pt x="44" y="144"/>
                  </a:lnTo>
                  <a:lnTo>
                    <a:pt x="45" y="144"/>
                  </a:lnTo>
                  <a:lnTo>
                    <a:pt x="46" y="144"/>
                  </a:lnTo>
                  <a:lnTo>
                    <a:pt x="47" y="146"/>
                  </a:lnTo>
                  <a:lnTo>
                    <a:pt x="47" y="147"/>
                  </a:lnTo>
                  <a:lnTo>
                    <a:pt x="49" y="147"/>
                  </a:lnTo>
                  <a:lnTo>
                    <a:pt x="49" y="148"/>
                  </a:lnTo>
                  <a:lnTo>
                    <a:pt x="49" y="149"/>
                  </a:lnTo>
                  <a:lnTo>
                    <a:pt x="50" y="150"/>
                  </a:lnTo>
                  <a:lnTo>
                    <a:pt x="51" y="150"/>
                  </a:lnTo>
                  <a:lnTo>
                    <a:pt x="51" y="151"/>
                  </a:lnTo>
                  <a:lnTo>
                    <a:pt x="52" y="151"/>
                  </a:lnTo>
                  <a:lnTo>
                    <a:pt x="52" y="153"/>
                  </a:lnTo>
                  <a:lnTo>
                    <a:pt x="53" y="154"/>
                  </a:lnTo>
                  <a:lnTo>
                    <a:pt x="52" y="154"/>
                  </a:lnTo>
                  <a:lnTo>
                    <a:pt x="52" y="155"/>
                  </a:lnTo>
                  <a:lnTo>
                    <a:pt x="52" y="156"/>
                  </a:lnTo>
                  <a:lnTo>
                    <a:pt x="52" y="157"/>
                  </a:lnTo>
                  <a:lnTo>
                    <a:pt x="51" y="156"/>
                  </a:lnTo>
                  <a:lnTo>
                    <a:pt x="51" y="157"/>
                  </a:lnTo>
                  <a:lnTo>
                    <a:pt x="50" y="157"/>
                  </a:lnTo>
                  <a:lnTo>
                    <a:pt x="49" y="158"/>
                  </a:lnTo>
                  <a:lnTo>
                    <a:pt x="49" y="159"/>
                  </a:lnTo>
                  <a:lnTo>
                    <a:pt x="47" y="159"/>
                  </a:lnTo>
                  <a:lnTo>
                    <a:pt x="47" y="160"/>
                  </a:lnTo>
                  <a:lnTo>
                    <a:pt x="46" y="160"/>
                  </a:lnTo>
                  <a:lnTo>
                    <a:pt x="45" y="161"/>
                  </a:lnTo>
                  <a:lnTo>
                    <a:pt x="45" y="160"/>
                  </a:lnTo>
                  <a:lnTo>
                    <a:pt x="44" y="161"/>
                  </a:lnTo>
                  <a:lnTo>
                    <a:pt x="43" y="162"/>
                  </a:lnTo>
                  <a:lnTo>
                    <a:pt x="42" y="162"/>
                  </a:lnTo>
                  <a:lnTo>
                    <a:pt x="41" y="162"/>
                  </a:lnTo>
                  <a:lnTo>
                    <a:pt x="40" y="162"/>
                  </a:lnTo>
                  <a:lnTo>
                    <a:pt x="40" y="163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7" y="164"/>
                  </a:lnTo>
                  <a:lnTo>
                    <a:pt x="37" y="165"/>
                  </a:lnTo>
                  <a:lnTo>
                    <a:pt x="36" y="166"/>
                  </a:lnTo>
                  <a:lnTo>
                    <a:pt x="37" y="166"/>
                  </a:lnTo>
                  <a:lnTo>
                    <a:pt x="36" y="167"/>
                  </a:lnTo>
                  <a:lnTo>
                    <a:pt x="36" y="168"/>
                  </a:lnTo>
                  <a:lnTo>
                    <a:pt x="35" y="168"/>
                  </a:lnTo>
                  <a:lnTo>
                    <a:pt x="34" y="168"/>
                  </a:lnTo>
                  <a:lnTo>
                    <a:pt x="35" y="169"/>
                  </a:lnTo>
                  <a:lnTo>
                    <a:pt x="34" y="169"/>
                  </a:lnTo>
                  <a:lnTo>
                    <a:pt x="33" y="170"/>
                  </a:lnTo>
                  <a:lnTo>
                    <a:pt x="32" y="170"/>
                  </a:lnTo>
                  <a:lnTo>
                    <a:pt x="31" y="170"/>
                  </a:lnTo>
                  <a:lnTo>
                    <a:pt x="30" y="172"/>
                  </a:lnTo>
                  <a:lnTo>
                    <a:pt x="31" y="172"/>
                  </a:lnTo>
                  <a:lnTo>
                    <a:pt x="31" y="174"/>
                  </a:lnTo>
                  <a:lnTo>
                    <a:pt x="30" y="174"/>
                  </a:lnTo>
                  <a:lnTo>
                    <a:pt x="31" y="174"/>
                  </a:lnTo>
                  <a:lnTo>
                    <a:pt x="31" y="175"/>
                  </a:lnTo>
                  <a:lnTo>
                    <a:pt x="30" y="175"/>
                  </a:lnTo>
                  <a:lnTo>
                    <a:pt x="30" y="176"/>
                  </a:lnTo>
                  <a:lnTo>
                    <a:pt x="30" y="175"/>
                  </a:lnTo>
                  <a:lnTo>
                    <a:pt x="29" y="175"/>
                  </a:lnTo>
                  <a:lnTo>
                    <a:pt x="29" y="176"/>
                  </a:lnTo>
                  <a:lnTo>
                    <a:pt x="29" y="177"/>
                  </a:lnTo>
                  <a:lnTo>
                    <a:pt x="30" y="177"/>
                  </a:lnTo>
                  <a:lnTo>
                    <a:pt x="29" y="178"/>
                  </a:lnTo>
                  <a:lnTo>
                    <a:pt x="29" y="179"/>
                  </a:lnTo>
                  <a:lnTo>
                    <a:pt x="29" y="180"/>
                  </a:lnTo>
                  <a:lnTo>
                    <a:pt x="29" y="181"/>
                  </a:lnTo>
                  <a:lnTo>
                    <a:pt x="29" y="182"/>
                  </a:lnTo>
                  <a:lnTo>
                    <a:pt x="29" y="183"/>
                  </a:lnTo>
                  <a:lnTo>
                    <a:pt x="29" y="184"/>
                  </a:lnTo>
                  <a:lnTo>
                    <a:pt x="29" y="185"/>
                  </a:lnTo>
                  <a:lnTo>
                    <a:pt x="29" y="186"/>
                  </a:lnTo>
                  <a:lnTo>
                    <a:pt x="27" y="186"/>
                  </a:lnTo>
                  <a:lnTo>
                    <a:pt x="27" y="187"/>
                  </a:lnTo>
                  <a:lnTo>
                    <a:pt x="29" y="187"/>
                  </a:lnTo>
                  <a:lnTo>
                    <a:pt x="29" y="188"/>
                  </a:lnTo>
                  <a:lnTo>
                    <a:pt x="27" y="188"/>
                  </a:lnTo>
                  <a:lnTo>
                    <a:pt x="27" y="189"/>
                  </a:lnTo>
                  <a:lnTo>
                    <a:pt x="27" y="190"/>
                  </a:lnTo>
                  <a:lnTo>
                    <a:pt x="27" y="191"/>
                  </a:lnTo>
                  <a:lnTo>
                    <a:pt x="26" y="191"/>
                  </a:lnTo>
                  <a:lnTo>
                    <a:pt x="26" y="192"/>
                  </a:lnTo>
                  <a:lnTo>
                    <a:pt x="26" y="193"/>
                  </a:lnTo>
                  <a:lnTo>
                    <a:pt x="27" y="193"/>
                  </a:lnTo>
                  <a:lnTo>
                    <a:pt x="27" y="194"/>
                  </a:lnTo>
                  <a:lnTo>
                    <a:pt x="26" y="194"/>
                  </a:lnTo>
                  <a:lnTo>
                    <a:pt x="25" y="195"/>
                  </a:lnTo>
                  <a:lnTo>
                    <a:pt x="24" y="196"/>
                  </a:lnTo>
                  <a:lnTo>
                    <a:pt x="23" y="196"/>
                  </a:lnTo>
                  <a:lnTo>
                    <a:pt x="22" y="197"/>
                  </a:lnTo>
                  <a:lnTo>
                    <a:pt x="22" y="198"/>
                  </a:lnTo>
                  <a:lnTo>
                    <a:pt x="21" y="198"/>
                  </a:lnTo>
                  <a:lnTo>
                    <a:pt x="20" y="199"/>
                  </a:lnTo>
                  <a:lnTo>
                    <a:pt x="19" y="200"/>
                  </a:lnTo>
                  <a:lnTo>
                    <a:pt x="19" y="199"/>
                  </a:lnTo>
                  <a:lnTo>
                    <a:pt x="17" y="199"/>
                  </a:lnTo>
                  <a:lnTo>
                    <a:pt x="16" y="199"/>
                  </a:lnTo>
                  <a:lnTo>
                    <a:pt x="16" y="200"/>
                  </a:lnTo>
                  <a:lnTo>
                    <a:pt x="16" y="201"/>
                  </a:lnTo>
                  <a:lnTo>
                    <a:pt x="17" y="202"/>
                  </a:lnTo>
                  <a:lnTo>
                    <a:pt x="16" y="204"/>
                  </a:lnTo>
                  <a:lnTo>
                    <a:pt x="15" y="205"/>
                  </a:lnTo>
                  <a:lnTo>
                    <a:pt x="14" y="205"/>
                  </a:lnTo>
                  <a:lnTo>
                    <a:pt x="14" y="206"/>
                  </a:lnTo>
                  <a:lnTo>
                    <a:pt x="15" y="207"/>
                  </a:lnTo>
                  <a:lnTo>
                    <a:pt x="16" y="207"/>
                  </a:lnTo>
                  <a:lnTo>
                    <a:pt x="16" y="208"/>
                  </a:lnTo>
                  <a:lnTo>
                    <a:pt x="17" y="209"/>
                  </a:lnTo>
                  <a:lnTo>
                    <a:pt x="16" y="209"/>
                  </a:lnTo>
                  <a:lnTo>
                    <a:pt x="16" y="211"/>
                  </a:lnTo>
                  <a:lnTo>
                    <a:pt x="15" y="215"/>
                  </a:lnTo>
                  <a:lnTo>
                    <a:pt x="14" y="216"/>
                  </a:lnTo>
                  <a:lnTo>
                    <a:pt x="13" y="217"/>
                  </a:lnTo>
                  <a:lnTo>
                    <a:pt x="13" y="219"/>
                  </a:lnTo>
                  <a:lnTo>
                    <a:pt x="13" y="220"/>
                  </a:lnTo>
                  <a:lnTo>
                    <a:pt x="14" y="221"/>
                  </a:lnTo>
                  <a:lnTo>
                    <a:pt x="15" y="221"/>
                  </a:lnTo>
                  <a:lnTo>
                    <a:pt x="16" y="223"/>
                  </a:lnTo>
                  <a:lnTo>
                    <a:pt x="17" y="223"/>
                  </a:lnTo>
                  <a:lnTo>
                    <a:pt x="19" y="223"/>
                  </a:lnTo>
                  <a:lnTo>
                    <a:pt x="20" y="223"/>
                  </a:lnTo>
                  <a:lnTo>
                    <a:pt x="21" y="225"/>
                  </a:lnTo>
                  <a:lnTo>
                    <a:pt x="21" y="226"/>
                  </a:lnTo>
                  <a:lnTo>
                    <a:pt x="21" y="227"/>
                  </a:lnTo>
                  <a:lnTo>
                    <a:pt x="22" y="227"/>
                  </a:lnTo>
                  <a:lnTo>
                    <a:pt x="22" y="228"/>
                  </a:lnTo>
                  <a:lnTo>
                    <a:pt x="21" y="229"/>
                  </a:lnTo>
                  <a:lnTo>
                    <a:pt x="21" y="230"/>
                  </a:lnTo>
                  <a:lnTo>
                    <a:pt x="22" y="231"/>
                  </a:lnTo>
                  <a:lnTo>
                    <a:pt x="21" y="233"/>
                  </a:lnTo>
                  <a:lnTo>
                    <a:pt x="20" y="235"/>
                  </a:lnTo>
                  <a:lnTo>
                    <a:pt x="19" y="236"/>
                  </a:lnTo>
                  <a:lnTo>
                    <a:pt x="17" y="236"/>
                  </a:lnTo>
                  <a:lnTo>
                    <a:pt x="17" y="237"/>
                  </a:lnTo>
                  <a:lnTo>
                    <a:pt x="17" y="238"/>
                  </a:lnTo>
                  <a:lnTo>
                    <a:pt x="17" y="239"/>
                  </a:lnTo>
                  <a:lnTo>
                    <a:pt x="17" y="240"/>
                  </a:lnTo>
                  <a:lnTo>
                    <a:pt x="16" y="240"/>
                  </a:lnTo>
                  <a:lnTo>
                    <a:pt x="15" y="239"/>
                  </a:lnTo>
                  <a:lnTo>
                    <a:pt x="15" y="240"/>
                  </a:lnTo>
                  <a:lnTo>
                    <a:pt x="14" y="240"/>
                  </a:lnTo>
                  <a:lnTo>
                    <a:pt x="13" y="240"/>
                  </a:lnTo>
                  <a:lnTo>
                    <a:pt x="12" y="240"/>
                  </a:lnTo>
                  <a:lnTo>
                    <a:pt x="11" y="240"/>
                  </a:lnTo>
                  <a:lnTo>
                    <a:pt x="11" y="239"/>
                  </a:lnTo>
                  <a:lnTo>
                    <a:pt x="10" y="239"/>
                  </a:lnTo>
                  <a:lnTo>
                    <a:pt x="9" y="239"/>
                  </a:lnTo>
                  <a:lnTo>
                    <a:pt x="9" y="238"/>
                  </a:lnTo>
                  <a:lnTo>
                    <a:pt x="9" y="239"/>
                  </a:lnTo>
                  <a:lnTo>
                    <a:pt x="7" y="239"/>
                  </a:lnTo>
                  <a:lnTo>
                    <a:pt x="7" y="240"/>
                  </a:lnTo>
                  <a:lnTo>
                    <a:pt x="7" y="241"/>
                  </a:lnTo>
                  <a:lnTo>
                    <a:pt x="6" y="242"/>
                  </a:lnTo>
                  <a:lnTo>
                    <a:pt x="6" y="243"/>
                  </a:lnTo>
                  <a:lnTo>
                    <a:pt x="5" y="243"/>
                  </a:lnTo>
                  <a:lnTo>
                    <a:pt x="5" y="244"/>
                  </a:lnTo>
                  <a:lnTo>
                    <a:pt x="4" y="244"/>
                  </a:lnTo>
                  <a:lnTo>
                    <a:pt x="4" y="245"/>
                  </a:lnTo>
                  <a:lnTo>
                    <a:pt x="3" y="245"/>
                  </a:lnTo>
                  <a:lnTo>
                    <a:pt x="3" y="244"/>
                  </a:lnTo>
                  <a:lnTo>
                    <a:pt x="2" y="244"/>
                  </a:lnTo>
                  <a:lnTo>
                    <a:pt x="2" y="245"/>
                  </a:lnTo>
                  <a:lnTo>
                    <a:pt x="2" y="246"/>
                  </a:lnTo>
                  <a:lnTo>
                    <a:pt x="2" y="247"/>
                  </a:lnTo>
                  <a:lnTo>
                    <a:pt x="1" y="248"/>
                  </a:lnTo>
                  <a:lnTo>
                    <a:pt x="2" y="248"/>
                  </a:lnTo>
                  <a:lnTo>
                    <a:pt x="2" y="249"/>
                  </a:lnTo>
                  <a:lnTo>
                    <a:pt x="1" y="249"/>
                  </a:lnTo>
                  <a:lnTo>
                    <a:pt x="2" y="249"/>
                  </a:lnTo>
                  <a:lnTo>
                    <a:pt x="1" y="249"/>
                  </a:lnTo>
                  <a:lnTo>
                    <a:pt x="1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9C8F5E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F834719-F4C1-0348-9087-EAA22DB08D1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90" y="1625"/>
              <a:ext cx="616" cy="1112"/>
            </a:xfrm>
            <a:custGeom>
              <a:avLst/>
              <a:gdLst>
                <a:gd name="T0" fmla="*/ 11 w 349"/>
                <a:gd name="T1" fmla="*/ 181 h 644"/>
                <a:gd name="T2" fmla="*/ 23 w 349"/>
                <a:gd name="T3" fmla="*/ 216 h 644"/>
                <a:gd name="T4" fmla="*/ 21 w 349"/>
                <a:gd name="T5" fmla="*/ 247 h 644"/>
                <a:gd name="T6" fmla="*/ 9 w 349"/>
                <a:gd name="T7" fmla="*/ 278 h 644"/>
                <a:gd name="T8" fmla="*/ 4 w 349"/>
                <a:gd name="T9" fmla="*/ 306 h 644"/>
                <a:gd name="T10" fmla="*/ 14 w 349"/>
                <a:gd name="T11" fmla="*/ 328 h 644"/>
                <a:gd name="T12" fmla="*/ 23 w 349"/>
                <a:gd name="T13" fmla="*/ 352 h 644"/>
                <a:gd name="T14" fmla="*/ 35 w 349"/>
                <a:gd name="T15" fmla="*/ 382 h 644"/>
                <a:gd name="T16" fmla="*/ 35 w 349"/>
                <a:gd name="T17" fmla="*/ 413 h 644"/>
                <a:gd name="T18" fmla="*/ 58 w 349"/>
                <a:gd name="T19" fmla="*/ 444 h 644"/>
                <a:gd name="T20" fmla="*/ 64 w 349"/>
                <a:gd name="T21" fmla="*/ 433 h 644"/>
                <a:gd name="T22" fmla="*/ 74 w 349"/>
                <a:gd name="T23" fmla="*/ 416 h 644"/>
                <a:gd name="T24" fmla="*/ 72 w 349"/>
                <a:gd name="T25" fmla="*/ 439 h 644"/>
                <a:gd name="T26" fmla="*/ 81 w 349"/>
                <a:gd name="T27" fmla="*/ 477 h 644"/>
                <a:gd name="T28" fmla="*/ 72 w 349"/>
                <a:gd name="T29" fmla="*/ 475 h 644"/>
                <a:gd name="T30" fmla="*/ 69 w 349"/>
                <a:gd name="T31" fmla="*/ 458 h 644"/>
                <a:gd name="T32" fmla="*/ 55 w 349"/>
                <a:gd name="T33" fmla="*/ 464 h 644"/>
                <a:gd name="T34" fmla="*/ 53 w 349"/>
                <a:gd name="T35" fmla="*/ 509 h 644"/>
                <a:gd name="T36" fmla="*/ 74 w 349"/>
                <a:gd name="T37" fmla="*/ 540 h 644"/>
                <a:gd name="T38" fmla="*/ 69 w 349"/>
                <a:gd name="T39" fmla="*/ 572 h 644"/>
                <a:gd name="T40" fmla="*/ 65 w 349"/>
                <a:gd name="T41" fmla="*/ 591 h 644"/>
                <a:gd name="T42" fmla="*/ 72 w 349"/>
                <a:gd name="T43" fmla="*/ 620 h 644"/>
                <a:gd name="T44" fmla="*/ 85 w 349"/>
                <a:gd name="T45" fmla="*/ 654 h 644"/>
                <a:gd name="T46" fmla="*/ 97 w 349"/>
                <a:gd name="T47" fmla="*/ 686 h 644"/>
                <a:gd name="T48" fmla="*/ 115 w 349"/>
                <a:gd name="T49" fmla="*/ 713 h 644"/>
                <a:gd name="T50" fmla="*/ 118 w 349"/>
                <a:gd name="T51" fmla="*/ 742 h 644"/>
                <a:gd name="T52" fmla="*/ 120 w 349"/>
                <a:gd name="T53" fmla="*/ 777 h 644"/>
                <a:gd name="T54" fmla="*/ 118 w 349"/>
                <a:gd name="T55" fmla="*/ 810 h 644"/>
                <a:gd name="T56" fmla="*/ 152 w 349"/>
                <a:gd name="T57" fmla="*/ 829 h 644"/>
                <a:gd name="T58" fmla="*/ 184 w 349"/>
                <a:gd name="T59" fmla="*/ 843 h 644"/>
                <a:gd name="T60" fmla="*/ 208 w 349"/>
                <a:gd name="T61" fmla="*/ 875 h 644"/>
                <a:gd name="T62" fmla="*/ 242 w 349"/>
                <a:gd name="T63" fmla="*/ 900 h 644"/>
                <a:gd name="T64" fmla="*/ 267 w 349"/>
                <a:gd name="T65" fmla="*/ 927 h 644"/>
                <a:gd name="T66" fmla="*/ 286 w 349"/>
                <a:gd name="T67" fmla="*/ 939 h 644"/>
                <a:gd name="T68" fmla="*/ 321 w 349"/>
                <a:gd name="T69" fmla="*/ 989 h 644"/>
                <a:gd name="T70" fmla="*/ 335 w 349"/>
                <a:gd name="T71" fmla="*/ 1034 h 644"/>
                <a:gd name="T72" fmla="*/ 337 w 349"/>
                <a:gd name="T73" fmla="*/ 1069 h 644"/>
                <a:gd name="T74" fmla="*/ 538 w 349"/>
                <a:gd name="T75" fmla="*/ 1110 h 644"/>
                <a:gd name="T76" fmla="*/ 560 w 349"/>
                <a:gd name="T77" fmla="*/ 1088 h 644"/>
                <a:gd name="T78" fmla="*/ 551 w 349"/>
                <a:gd name="T79" fmla="*/ 1045 h 644"/>
                <a:gd name="T80" fmla="*/ 570 w 349"/>
                <a:gd name="T81" fmla="*/ 1022 h 644"/>
                <a:gd name="T82" fmla="*/ 575 w 349"/>
                <a:gd name="T83" fmla="*/ 995 h 644"/>
                <a:gd name="T84" fmla="*/ 605 w 349"/>
                <a:gd name="T85" fmla="*/ 974 h 644"/>
                <a:gd name="T86" fmla="*/ 598 w 349"/>
                <a:gd name="T87" fmla="*/ 943 h 644"/>
                <a:gd name="T88" fmla="*/ 591 w 349"/>
                <a:gd name="T89" fmla="*/ 901 h 644"/>
                <a:gd name="T90" fmla="*/ 574 w 349"/>
                <a:gd name="T91" fmla="*/ 856 h 644"/>
                <a:gd name="T92" fmla="*/ 535 w 349"/>
                <a:gd name="T93" fmla="*/ 798 h 644"/>
                <a:gd name="T94" fmla="*/ 485 w 349"/>
                <a:gd name="T95" fmla="*/ 718 h 644"/>
                <a:gd name="T96" fmla="*/ 418 w 349"/>
                <a:gd name="T97" fmla="*/ 611 h 644"/>
                <a:gd name="T98" fmla="*/ 367 w 349"/>
                <a:gd name="T99" fmla="*/ 527 h 644"/>
                <a:gd name="T100" fmla="*/ 316 w 349"/>
                <a:gd name="T101" fmla="*/ 447 h 644"/>
                <a:gd name="T102" fmla="*/ 279 w 349"/>
                <a:gd name="T103" fmla="*/ 378 h 644"/>
                <a:gd name="T104" fmla="*/ 297 w 349"/>
                <a:gd name="T105" fmla="*/ 313 h 644"/>
                <a:gd name="T106" fmla="*/ 323 w 349"/>
                <a:gd name="T107" fmla="*/ 219 h 644"/>
                <a:gd name="T108" fmla="*/ 353 w 349"/>
                <a:gd name="T109" fmla="*/ 105 h 644"/>
                <a:gd name="T110" fmla="*/ 286 w 349"/>
                <a:gd name="T111" fmla="*/ 73 h 644"/>
                <a:gd name="T112" fmla="*/ 238 w 349"/>
                <a:gd name="T113" fmla="*/ 57 h 644"/>
                <a:gd name="T114" fmla="*/ 155 w 349"/>
                <a:gd name="T115" fmla="*/ 29 h 644"/>
                <a:gd name="T116" fmla="*/ 92 w 349"/>
                <a:gd name="T117" fmla="*/ 10 h 644"/>
                <a:gd name="T118" fmla="*/ 60 w 349"/>
                <a:gd name="T119" fmla="*/ 38 h 644"/>
                <a:gd name="T120" fmla="*/ 48 w 349"/>
                <a:gd name="T121" fmla="*/ 76 h 644"/>
                <a:gd name="T122" fmla="*/ 26 w 349"/>
                <a:gd name="T123" fmla="*/ 114 h 6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49" h="644">
                  <a:moveTo>
                    <a:pt x="2" y="84"/>
                  </a:moveTo>
                  <a:lnTo>
                    <a:pt x="2" y="85"/>
                  </a:lnTo>
                  <a:lnTo>
                    <a:pt x="2" y="86"/>
                  </a:lnTo>
                  <a:lnTo>
                    <a:pt x="2" y="87"/>
                  </a:lnTo>
                  <a:lnTo>
                    <a:pt x="2" y="88"/>
                  </a:lnTo>
                  <a:lnTo>
                    <a:pt x="2" y="89"/>
                  </a:lnTo>
                  <a:lnTo>
                    <a:pt x="2" y="91"/>
                  </a:lnTo>
                  <a:lnTo>
                    <a:pt x="2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2" y="96"/>
                  </a:lnTo>
                  <a:lnTo>
                    <a:pt x="2" y="97"/>
                  </a:lnTo>
                  <a:lnTo>
                    <a:pt x="2" y="98"/>
                  </a:lnTo>
                  <a:lnTo>
                    <a:pt x="2" y="99"/>
                  </a:lnTo>
                  <a:lnTo>
                    <a:pt x="3" y="100"/>
                  </a:lnTo>
                  <a:lnTo>
                    <a:pt x="4" y="101"/>
                  </a:lnTo>
                  <a:lnTo>
                    <a:pt x="4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5" y="104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7" y="106"/>
                  </a:lnTo>
                  <a:lnTo>
                    <a:pt x="8" y="106"/>
                  </a:lnTo>
                  <a:lnTo>
                    <a:pt x="8" y="107"/>
                  </a:lnTo>
                  <a:lnTo>
                    <a:pt x="8" y="108"/>
                  </a:lnTo>
                  <a:lnTo>
                    <a:pt x="8" y="109"/>
                  </a:lnTo>
                  <a:lnTo>
                    <a:pt x="8" y="110"/>
                  </a:lnTo>
                  <a:lnTo>
                    <a:pt x="8" y="111"/>
                  </a:lnTo>
                  <a:lnTo>
                    <a:pt x="8" y="112"/>
                  </a:lnTo>
                  <a:lnTo>
                    <a:pt x="9" y="112"/>
                  </a:lnTo>
                  <a:lnTo>
                    <a:pt x="9" y="113"/>
                  </a:lnTo>
                  <a:lnTo>
                    <a:pt x="10" y="114"/>
                  </a:lnTo>
                  <a:lnTo>
                    <a:pt x="10" y="115"/>
                  </a:lnTo>
                  <a:lnTo>
                    <a:pt x="10" y="116"/>
                  </a:lnTo>
                  <a:lnTo>
                    <a:pt x="10" y="117"/>
                  </a:lnTo>
                  <a:lnTo>
                    <a:pt x="10" y="118"/>
                  </a:lnTo>
                  <a:lnTo>
                    <a:pt x="10" y="119"/>
                  </a:lnTo>
                  <a:lnTo>
                    <a:pt x="12" y="119"/>
                  </a:lnTo>
                  <a:lnTo>
                    <a:pt x="12" y="121"/>
                  </a:lnTo>
                  <a:lnTo>
                    <a:pt x="12" y="123"/>
                  </a:lnTo>
                  <a:lnTo>
                    <a:pt x="12" y="124"/>
                  </a:lnTo>
                  <a:lnTo>
                    <a:pt x="13" y="125"/>
                  </a:lnTo>
                  <a:lnTo>
                    <a:pt x="13" y="126"/>
                  </a:lnTo>
                  <a:lnTo>
                    <a:pt x="13" y="127"/>
                  </a:lnTo>
                  <a:lnTo>
                    <a:pt x="12" y="128"/>
                  </a:lnTo>
                  <a:lnTo>
                    <a:pt x="12" y="129"/>
                  </a:lnTo>
                  <a:lnTo>
                    <a:pt x="12" y="130"/>
                  </a:lnTo>
                  <a:lnTo>
                    <a:pt x="12" y="131"/>
                  </a:lnTo>
                  <a:lnTo>
                    <a:pt x="12" y="130"/>
                  </a:lnTo>
                  <a:lnTo>
                    <a:pt x="12" y="131"/>
                  </a:lnTo>
                  <a:lnTo>
                    <a:pt x="12" y="132"/>
                  </a:lnTo>
                  <a:lnTo>
                    <a:pt x="13" y="133"/>
                  </a:lnTo>
                  <a:lnTo>
                    <a:pt x="13" y="134"/>
                  </a:lnTo>
                  <a:lnTo>
                    <a:pt x="12" y="135"/>
                  </a:lnTo>
                  <a:lnTo>
                    <a:pt x="13" y="135"/>
                  </a:lnTo>
                  <a:lnTo>
                    <a:pt x="13" y="136"/>
                  </a:lnTo>
                  <a:lnTo>
                    <a:pt x="12" y="136"/>
                  </a:lnTo>
                  <a:lnTo>
                    <a:pt x="12" y="137"/>
                  </a:lnTo>
                  <a:lnTo>
                    <a:pt x="12" y="138"/>
                  </a:lnTo>
                  <a:lnTo>
                    <a:pt x="12" y="139"/>
                  </a:lnTo>
                  <a:lnTo>
                    <a:pt x="12" y="140"/>
                  </a:lnTo>
                  <a:lnTo>
                    <a:pt x="12" y="141"/>
                  </a:lnTo>
                  <a:lnTo>
                    <a:pt x="12" y="142"/>
                  </a:lnTo>
                  <a:lnTo>
                    <a:pt x="12" y="143"/>
                  </a:lnTo>
                  <a:lnTo>
                    <a:pt x="10" y="144"/>
                  </a:lnTo>
                  <a:lnTo>
                    <a:pt x="10" y="145"/>
                  </a:lnTo>
                  <a:lnTo>
                    <a:pt x="9" y="145"/>
                  </a:lnTo>
                  <a:lnTo>
                    <a:pt x="10" y="145"/>
                  </a:lnTo>
                  <a:lnTo>
                    <a:pt x="9" y="146"/>
                  </a:lnTo>
                  <a:lnTo>
                    <a:pt x="9" y="147"/>
                  </a:lnTo>
                  <a:lnTo>
                    <a:pt x="8" y="147"/>
                  </a:lnTo>
                  <a:lnTo>
                    <a:pt x="8" y="149"/>
                  </a:lnTo>
                  <a:lnTo>
                    <a:pt x="7" y="149"/>
                  </a:lnTo>
                  <a:lnTo>
                    <a:pt x="7" y="151"/>
                  </a:lnTo>
                  <a:lnTo>
                    <a:pt x="6" y="151"/>
                  </a:lnTo>
                  <a:lnTo>
                    <a:pt x="6" y="152"/>
                  </a:lnTo>
                  <a:lnTo>
                    <a:pt x="6" y="151"/>
                  </a:lnTo>
                  <a:lnTo>
                    <a:pt x="6" y="152"/>
                  </a:lnTo>
                  <a:lnTo>
                    <a:pt x="6" y="153"/>
                  </a:lnTo>
                  <a:lnTo>
                    <a:pt x="6" y="154"/>
                  </a:lnTo>
                  <a:lnTo>
                    <a:pt x="6" y="155"/>
                  </a:lnTo>
                  <a:lnTo>
                    <a:pt x="6" y="154"/>
                  </a:lnTo>
                  <a:lnTo>
                    <a:pt x="6" y="155"/>
                  </a:lnTo>
                  <a:lnTo>
                    <a:pt x="6" y="156"/>
                  </a:lnTo>
                  <a:lnTo>
                    <a:pt x="6" y="157"/>
                  </a:lnTo>
                  <a:lnTo>
                    <a:pt x="6" y="158"/>
                  </a:lnTo>
                  <a:lnTo>
                    <a:pt x="6" y="159"/>
                  </a:lnTo>
                  <a:lnTo>
                    <a:pt x="6" y="160"/>
                  </a:lnTo>
                  <a:lnTo>
                    <a:pt x="6" y="161"/>
                  </a:lnTo>
                  <a:lnTo>
                    <a:pt x="5" y="161"/>
                  </a:lnTo>
                  <a:lnTo>
                    <a:pt x="6" y="161"/>
                  </a:lnTo>
                  <a:lnTo>
                    <a:pt x="5" y="161"/>
                  </a:lnTo>
                  <a:lnTo>
                    <a:pt x="5" y="162"/>
                  </a:lnTo>
                  <a:lnTo>
                    <a:pt x="6" y="162"/>
                  </a:lnTo>
                  <a:lnTo>
                    <a:pt x="6" y="163"/>
                  </a:lnTo>
                  <a:lnTo>
                    <a:pt x="6" y="164"/>
                  </a:lnTo>
                  <a:lnTo>
                    <a:pt x="6" y="165"/>
                  </a:lnTo>
                  <a:lnTo>
                    <a:pt x="6" y="166"/>
                  </a:lnTo>
                  <a:lnTo>
                    <a:pt x="6" y="165"/>
                  </a:lnTo>
                  <a:lnTo>
                    <a:pt x="6" y="166"/>
                  </a:lnTo>
                  <a:lnTo>
                    <a:pt x="6" y="165"/>
                  </a:lnTo>
                  <a:lnTo>
                    <a:pt x="6" y="166"/>
                  </a:lnTo>
                  <a:lnTo>
                    <a:pt x="7" y="166"/>
                  </a:lnTo>
                  <a:lnTo>
                    <a:pt x="6" y="167"/>
                  </a:lnTo>
                  <a:lnTo>
                    <a:pt x="6" y="168"/>
                  </a:lnTo>
                  <a:lnTo>
                    <a:pt x="6" y="169"/>
                  </a:lnTo>
                  <a:lnTo>
                    <a:pt x="6" y="170"/>
                  </a:lnTo>
                  <a:lnTo>
                    <a:pt x="6" y="171"/>
                  </a:lnTo>
                  <a:lnTo>
                    <a:pt x="6" y="172"/>
                  </a:lnTo>
                  <a:lnTo>
                    <a:pt x="6" y="173"/>
                  </a:lnTo>
                  <a:lnTo>
                    <a:pt x="5" y="174"/>
                  </a:lnTo>
                  <a:lnTo>
                    <a:pt x="4" y="175"/>
                  </a:lnTo>
                  <a:lnTo>
                    <a:pt x="3" y="175"/>
                  </a:lnTo>
                  <a:lnTo>
                    <a:pt x="2" y="175"/>
                  </a:lnTo>
                  <a:lnTo>
                    <a:pt x="2" y="177"/>
                  </a:lnTo>
                  <a:lnTo>
                    <a:pt x="2" y="179"/>
                  </a:lnTo>
                  <a:lnTo>
                    <a:pt x="2" y="177"/>
                  </a:lnTo>
                  <a:lnTo>
                    <a:pt x="2" y="179"/>
                  </a:lnTo>
                  <a:lnTo>
                    <a:pt x="3" y="179"/>
                  </a:lnTo>
                  <a:lnTo>
                    <a:pt x="3" y="181"/>
                  </a:lnTo>
                  <a:lnTo>
                    <a:pt x="4" y="181"/>
                  </a:lnTo>
                  <a:lnTo>
                    <a:pt x="4" y="182"/>
                  </a:lnTo>
                  <a:lnTo>
                    <a:pt x="4" y="183"/>
                  </a:lnTo>
                  <a:lnTo>
                    <a:pt x="5" y="183"/>
                  </a:lnTo>
                  <a:lnTo>
                    <a:pt x="4" y="183"/>
                  </a:lnTo>
                  <a:lnTo>
                    <a:pt x="5" y="183"/>
                  </a:lnTo>
                  <a:lnTo>
                    <a:pt x="5" y="184"/>
                  </a:lnTo>
                  <a:lnTo>
                    <a:pt x="6" y="184"/>
                  </a:lnTo>
                  <a:lnTo>
                    <a:pt x="6" y="185"/>
                  </a:lnTo>
                  <a:lnTo>
                    <a:pt x="6" y="186"/>
                  </a:lnTo>
                  <a:lnTo>
                    <a:pt x="7" y="186"/>
                  </a:lnTo>
                  <a:lnTo>
                    <a:pt x="7" y="187"/>
                  </a:lnTo>
                  <a:lnTo>
                    <a:pt x="7" y="188"/>
                  </a:lnTo>
                  <a:lnTo>
                    <a:pt x="8" y="188"/>
                  </a:lnTo>
                  <a:lnTo>
                    <a:pt x="7" y="188"/>
                  </a:lnTo>
                  <a:lnTo>
                    <a:pt x="8" y="188"/>
                  </a:lnTo>
                  <a:lnTo>
                    <a:pt x="8" y="189"/>
                  </a:lnTo>
                  <a:lnTo>
                    <a:pt x="8" y="190"/>
                  </a:lnTo>
                  <a:lnTo>
                    <a:pt x="9" y="189"/>
                  </a:lnTo>
                  <a:lnTo>
                    <a:pt x="9" y="190"/>
                  </a:lnTo>
                  <a:lnTo>
                    <a:pt x="8" y="190"/>
                  </a:lnTo>
                  <a:lnTo>
                    <a:pt x="8" y="189"/>
                  </a:lnTo>
                  <a:lnTo>
                    <a:pt x="8" y="190"/>
                  </a:lnTo>
                  <a:lnTo>
                    <a:pt x="8" y="191"/>
                  </a:lnTo>
                  <a:lnTo>
                    <a:pt x="9" y="191"/>
                  </a:lnTo>
                  <a:lnTo>
                    <a:pt x="9" y="192"/>
                  </a:lnTo>
                  <a:lnTo>
                    <a:pt x="10" y="192"/>
                  </a:lnTo>
                  <a:lnTo>
                    <a:pt x="10" y="193"/>
                  </a:lnTo>
                  <a:lnTo>
                    <a:pt x="10" y="194"/>
                  </a:lnTo>
                  <a:lnTo>
                    <a:pt x="10" y="195"/>
                  </a:lnTo>
                  <a:lnTo>
                    <a:pt x="10" y="196"/>
                  </a:lnTo>
                  <a:lnTo>
                    <a:pt x="10" y="197"/>
                  </a:lnTo>
                  <a:lnTo>
                    <a:pt x="12" y="197"/>
                  </a:lnTo>
                  <a:lnTo>
                    <a:pt x="12" y="198"/>
                  </a:lnTo>
                  <a:lnTo>
                    <a:pt x="12" y="199"/>
                  </a:lnTo>
                  <a:lnTo>
                    <a:pt x="12" y="200"/>
                  </a:lnTo>
                  <a:lnTo>
                    <a:pt x="12" y="201"/>
                  </a:lnTo>
                  <a:lnTo>
                    <a:pt x="12" y="202"/>
                  </a:lnTo>
                  <a:lnTo>
                    <a:pt x="12" y="201"/>
                  </a:lnTo>
                  <a:lnTo>
                    <a:pt x="12" y="202"/>
                  </a:lnTo>
                  <a:lnTo>
                    <a:pt x="12" y="203"/>
                  </a:lnTo>
                  <a:lnTo>
                    <a:pt x="12" y="204"/>
                  </a:lnTo>
                  <a:lnTo>
                    <a:pt x="13" y="204"/>
                  </a:lnTo>
                  <a:lnTo>
                    <a:pt x="13" y="205"/>
                  </a:lnTo>
                  <a:lnTo>
                    <a:pt x="14" y="205"/>
                  </a:lnTo>
                  <a:lnTo>
                    <a:pt x="13" y="205"/>
                  </a:lnTo>
                  <a:lnTo>
                    <a:pt x="14" y="205"/>
                  </a:lnTo>
                  <a:lnTo>
                    <a:pt x="14" y="207"/>
                  </a:lnTo>
                  <a:lnTo>
                    <a:pt x="15" y="207"/>
                  </a:lnTo>
                  <a:lnTo>
                    <a:pt x="16" y="207"/>
                  </a:lnTo>
                  <a:lnTo>
                    <a:pt x="16" y="209"/>
                  </a:lnTo>
                  <a:lnTo>
                    <a:pt x="17" y="209"/>
                  </a:lnTo>
                  <a:lnTo>
                    <a:pt x="18" y="210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19" y="212"/>
                  </a:lnTo>
                  <a:lnTo>
                    <a:pt x="19" y="213"/>
                  </a:lnTo>
                  <a:lnTo>
                    <a:pt x="19" y="214"/>
                  </a:lnTo>
                  <a:lnTo>
                    <a:pt x="20" y="214"/>
                  </a:lnTo>
                  <a:lnTo>
                    <a:pt x="20" y="215"/>
                  </a:lnTo>
                  <a:lnTo>
                    <a:pt x="20" y="216"/>
                  </a:lnTo>
                  <a:lnTo>
                    <a:pt x="20" y="217"/>
                  </a:lnTo>
                  <a:lnTo>
                    <a:pt x="20" y="218"/>
                  </a:lnTo>
                  <a:lnTo>
                    <a:pt x="20" y="219"/>
                  </a:lnTo>
                  <a:lnTo>
                    <a:pt x="20" y="220"/>
                  </a:lnTo>
                  <a:lnTo>
                    <a:pt x="19" y="221"/>
                  </a:lnTo>
                  <a:lnTo>
                    <a:pt x="19" y="220"/>
                  </a:lnTo>
                  <a:lnTo>
                    <a:pt x="19" y="221"/>
                  </a:lnTo>
                  <a:lnTo>
                    <a:pt x="20" y="221"/>
                  </a:lnTo>
                  <a:lnTo>
                    <a:pt x="20" y="222"/>
                  </a:lnTo>
                  <a:lnTo>
                    <a:pt x="21" y="222"/>
                  </a:lnTo>
                  <a:lnTo>
                    <a:pt x="21" y="223"/>
                  </a:lnTo>
                  <a:lnTo>
                    <a:pt x="21" y="224"/>
                  </a:lnTo>
                  <a:lnTo>
                    <a:pt x="22" y="224"/>
                  </a:lnTo>
                  <a:lnTo>
                    <a:pt x="22" y="225"/>
                  </a:lnTo>
                  <a:lnTo>
                    <a:pt x="22" y="226"/>
                  </a:lnTo>
                  <a:lnTo>
                    <a:pt x="22" y="227"/>
                  </a:lnTo>
                  <a:lnTo>
                    <a:pt x="21" y="227"/>
                  </a:lnTo>
                  <a:lnTo>
                    <a:pt x="21" y="226"/>
                  </a:lnTo>
                  <a:lnTo>
                    <a:pt x="21" y="227"/>
                  </a:lnTo>
                  <a:lnTo>
                    <a:pt x="21" y="228"/>
                  </a:lnTo>
                  <a:lnTo>
                    <a:pt x="21" y="229"/>
                  </a:lnTo>
                  <a:lnTo>
                    <a:pt x="21" y="230"/>
                  </a:lnTo>
                  <a:lnTo>
                    <a:pt x="21" y="231"/>
                  </a:lnTo>
                  <a:lnTo>
                    <a:pt x="21" y="232"/>
                  </a:lnTo>
                  <a:lnTo>
                    <a:pt x="21" y="233"/>
                  </a:lnTo>
                  <a:lnTo>
                    <a:pt x="20" y="233"/>
                  </a:lnTo>
                  <a:lnTo>
                    <a:pt x="20" y="235"/>
                  </a:lnTo>
                  <a:lnTo>
                    <a:pt x="18" y="239"/>
                  </a:lnTo>
                  <a:lnTo>
                    <a:pt x="16" y="239"/>
                  </a:lnTo>
                  <a:lnTo>
                    <a:pt x="17" y="240"/>
                  </a:lnTo>
                  <a:lnTo>
                    <a:pt x="18" y="240"/>
                  </a:lnTo>
                  <a:lnTo>
                    <a:pt x="18" y="239"/>
                  </a:lnTo>
                  <a:lnTo>
                    <a:pt x="19" y="239"/>
                  </a:lnTo>
                  <a:lnTo>
                    <a:pt x="20" y="239"/>
                  </a:lnTo>
                  <a:lnTo>
                    <a:pt x="21" y="239"/>
                  </a:lnTo>
                  <a:lnTo>
                    <a:pt x="22" y="240"/>
                  </a:lnTo>
                  <a:lnTo>
                    <a:pt x="23" y="240"/>
                  </a:lnTo>
                  <a:lnTo>
                    <a:pt x="24" y="242"/>
                  </a:lnTo>
                  <a:lnTo>
                    <a:pt x="24" y="243"/>
                  </a:lnTo>
                  <a:lnTo>
                    <a:pt x="25" y="243"/>
                  </a:lnTo>
                  <a:lnTo>
                    <a:pt x="25" y="244"/>
                  </a:lnTo>
                  <a:lnTo>
                    <a:pt x="25" y="245"/>
                  </a:lnTo>
                  <a:lnTo>
                    <a:pt x="25" y="246"/>
                  </a:lnTo>
                  <a:lnTo>
                    <a:pt x="26" y="247"/>
                  </a:lnTo>
                  <a:lnTo>
                    <a:pt x="27" y="247"/>
                  </a:lnTo>
                  <a:lnTo>
                    <a:pt x="27" y="248"/>
                  </a:lnTo>
                  <a:lnTo>
                    <a:pt x="27" y="249"/>
                  </a:lnTo>
                  <a:lnTo>
                    <a:pt x="27" y="250"/>
                  </a:lnTo>
                  <a:lnTo>
                    <a:pt x="28" y="250"/>
                  </a:lnTo>
                  <a:lnTo>
                    <a:pt x="29" y="249"/>
                  </a:lnTo>
                  <a:lnTo>
                    <a:pt x="30" y="250"/>
                  </a:lnTo>
                  <a:lnTo>
                    <a:pt x="30" y="251"/>
                  </a:lnTo>
                  <a:lnTo>
                    <a:pt x="30" y="252"/>
                  </a:lnTo>
                  <a:lnTo>
                    <a:pt x="31" y="252"/>
                  </a:lnTo>
                  <a:lnTo>
                    <a:pt x="31" y="253"/>
                  </a:lnTo>
                  <a:lnTo>
                    <a:pt x="32" y="254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3" y="256"/>
                  </a:lnTo>
                  <a:lnTo>
                    <a:pt x="33" y="257"/>
                  </a:lnTo>
                  <a:lnTo>
                    <a:pt x="34" y="256"/>
                  </a:lnTo>
                  <a:lnTo>
                    <a:pt x="34" y="257"/>
                  </a:lnTo>
                  <a:lnTo>
                    <a:pt x="35" y="257"/>
                  </a:lnTo>
                  <a:lnTo>
                    <a:pt x="36" y="257"/>
                  </a:lnTo>
                  <a:lnTo>
                    <a:pt x="36" y="256"/>
                  </a:lnTo>
                  <a:lnTo>
                    <a:pt x="36" y="255"/>
                  </a:lnTo>
                  <a:lnTo>
                    <a:pt x="36" y="254"/>
                  </a:lnTo>
                  <a:lnTo>
                    <a:pt x="35" y="254"/>
                  </a:lnTo>
                  <a:lnTo>
                    <a:pt x="35" y="253"/>
                  </a:lnTo>
                  <a:lnTo>
                    <a:pt x="35" y="252"/>
                  </a:lnTo>
                  <a:lnTo>
                    <a:pt x="35" y="253"/>
                  </a:lnTo>
                  <a:lnTo>
                    <a:pt x="35" y="252"/>
                  </a:lnTo>
                  <a:lnTo>
                    <a:pt x="35" y="253"/>
                  </a:lnTo>
                  <a:lnTo>
                    <a:pt x="36" y="253"/>
                  </a:lnTo>
                  <a:lnTo>
                    <a:pt x="36" y="254"/>
                  </a:lnTo>
                  <a:lnTo>
                    <a:pt x="36" y="253"/>
                  </a:lnTo>
                  <a:lnTo>
                    <a:pt x="37" y="253"/>
                  </a:lnTo>
                  <a:lnTo>
                    <a:pt x="37" y="254"/>
                  </a:lnTo>
                  <a:lnTo>
                    <a:pt x="37" y="255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9" y="254"/>
                  </a:lnTo>
                  <a:lnTo>
                    <a:pt x="38" y="254"/>
                  </a:lnTo>
                  <a:lnTo>
                    <a:pt x="38" y="253"/>
                  </a:lnTo>
                  <a:lnTo>
                    <a:pt x="37" y="253"/>
                  </a:lnTo>
                  <a:lnTo>
                    <a:pt x="37" y="252"/>
                  </a:lnTo>
                  <a:lnTo>
                    <a:pt x="37" y="251"/>
                  </a:lnTo>
                  <a:lnTo>
                    <a:pt x="36" y="251"/>
                  </a:lnTo>
                  <a:lnTo>
                    <a:pt x="37" y="250"/>
                  </a:lnTo>
                  <a:lnTo>
                    <a:pt x="36" y="250"/>
                  </a:lnTo>
                  <a:lnTo>
                    <a:pt x="37" y="250"/>
                  </a:lnTo>
                  <a:lnTo>
                    <a:pt x="38" y="250"/>
                  </a:lnTo>
                  <a:lnTo>
                    <a:pt x="38" y="249"/>
                  </a:lnTo>
                  <a:lnTo>
                    <a:pt x="37" y="249"/>
                  </a:lnTo>
                  <a:lnTo>
                    <a:pt x="38" y="248"/>
                  </a:lnTo>
                  <a:lnTo>
                    <a:pt x="38" y="249"/>
                  </a:lnTo>
                  <a:lnTo>
                    <a:pt x="38" y="248"/>
                  </a:lnTo>
                  <a:lnTo>
                    <a:pt x="39" y="248"/>
                  </a:lnTo>
                  <a:lnTo>
                    <a:pt x="40" y="248"/>
                  </a:lnTo>
                  <a:lnTo>
                    <a:pt x="40" y="247"/>
                  </a:lnTo>
                  <a:lnTo>
                    <a:pt x="39" y="247"/>
                  </a:lnTo>
                  <a:lnTo>
                    <a:pt x="39" y="246"/>
                  </a:lnTo>
                  <a:lnTo>
                    <a:pt x="38" y="246"/>
                  </a:lnTo>
                  <a:lnTo>
                    <a:pt x="38" y="245"/>
                  </a:lnTo>
                  <a:lnTo>
                    <a:pt x="39" y="245"/>
                  </a:lnTo>
                  <a:lnTo>
                    <a:pt x="39" y="244"/>
                  </a:lnTo>
                  <a:lnTo>
                    <a:pt x="39" y="243"/>
                  </a:lnTo>
                  <a:lnTo>
                    <a:pt x="40" y="243"/>
                  </a:lnTo>
                  <a:lnTo>
                    <a:pt x="40" y="241"/>
                  </a:lnTo>
                  <a:lnTo>
                    <a:pt x="40" y="240"/>
                  </a:lnTo>
                  <a:lnTo>
                    <a:pt x="41" y="240"/>
                  </a:lnTo>
                  <a:lnTo>
                    <a:pt x="41" y="241"/>
                  </a:lnTo>
                  <a:lnTo>
                    <a:pt x="42" y="241"/>
                  </a:lnTo>
                  <a:lnTo>
                    <a:pt x="42" y="240"/>
                  </a:lnTo>
                  <a:lnTo>
                    <a:pt x="42" y="241"/>
                  </a:lnTo>
                  <a:lnTo>
                    <a:pt x="42" y="240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4" y="239"/>
                  </a:lnTo>
                  <a:lnTo>
                    <a:pt x="46" y="241"/>
                  </a:lnTo>
                  <a:lnTo>
                    <a:pt x="48" y="243"/>
                  </a:lnTo>
                  <a:lnTo>
                    <a:pt x="48" y="244"/>
                  </a:lnTo>
                  <a:lnTo>
                    <a:pt x="48" y="245"/>
                  </a:lnTo>
                  <a:lnTo>
                    <a:pt x="49" y="245"/>
                  </a:lnTo>
                  <a:lnTo>
                    <a:pt x="49" y="246"/>
                  </a:lnTo>
                  <a:lnTo>
                    <a:pt x="48" y="246"/>
                  </a:lnTo>
                  <a:lnTo>
                    <a:pt x="47" y="248"/>
                  </a:lnTo>
                  <a:lnTo>
                    <a:pt x="46" y="249"/>
                  </a:lnTo>
                  <a:lnTo>
                    <a:pt x="46" y="248"/>
                  </a:lnTo>
                  <a:lnTo>
                    <a:pt x="45" y="249"/>
                  </a:lnTo>
                  <a:lnTo>
                    <a:pt x="43" y="248"/>
                  </a:lnTo>
                  <a:lnTo>
                    <a:pt x="43" y="249"/>
                  </a:lnTo>
                  <a:lnTo>
                    <a:pt x="42" y="250"/>
                  </a:lnTo>
                  <a:lnTo>
                    <a:pt x="41" y="250"/>
                  </a:lnTo>
                  <a:lnTo>
                    <a:pt x="41" y="251"/>
                  </a:lnTo>
                  <a:lnTo>
                    <a:pt x="40" y="250"/>
                  </a:lnTo>
                  <a:lnTo>
                    <a:pt x="40" y="251"/>
                  </a:lnTo>
                  <a:lnTo>
                    <a:pt x="40" y="252"/>
                  </a:lnTo>
                  <a:lnTo>
                    <a:pt x="41" y="253"/>
                  </a:lnTo>
                  <a:lnTo>
                    <a:pt x="40" y="253"/>
                  </a:lnTo>
                  <a:lnTo>
                    <a:pt x="41" y="254"/>
                  </a:lnTo>
                  <a:lnTo>
                    <a:pt x="43" y="254"/>
                  </a:lnTo>
                  <a:lnTo>
                    <a:pt x="43" y="255"/>
                  </a:lnTo>
                  <a:lnTo>
                    <a:pt x="44" y="255"/>
                  </a:lnTo>
                  <a:lnTo>
                    <a:pt x="44" y="256"/>
                  </a:lnTo>
                  <a:lnTo>
                    <a:pt x="43" y="256"/>
                  </a:lnTo>
                  <a:lnTo>
                    <a:pt x="43" y="257"/>
                  </a:lnTo>
                  <a:lnTo>
                    <a:pt x="43" y="258"/>
                  </a:lnTo>
                  <a:lnTo>
                    <a:pt x="43" y="257"/>
                  </a:lnTo>
                  <a:lnTo>
                    <a:pt x="43" y="258"/>
                  </a:lnTo>
                  <a:lnTo>
                    <a:pt x="43" y="259"/>
                  </a:lnTo>
                  <a:lnTo>
                    <a:pt x="42" y="259"/>
                  </a:lnTo>
                  <a:lnTo>
                    <a:pt x="41" y="259"/>
                  </a:lnTo>
                  <a:lnTo>
                    <a:pt x="42" y="260"/>
                  </a:lnTo>
                  <a:lnTo>
                    <a:pt x="41" y="260"/>
                  </a:lnTo>
                  <a:lnTo>
                    <a:pt x="41" y="261"/>
                  </a:lnTo>
                  <a:lnTo>
                    <a:pt x="41" y="262"/>
                  </a:lnTo>
                  <a:lnTo>
                    <a:pt x="42" y="263"/>
                  </a:lnTo>
                  <a:lnTo>
                    <a:pt x="43" y="263"/>
                  </a:lnTo>
                  <a:lnTo>
                    <a:pt x="44" y="265"/>
                  </a:lnTo>
                  <a:lnTo>
                    <a:pt x="43" y="265"/>
                  </a:lnTo>
                  <a:lnTo>
                    <a:pt x="45" y="267"/>
                  </a:lnTo>
                  <a:lnTo>
                    <a:pt x="46" y="268"/>
                  </a:lnTo>
                  <a:lnTo>
                    <a:pt x="46" y="269"/>
                  </a:lnTo>
                  <a:lnTo>
                    <a:pt x="46" y="270"/>
                  </a:lnTo>
                  <a:lnTo>
                    <a:pt x="46" y="273"/>
                  </a:lnTo>
                  <a:lnTo>
                    <a:pt x="46" y="274"/>
                  </a:lnTo>
                  <a:lnTo>
                    <a:pt x="46" y="275"/>
                  </a:lnTo>
                  <a:lnTo>
                    <a:pt x="46" y="276"/>
                  </a:lnTo>
                  <a:lnTo>
                    <a:pt x="46" y="278"/>
                  </a:lnTo>
                  <a:lnTo>
                    <a:pt x="46" y="280"/>
                  </a:lnTo>
                  <a:lnTo>
                    <a:pt x="47" y="280"/>
                  </a:lnTo>
                  <a:lnTo>
                    <a:pt x="48" y="281"/>
                  </a:lnTo>
                  <a:lnTo>
                    <a:pt x="48" y="282"/>
                  </a:lnTo>
                  <a:lnTo>
                    <a:pt x="48" y="283"/>
                  </a:lnTo>
                  <a:lnTo>
                    <a:pt x="49" y="283"/>
                  </a:lnTo>
                  <a:lnTo>
                    <a:pt x="50" y="284"/>
                  </a:lnTo>
                  <a:lnTo>
                    <a:pt x="51" y="284"/>
                  </a:lnTo>
                  <a:lnTo>
                    <a:pt x="50" y="285"/>
                  </a:lnTo>
                  <a:lnTo>
                    <a:pt x="49" y="284"/>
                  </a:lnTo>
                  <a:lnTo>
                    <a:pt x="47" y="284"/>
                  </a:lnTo>
                  <a:lnTo>
                    <a:pt x="45" y="282"/>
                  </a:lnTo>
                  <a:lnTo>
                    <a:pt x="45" y="281"/>
                  </a:lnTo>
                  <a:lnTo>
                    <a:pt x="45" y="280"/>
                  </a:lnTo>
                  <a:lnTo>
                    <a:pt x="45" y="279"/>
                  </a:lnTo>
                  <a:lnTo>
                    <a:pt x="44" y="280"/>
                  </a:lnTo>
                  <a:lnTo>
                    <a:pt x="43" y="279"/>
                  </a:lnTo>
                  <a:lnTo>
                    <a:pt x="43" y="278"/>
                  </a:lnTo>
                  <a:lnTo>
                    <a:pt x="42" y="278"/>
                  </a:lnTo>
                  <a:lnTo>
                    <a:pt x="42" y="277"/>
                  </a:lnTo>
                  <a:lnTo>
                    <a:pt x="42" y="276"/>
                  </a:lnTo>
                  <a:lnTo>
                    <a:pt x="41" y="276"/>
                  </a:lnTo>
                  <a:lnTo>
                    <a:pt x="41" y="277"/>
                  </a:lnTo>
                  <a:lnTo>
                    <a:pt x="41" y="276"/>
                  </a:lnTo>
                  <a:lnTo>
                    <a:pt x="41" y="275"/>
                  </a:lnTo>
                  <a:lnTo>
                    <a:pt x="40" y="275"/>
                  </a:lnTo>
                  <a:lnTo>
                    <a:pt x="41" y="275"/>
                  </a:lnTo>
                  <a:lnTo>
                    <a:pt x="40" y="274"/>
                  </a:lnTo>
                  <a:lnTo>
                    <a:pt x="40" y="273"/>
                  </a:lnTo>
                  <a:lnTo>
                    <a:pt x="40" y="274"/>
                  </a:lnTo>
                  <a:lnTo>
                    <a:pt x="39" y="273"/>
                  </a:lnTo>
                  <a:lnTo>
                    <a:pt x="40" y="273"/>
                  </a:lnTo>
                  <a:lnTo>
                    <a:pt x="39" y="273"/>
                  </a:lnTo>
                  <a:lnTo>
                    <a:pt x="39" y="272"/>
                  </a:lnTo>
                  <a:lnTo>
                    <a:pt x="38" y="272"/>
                  </a:lnTo>
                  <a:lnTo>
                    <a:pt x="37" y="271"/>
                  </a:lnTo>
                  <a:lnTo>
                    <a:pt x="36" y="270"/>
                  </a:lnTo>
                  <a:lnTo>
                    <a:pt x="37" y="270"/>
                  </a:lnTo>
                  <a:lnTo>
                    <a:pt x="38" y="270"/>
                  </a:lnTo>
                  <a:lnTo>
                    <a:pt x="37" y="269"/>
                  </a:lnTo>
                  <a:lnTo>
                    <a:pt x="36" y="269"/>
                  </a:lnTo>
                  <a:lnTo>
                    <a:pt x="36" y="268"/>
                  </a:lnTo>
                  <a:lnTo>
                    <a:pt x="37" y="268"/>
                  </a:lnTo>
                  <a:lnTo>
                    <a:pt x="37" y="267"/>
                  </a:lnTo>
                  <a:lnTo>
                    <a:pt x="38" y="267"/>
                  </a:lnTo>
                  <a:lnTo>
                    <a:pt x="37" y="267"/>
                  </a:lnTo>
                  <a:lnTo>
                    <a:pt x="38" y="267"/>
                  </a:lnTo>
                  <a:lnTo>
                    <a:pt x="37" y="267"/>
                  </a:lnTo>
                  <a:lnTo>
                    <a:pt x="37" y="265"/>
                  </a:lnTo>
                  <a:lnTo>
                    <a:pt x="38" y="265"/>
                  </a:lnTo>
                  <a:lnTo>
                    <a:pt x="38" y="263"/>
                  </a:lnTo>
                  <a:lnTo>
                    <a:pt x="39" y="263"/>
                  </a:lnTo>
                  <a:lnTo>
                    <a:pt x="39" y="265"/>
                  </a:lnTo>
                  <a:lnTo>
                    <a:pt x="39" y="263"/>
                  </a:lnTo>
                  <a:lnTo>
                    <a:pt x="39" y="265"/>
                  </a:lnTo>
                  <a:lnTo>
                    <a:pt x="40" y="263"/>
                  </a:lnTo>
                  <a:lnTo>
                    <a:pt x="39" y="263"/>
                  </a:lnTo>
                  <a:lnTo>
                    <a:pt x="38" y="263"/>
                  </a:lnTo>
                  <a:lnTo>
                    <a:pt x="39" y="263"/>
                  </a:lnTo>
                  <a:lnTo>
                    <a:pt x="39" y="262"/>
                  </a:lnTo>
                  <a:lnTo>
                    <a:pt x="39" y="261"/>
                  </a:lnTo>
                  <a:lnTo>
                    <a:pt x="39" y="262"/>
                  </a:lnTo>
                  <a:lnTo>
                    <a:pt x="39" y="261"/>
                  </a:lnTo>
                  <a:lnTo>
                    <a:pt x="39" y="260"/>
                  </a:lnTo>
                  <a:lnTo>
                    <a:pt x="39" y="259"/>
                  </a:lnTo>
                  <a:lnTo>
                    <a:pt x="38" y="259"/>
                  </a:lnTo>
                  <a:lnTo>
                    <a:pt x="37" y="259"/>
                  </a:lnTo>
                  <a:lnTo>
                    <a:pt x="36" y="258"/>
                  </a:lnTo>
                  <a:lnTo>
                    <a:pt x="35" y="258"/>
                  </a:lnTo>
                  <a:lnTo>
                    <a:pt x="35" y="259"/>
                  </a:lnTo>
                  <a:lnTo>
                    <a:pt x="34" y="259"/>
                  </a:lnTo>
                  <a:lnTo>
                    <a:pt x="33" y="259"/>
                  </a:lnTo>
                  <a:lnTo>
                    <a:pt x="32" y="263"/>
                  </a:lnTo>
                  <a:lnTo>
                    <a:pt x="32" y="265"/>
                  </a:lnTo>
                  <a:lnTo>
                    <a:pt x="32" y="267"/>
                  </a:lnTo>
                  <a:lnTo>
                    <a:pt x="31" y="268"/>
                  </a:lnTo>
                  <a:lnTo>
                    <a:pt x="31" y="269"/>
                  </a:lnTo>
                  <a:lnTo>
                    <a:pt x="30" y="269"/>
                  </a:lnTo>
                  <a:lnTo>
                    <a:pt x="30" y="270"/>
                  </a:lnTo>
                  <a:lnTo>
                    <a:pt x="30" y="271"/>
                  </a:lnTo>
                  <a:lnTo>
                    <a:pt x="30" y="272"/>
                  </a:lnTo>
                  <a:lnTo>
                    <a:pt x="29" y="273"/>
                  </a:lnTo>
                  <a:lnTo>
                    <a:pt x="29" y="274"/>
                  </a:lnTo>
                  <a:lnTo>
                    <a:pt x="30" y="275"/>
                  </a:lnTo>
                  <a:lnTo>
                    <a:pt x="31" y="276"/>
                  </a:lnTo>
                  <a:lnTo>
                    <a:pt x="31" y="278"/>
                  </a:lnTo>
                  <a:lnTo>
                    <a:pt x="30" y="279"/>
                  </a:lnTo>
                  <a:lnTo>
                    <a:pt x="30" y="280"/>
                  </a:lnTo>
                  <a:lnTo>
                    <a:pt x="30" y="281"/>
                  </a:lnTo>
                  <a:lnTo>
                    <a:pt x="30" y="282"/>
                  </a:lnTo>
                  <a:lnTo>
                    <a:pt x="31" y="283"/>
                  </a:lnTo>
                  <a:lnTo>
                    <a:pt x="31" y="284"/>
                  </a:lnTo>
                  <a:lnTo>
                    <a:pt x="31" y="285"/>
                  </a:lnTo>
                  <a:lnTo>
                    <a:pt x="30" y="285"/>
                  </a:lnTo>
                  <a:lnTo>
                    <a:pt x="30" y="286"/>
                  </a:lnTo>
                  <a:lnTo>
                    <a:pt x="30" y="288"/>
                  </a:lnTo>
                  <a:lnTo>
                    <a:pt x="30" y="289"/>
                  </a:lnTo>
                  <a:lnTo>
                    <a:pt x="29" y="290"/>
                  </a:lnTo>
                  <a:lnTo>
                    <a:pt x="29" y="291"/>
                  </a:lnTo>
                  <a:lnTo>
                    <a:pt x="29" y="293"/>
                  </a:lnTo>
                  <a:lnTo>
                    <a:pt x="29" y="295"/>
                  </a:lnTo>
                  <a:lnTo>
                    <a:pt x="30" y="295"/>
                  </a:lnTo>
                  <a:lnTo>
                    <a:pt x="30" y="296"/>
                  </a:lnTo>
                  <a:lnTo>
                    <a:pt x="30" y="297"/>
                  </a:lnTo>
                  <a:lnTo>
                    <a:pt x="30" y="298"/>
                  </a:lnTo>
                  <a:lnTo>
                    <a:pt x="30" y="299"/>
                  </a:lnTo>
                  <a:lnTo>
                    <a:pt x="31" y="299"/>
                  </a:lnTo>
                  <a:lnTo>
                    <a:pt x="32" y="301"/>
                  </a:lnTo>
                  <a:lnTo>
                    <a:pt x="32" y="302"/>
                  </a:lnTo>
                  <a:lnTo>
                    <a:pt x="32" y="303"/>
                  </a:lnTo>
                  <a:lnTo>
                    <a:pt x="33" y="304"/>
                  </a:lnTo>
                  <a:lnTo>
                    <a:pt x="33" y="305"/>
                  </a:lnTo>
                  <a:lnTo>
                    <a:pt x="34" y="306"/>
                  </a:lnTo>
                  <a:lnTo>
                    <a:pt x="34" y="307"/>
                  </a:lnTo>
                  <a:lnTo>
                    <a:pt x="35" y="308"/>
                  </a:lnTo>
                  <a:lnTo>
                    <a:pt x="35" y="309"/>
                  </a:lnTo>
                  <a:lnTo>
                    <a:pt x="36" y="309"/>
                  </a:lnTo>
                  <a:lnTo>
                    <a:pt x="36" y="310"/>
                  </a:lnTo>
                  <a:lnTo>
                    <a:pt x="37" y="310"/>
                  </a:lnTo>
                  <a:lnTo>
                    <a:pt x="37" y="311"/>
                  </a:lnTo>
                  <a:lnTo>
                    <a:pt x="38" y="312"/>
                  </a:lnTo>
                  <a:lnTo>
                    <a:pt x="38" y="311"/>
                  </a:lnTo>
                  <a:lnTo>
                    <a:pt x="39" y="312"/>
                  </a:lnTo>
                  <a:lnTo>
                    <a:pt x="40" y="312"/>
                  </a:lnTo>
                  <a:lnTo>
                    <a:pt x="41" y="312"/>
                  </a:lnTo>
                  <a:lnTo>
                    <a:pt x="42" y="312"/>
                  </a:lnTo>
                  <a:lnTo>
                    <a:pt x="42" y="313"/>
                  </a:lnTo>
                  <a:lnTo>
                    <a:pt x="44" y="312"/>
                  </a:lnTo>
                  <a:lnTo>
                    <a:pt x="45" y="312"/>
                  </a:lnTo>
                  <a:lnTo>
                    <a:pt x="46" y="313"/>
                  </a:lnTo>
                  <a:lnTo>
                    <a:pt x="46" y="314"/>
                  </a:lnTo>
                  <a:lnTo>
                    <a:pt x="47" y="316"/>
                  </a:lnTo>
                  <a:lnTo>
                    <a:pt x="48" y="321"/>
                  </a:lnTo>
                  <a:lnTo>
                    <a:pt x="49" y="321"/>
                  </a:lnTo>
                  <a:lnTo>
                    <a:pt x="48" y="321"/>
                  </a:lnTo>
                  <a:lnTo>
                    <a:pt x="48" y="323"/>
                  </a:lnTo>
                  <a:lnTo>
                    <a:pt x="48" y="324"/>
                  </a:lnTo>
                  <a:lnTo>
                    <a:pt x="47" y="325"/>
                  </a:lnTo>
                  <a:lnTo>
                    <a:pt x="47" y="326"/>
                  </a:lnTo>
                  <a:lnTo>
                    <a:pt x="46" y="328"/>
                  </a:lnTo>
                  <a:lnTo>
                    <a:pt x="45" y="330"/>
                  </a:lnTo>
                  <a:lnTo>
                    <a:pt x="44" y="331"/>
                  </a:lnTo>
                  <a:lnTo>
                    <a:pt x="43" y="332"/>
                  </a:lnTo>
                  <a:lnTo>
                    <a:pt x="42" y="333"/>
                  </a:lnTo>
                  <a:lnTo>
                    <a:pt x="42" y="334"/>
                  </a:lnTo>
                  <a:lnTo>
                    <a:pt x="41" y="334"/>
                  </a:lnTo>
                  <a:lnTo>
                    <a:pt x="40" y="334"/>
                  </a:lnTo>
                  <a:lnTo>
                    <a:pt x="40" y="333"/>
                  </a:lnTo>
                  <a:lnTo>
                    <a:pt x="40" y="334"/>
                  </a:lnTo>
                  <a:lnTo>
                    <a:pt x="40" y="333"/>
                  </a:lnTo>
                  <a:lnTo>
                    <a:pt x="40" y="332"/>
                  </a:lnTo>
                  <a:lnTo>
                    <a:pt x="40" y="331"/>
                  </a:lnTo>
                  <a:lnTo>
                    <a:pt x="39" y="331"/>
                  </a:lnTo>
                  <a:lnTo>
                    <a:pt x="39" y="332"/>
                  </a:lnTo>
                  <a:lnTo>
                    <a:pt x="39" y="331"/>
                  </a:lnTo>
                  <a:lnTo>
                    <a:pt x="39" y="332"/>
                  </a:lnTo>
                  <a:lnTo>
                    <a:pt x="38" y="332"/>
                  </a:lnTo>
                  <a:lnTo>
                    <a:pt x="38" y="333"/>
                  </a:lnTo>
                  <a:lnTo>
                    <a:pt x="37" y="333"/>
                  </a:lnTo>
                  <a:lnTo>
                    <a:pt x="37" y="334"/>
                  </a:lnTo>
                  <a:lnTo>
                    <a:pt x="36" y="334"/>
                  </a:lnTo>
                  <a:lnTo>
                    <a:pt x="37" y="334"/>
                  </a:lnTo>
                  <a:lnTo>
                    <a:pt x="37" y="335"/>
                  </a:lnTo>
                  <a:lnTo>
                    <a:pt x="38" y="335"/>
                  </a:lnTo>
                  <a:lnTo>
                    <a:pt x="38" y="336"/>
                  </a:lnTo>
                  <a:lnTo>
                    <a:pt x="38" y="337"/>
                  </a:lnTo>
                  <a:lnTo>
                    <a:pt x="38" y="338"/>
                  </a:lnTo>
                  <a:lnTo>
                    <a:pt x="37" y="338"/>
                  </a:lnTo>
                  <a:lnTo>
                    <a:pt x="37" y="337"/>
                  </a:lnTo>
                  <a:lnTo>
                    <a:pt x="37" y="338"/>
                  </a:lnTo>
                  <a:lnTo>
                    <a:pt x="37" y="337"/>
                  </a:lnTo>
                  <a:lnTo>
                    <a:pt x="37" y="338"/>
                  </a:lnTo>
                  <a:lnTo>
                    <a:pt x="37" y="339"/>
                  </a:lnTo>
                  <a:lnTo>
                    <a:pt x="36" y="339"/>
                  </a:lnTo>
                  <a:lnTo>
                    <a:pt x="36" y="340"/>
                  </a:lnTo>
                  <a:lnTo>
                    <a:pt x="36" y="339"/>
                  </a:lnTo>
                  <a:lnTo>
                    <a:pt x="37" y="339"/>
                  </a:lnTo>
                  <a:lnTo>
                    <a:pt x="37" y="340"/>
                  </a:lnTo>
                  <a:lnTo>
                    <a:pt x="36" y="341"/>
                  </a:lnTo>
                  <a:lnTo>
                    <a:pt x="37" y="341"/>
                  </a:lnTo>
                  <a:lnTo>
                    <a:pt x="37" y="342"/>
                  </a:lnTo>
                  <a:lnTo>
                    <a:pt x="36" y="342"/>
                  </a:lnTo>
                  <a:lnTo>
                    <a:pt x="37" y="342"/>
                  </a:lnTo>
                  <a:lnTo>
                    <a:pt x="37" y="344"/>
                  </a:lnTo>
                  <a:lnTo>
                    <a:pt x="36" y="344"/>
                  </a:lnTo>
                  <a:lnTo>
                    <a:pt x="37" y="344"/>
                  </a:lnTo>
                  <a:lnTo>
                    <a:pt x="37" y="346"/>
                  </a:lnTo>
                  <a:lnTo>
                    <a:pt x="36" y="346"/>
                  </a:lnTo>
                  <a:lnTo>
                    <a:pt x="36" y="348"/>
                  </a:lnTo>
                  <a:lnTo>
                    <a:pt x="36" y="349"/>
                  </a:lnTo>
                  <a:lnTo>
                    <a:pt x="35" y="350"/>
                  </a:lnTo>
                  <a:lnTo>
                    <a:pt x="36" y="350"/>
                  </a:lnTo>
                  <a:lnTo>
                    <a:pt x="36" y="351"/>
                  </a:lnTo>
                  <a:lnTo>
                    <a:pt x="37" y="352"/>
                  </a:lnTo>
                  <a:lnTo>
                    <a:pt x="37" y="353"/>
                  </a:lnTo>
                  <a:lnTo>
                    <a:pt x="37" y="354"/>
                  </a:lnTo>
                  <a:lnTo>
                    <a:pt x="38" y="354"/>
                  </a:lnTo>
                  <a:lnTo>
                    <a:pt x="38" y="355"/>
                  </a:lnTo>
                  <a:lnTo>
                    <a:pt x="39" y="355"/>
                  </a:lnTo>
                  <a:lnTo>
                    <a:pt x="39" y="356"/>
                  </a:lnTo>
                  <a:lnTo>
                    <a:pt x="40" y="356"/>
                  </a:lnTo>
                  <a:lnTo>
                    <a:pt x="40" y="357"/>
                  </a:lnTo>
                  <a:lnTo>
                    <a:pt x="40" y="358"/>
                  </a:lnTo>
                  <a:lnTo>
                    <a:pt x="41" y="359"/>
                  </a:lnTo>
                  <a:lnTo>
                    <a:pt x="41" y="360"/>
                  </a:lnTo>
                  <a:lnTo>
                    <a:pt x="42" y="360"/>
                  </a:lnTo>
                  <a:lnTo>
                    <a:pt x="42" y="361"/>
                  </a:lnTo>
                  <a:lnTo>
                    <a:pt x="42" y="362"/>
                  </a:lnTo>
                  <a:lnTo>
                    <a:pt x="43" y="362"/>
                  </a:lnTo>
                  <a:lnTo>
                    <a:pt x="43" y="363"/>
                  </a:lnTo>
                  <a:lnTo>
                    <a:pt x="43" y="364"/>
                  </a:lnTo>
                  <a:lnTo>
                    <a:pt x="44" y="365"/>
                  </a:lnTo>
                  <a:lnTo>
                    <a:pt x="44" y="366"/>
                  </a:lnTo>
                  <a:lnTo>
                    <a:pt x="44" y="367"/>
                  </a:lnTo>
                  <a:lnTo>
                    <a:pt x="44" y="368"/>
                  </a:lnTo>
                  <a:lnTo>
                    <a:pt x="45" y="368"/>
                  </a:lnTo>
                  <a:lnTo>
                    <a:pt x="44" y="369"/>
                  </a:lnTo>
                  <a:lnTo>
                    <a:pt x="45" y="370"/>
                  </a:lnTo>
                  <a:lnTo>
                    <a:pt x="45" y="371"/>
                  </a:lnTo>
                  <a:lnTo>
                    <a:pt x="46" y="371"/>
                  </a:lnTo>
                  <a:lnTo>
                    <a:pt x="46" y="372"/>
                  </a:lnTo>
                  <a:lnTo>
                    <a:pt x="47" y="372"/>
                  </a:lnTo>
                  <a:lnTo>
                    <a:pt x="48" y="372"/>
                  </a:lnTo>
                  <a:lnTo>
                    <a:pt x="48" y="374"/>
                  </a:lnTo>
                  <a:lnTo>
                    <a:pt x="48" y="376"/>
                  </a:lnTo>
                  <a:lnTo>
                    <a:pt x="48" y="377"/>
                  </a:lnTo>
                  <a:lnTo>
                    <a:pt x="48" y="378"/>
                  </a:lnTo>
                  <a:lnTo>
                    <a:pt x="48" y="379"/>
                  </a:lnTo>
                  <a:lnTo>
                    <a:pt x="47" y="379"/>
                  </a:lnTo>
                  <a:lnTo>
                    <a:pt x="48" y="379"/>
                  </a:lnTo>
                  <a:lnTo>
                    <a:pt x="48" y="380"/>
                  </a:lnTo>
                  <a:lnTo>
                    <a:pt x="48" y="381"/>
                  </a:lnTo>
                  <a:lnTo>
                    <a:pt x="49" y="381"/>
                  </a:lnTo>
                  <a:lnTo>
                    <a:pt x="49" y="382"/>
                  </a:lnTo>
                  <a:lnTo>
                    <a:pt x="49" y="383"/>
                  </a:lnTo>
                  <a:lnTo>
                    <a:pt x="50" y="383"/>
                  </a:lnTo>
                  <a:lnTo>
                    <a:pt x="50" y="384"/>
                  </a:lnTo>
                  <a:lnTo>
                    <a:pt x="50" y="385"/>
                  </a:lnTo>
                  <a:lnTo>
                    <a:pt x="50" y="386"/>
                  </a:lnTo>
                  <a:lnTo>
                    <a:pt x="51" y="387"/>
                  </a:lnTo>
                  <a:lnTo>
                    <a:pt x="51" y="388"/>
                  </a:lnTo>
                  <a:lnTo>
                    <a:pt x="51" y="389"/>
                  </a:lnTo>
                  <a:lnTo>
                    <a:pt x="51" y="390"/>
                  </a:lnTo>
                  <a:lnTo>
                    <a:pt x="51" y="391"/>
                  </a:lnTo>
                  <a:lnTo>
                    <a:pt x="51" y="392"/>
                  </a:lnTo>
                  <a:lnTo>
                    <a:pt x="50" y="392"/>
                  </a:lnTo>
                  <a:lnTo>
                    <a:pt x="51" y="392"/>
                  </a:lnTo>
                  <a:lnTo>
                    <a:pt x="51" y="393"/>
                  </a:lnTo>
                  <a:lnTo>
                    <a:pt x="51" y="394"/>
                  </a:lnTo>
                  <a:lnTo>
                    <a:pt x="51" y="395"/>
                  </a:lnTo>
                  <a:lnTo>
                    <a:pt x="52" y="395"/>
                  </a:lnTo>
                  <a:lnTo>
                    <a:pt x="52" y="396"/>
                  </a:lnTo>
                  <a:lnTo>
                    <a:pt x="53" y="396"/>
                  </a:lnTo>
                  <a:lnTo>
                    <a:pt x="53" y="397"/>
                  </a:lnTo>
                  <a:lnTo>
                    <a:pt x="54" y="397"/>
                  </a:lnTo>
                  <a:lnTo>
                    <a:pt x="55" y="398"/>
                  </a:lnTo>
                  <a:lnTo>
                    <a:pt x="55" y="397"/>
                  </a:lnTo>
                  <a:lnTo>
                    <a:pt x="55" y="398"/>
                  </a:lnTo>
                  <a:lnTo>
                    <a:pt x="56" y="398"/>
                  </a:lnTo>
                  <a:lnTo>
                    <a:pt x="56" y="399"/>
                  </a:lnTo>
                  <a:lnTo>
                    <a:pt x="57" y="400"/>
                  </a:lnTo>
                  <a:lnTo>
                    <a:pt x="57" y="402"/>
                  </a:lnTo>
                  <a:lnTo>
                    <a:pt x="58" y="402"/>
                  </a:lnTo>
                  <a:lnTo>
                    <a:pt x="58" y="404"/>
                  </a:lnTo>
                  <a:lnTo>
                    <a:pt x="58" y="406"/>
                  </a:lnTo>
                  <a:lnTo>
                    <a:pt x="59" y="406"/>
                  </a:lnTo>
                  <a:lnTo>
                    <a:pt x="60" y="407"/>
                  </a:lnTo>
                  <a:lnTo>
                    <a:pt x="59" y="407"/>
                  </a:lnTo>
                  <a:lnTo>
                    <a:pt x="60" y="407"/>
                  </a:lnTo>
                  <a:lnTo>
                    <a:pt x="60" y="408"/>
                  </a:lnTo>
                  <a:lnTo>
                    <a:pt x="60" y="409"/>
                  </a:lnTo>
                  <a:lnTo>
                    <a:pt x="60" y="410"/>
                  </a:lnTo>
                  <a:lnTo>
                    <a:pt x="61" y="410"/>
                  </a:lnTo>
                  <a:lnTo>
                    <a:pt x="62" y="410"/>
                  </a:lnTo>
                  <a:lnTo>
                    <a:pt x="62" y="411"/>
                  </a:lnTo>
                  <a:lnTo>
                    <a:pt x="63" y="412"/>
                  </a:lnTo>
                  <a:lnTo>
                    <a:pt x="64" y="412"/>
                  </a:lnTo>
                  <a:lnTo>
                    <a:pt x="65" y="412"/>
                  </a:lnTo>
                  <a:lnTo>
                    <a:pt x="65" y="413"/>
                  </a:lnTo>
                  <a:lnTo>
                    <a:pt x="65" y="415"/>
                  </a:lnTo>
                  <a:lnTo>
                    <a:pt x="65" y="416"/>
                  </a:lnTo>
                  <a:lnTo>
                    <a:pt x="65" y="417"/>
                  </a:lnTo>
                  <a:lnTo>
                    <a:pt x="65" y="418"/>
                  </a:lnTo>
                  <a:lnTo>
                    <a:pt x="65" y="419"/>
                  </a:lnTo>
                  <a:lnTo>
                    <a:pt x="64" y="419"/>
                  </a:lnTo>
                  <a:lnTo>
                    <a:pt x="64" y="421"/>
                  </a:lnTo>
                  <a:lnTo>
                    <a:pt x="63" y="422"/>
                  </a:lnTo>
                  <a:lnTo>
                    <a:pt x="62" y="422"/>
                  </a:lnTo>
                  <a:lnTo>
                    <a:pt x="62" y="423"/>
                  </a:lnTo>
                  <a:lnTo>
                    <a:pt x="62" y="422"/>
                  </a:lnTo>
                  <a:lnTo>
                    <a:pt x="62" y="423"/>
                  </a:lnTo>
                  <a:lnTo>
                    <a:pt x="61" y="423"/>
                  </a:lnTo>
                  <a:lnTo>
                    <a:pt x="62" y="423"/>
                  </a:lnTo>
                  <a:lnTo>
                    <a:pt x="62" y="424"/>
                  </a:lnTo>
                  <a:lnTo>
                    <a:pt x="61" y="424"/>
                  </a:lnTo>
                  <a:lnTo>
                    <a:pt x="62" y="424"/>
                  </a:lnTo>
                  <a:lnTo>
                    <a:pt x="62" y="425"/>
                  </a:lnTo>
                  <a:lnTo>
                    <a:pt x="62" y="426"/>
                  </a:lnTo>
                  <a:lnTo>
                    <a:pt x="63" y="426"/>
                  </a:lnTo>
                  <a:lnTo>
                    <a:pt x="63" y="427"/>
                  </a:lnTo>
                  <a:lnTo>
                    <a:pt x="63" y="428"/>
                  </a:lnTo>
                  <a:lnTo>
                    <a:pt x="64" y="428"/>
                  </a:lnTo>
                  <a:lnTo>
                    <a:pt x="65" y="429"/>
                  </a:lnTo>
                  <a:lnTo>
                    <a:pt x="66" y="430"/>
                  </a:lnTo>
                  <a:lnTo>
                    <a:pt x="67" y="430"/>
                  </a:lnTo>
                  <a:lnTo>
                    <a:pt x="68" y="430"/>
                  </a:lnTo>
                  <a:lnTo>
                    <a:pt x="70" y="430"/>
                  </a:lnTo>
                  <a:lnTo>
                    <a:pt x="70" y="432"/>
                  </a:lnTo>
                  <a:lnTo>
                    <a:pt x="71" y="432"/>
                  </a:lnTo>
                  <a:lnTo>
                    <a:pt x="71" y="434"/>
                  </a:lnTo>
                  <a:lnTo>
                    <a:pt x="71" y="435"/>
                  </a:lnTo>
                  <a:lnTo>
                    <a:pt x="71" y="436"/>
                  </a:lnTo>
                  <a:lnTo>
                    <a:pt x="70" y="437"/>
                  </a:lnTo>
                  <a:lnTo>
                    <a:pt x="70" y="438"/>
                  </a:lnTo>
                  <a:lnTo>
                    <a:pt x="70" y="439"/>
                  </a:lnTo>
                  <a:lnTo>
                    <a:pt x="70" y="441"/>
                  </a:lnTo>
                  <a:lnTo>
                    <a:pt x="68" y="442"/>
                  </a:lnTo>
                  <a:lnTo>
                    <a:pt x="68" y="444"/>
                  </a:lnTo>
                  <a:lnTo>
                    <a:pt x="67" y="445"/>
                  </a:lnTo>
                  <a:lnTo>
                    <a:pt x="67" y="446"/>
                  </a:lnTo>
                  <a:lnTo>
                    <a:pt x="66" y="446"/>
                  </a:lnTo>
                  <a:lnTo>
                    <a:pt x="67" y="446"/>
                  </a:lnTo>
                  <a:lnTo>
                    <a:pt x="67" y="447"/>
                  </a:lnTo>
                  <a:lnTo>
                    <a:pt x="68" y="447"/>
                  </a:lnTo>
                  <a:lnTo>
                    <a:pt x="68" y="448"/>
                  </a:lnTo>
                  <a:lnTo>
                    <a:pt x="68" y="449"/>
                  </a:lnTo>
                  <a:lnTo>
                    <a:pt x="68" y="450"/>
                  </a:lnTo>
                  <a:lnTo>
                    <a:pt x="68" y="451"/>
                  </a:lnTo>
                  <a:lnTo>
                    <a:pt x="68" y="452"/>
                  </a:lnTo>
                  <a:lnTo>
                    <a:pt x="67" y="453"/>
                  </a:lnTo>
                  <a:lnTo>
                    <a:pt x="67" y="454"/>
                  </a:lnTo>
                  <a:lnTo>
                    <a:pt x="66" y="455"/>
                  </a:lnTo>
                  <a:lnTo>
                    <a:pt x="66" y="456"/>
                  </a:lnTo>
                  <a:lnTo>
                    <a:pt x="66" y="457"/>
                  </a:lnTo>
                  <a:lnTo>
                    <a:pt x="66" y="458"/>
                  </a:lnTo>
                  <a:lnTo>
                    <a:pt x="67" y="458"/>
                  </a:lnTo>
                  <a:lnTo>
                    <a:pt x="66" y="458"/>
                  </a:lnTo>
                  <a:lnTo>
                    <a:pt x="66" y="460"/>
                  </a:lnTo>
                  <a:lnTo>
                    <a:pt x="65" y="462"/>
                  </a:lnTo>
                  <a:lnTo>
                    <a:pt x="64" y="462"/>
                  </a:lnTo>
                  <a:lnTo>
                    <a:pt x="63" y="462"/>
                  </a:lnTo>
                  <a:lnTo>
                    <a:pt x="63" y="463"/>
                  </a:lnTo>
                  <a:lnTo>
                    <a:pt x="63" y="464"/>
                  </a:lnTo>
                  <a:lnTo>
                    <a:pt x="62" y="464"/>
                  </a:lnTo>
                  <a:lnTo>
                    <a:pt x="62" y="465"/>
                  </a:lnTo>
                  <a:lnTo>
                    <a:pt x="62" y="466"/>
                  </a:lnTo>
                  <a:lnTo>
                    <a:pt x="63" y="466"/>
                  </a:lnTo>
                  <a:lnTo>
                    <a:pt x="63" y="467"/>
                  </a:lnTo>
                  <a:lnTo>
                    <a:pt x="64" y="466"/>
                  </a:lnTo>
                  <a:lnTo>
                    <a:pt x="64" y="467"/>
                  </a:lnTo>
                  <a:lnTo>
                    <a:pt x="65" y="467"/>
                  </a:lnTo>
                  <a:lnTo>
                    <a:pt x="66" y="468"/>
                  </a:lnTo>
                  <a:lnTo>
                    <a:pt x="67" y="468"/>
                  </a:lnTo>
                  <a:lnTo>
                    <a:pt x="67" y="469"/>
                  </a:lnTo>
                  <a:lnTo>
                    <a:pt x="68" y="470"/>
                  </a:lnTo>
                  <a:lnTo>
                    <a:pt x="68" y="471"/>
                  </a:lnTo>
                  <a:lnTo>
                    <a:pt x="68" y="472"/>
                  </a:lnTo>
                  <a:lnTo>
                    <a:pt x="68" y="473"/>
                  </a:lnTo>
                  <a:lnTo>
                    <a:pt x="68" y="474"/>
                  </a:lnTo>
                  <a:lnTo>
                    <a:pt x="68" y="475"/>
                  </a:lnTo>
                  <a:lnTo>
                    <a:pt x="70" y="475"/>
                  </a:lnTo>
                  <a:lnTo>
                    <a:pt x="71" y="475"/>
                  </a:lnTo>
                  <a:lnTo>
                    <a:pt x="72" y="476"/>
                  </a:lnTo>
                  <a:lnTo>
                    <a:pt x="73" y="476"/>
                  </a:lnTo>
                  <a:lnTo>
                    <a:pt x="74" y="476"/>
                  </a:lnTo>
                  <a:lnTo>
                    <a:pt x="75" y="476"/>
                  </a:lnTo>
                  <a:lnTo>
                    <a:pt x="76" y="476"/>
                  </a:lnTo>
                  <a:lnTo>
                    <a:pt x="77" y="476"/>
                  </a:lnTo>
                  <a:lnTo>
                    <a:pt x="78" y="477"/>
                  </a:lnTo>
                  <a:lnTo>
                    <a:pt x="80" y="477"/>
                  </a:lnTo>
                  <a:lnTo>
                    <a:pt x="81" y="477"/>
                  </a:lnTo>
                  <a:lnTo>
                    <a:pt x="81" y="478"/>
                  </a:lnTo>
                  <a:lnTo>
                    <a:pt x="82" y="478"/>
                  </a:lnTo>
                  <a:lnTo>
                    <a:pt x="83" y="478"/>
                  </a:lnTo>
                  <a:lnTo>
                    <a:pt x="84" y="478"/>
                  </a:lnTo>
                  <a:lnTo>
                    <a:pt x="85" y="479"/>
                  </a:lnTo>
                  <a:lnTo>
                    <a:pt x="86" y="480"/>
                  </a:lnTo>
                  <a:lnTo>
                    <a:pt x="87" y="480"/>
                  </a:lnTo>
                  <a:lnTo>
                    <a:pt x="88" y="480"/>
                  </a:lnTo>
                  <a:lnTo>
                    <a:pt x="88" y="481"/>
                  </a:lnTo>
                  <a:lnTo>
                    <a:pt x="90" y="481"/>
                  </a:lnTo>
                  <a:lnTo>
                    <a:pt x="90" y="482"/>
                  </a:lnTo>
                  <a:lnTo>
                    <a:pt x="90" y="483"/>
                  </a:lnTo>
                  <a:lnTo>
                    <a:pt x="91" y="483"/>
                  </a:lnTo>
                  <a:lnTo>
                    <a:pt x="92" y="483"/>
                  </a:lnTo>
                  <a:lnTo>
                    <a:pt x="92" y="484"/>
                  </a:lnTo>
                  <a:lnTo>
                    <a:pt x="93" y="484"/>
                  </a:lnTo>
                  <a:lnTo>
                    <a:pt x="93" y="485"/>
                  </a:lnTo>
                  <a:lnTo>
                    <a:pt x="94" y="485"/>
                  </a:lnTo>
                  <a:lnTo>
                    <a:pt x="94" y="486"/>
                  </a:lnTo>
                  <a:lnTo>
                    <a:pt x="95" y="486"/>
                  </a:lnTo>
                  <a:lnTo>
                    <a:pt x="96" y="486"/>
                  </a:lnTo>
                  <a:lnTo>
                    <a:pt x="96" y="485"/>
                  </a:lnTo>
                  <a:lnTo>
                    <a:pt x="97" y="486"/>
                  </a:lnTo>
                  <a:lnTo>
                    <a:pt x="96" y="485"/>
                  </a:lnTo>
                  <a:lnTo>
                    <a:pt x="97" y="486"/>
                  </a:lnTo>
                  <a:lnTo>
                    <a:pt x="98" y="486"/>
                  </a:lnTo>
                  <a:lnTo>
                    <a:pt x="100" y="488"/>
                  </a:lnTo>
                  <a:lnTo>
                    <a:pt x="101" y="488"/>
                  </a:lnTo>
                  <a:lnTo>
                    <a:pt x="102" y="488"/>
                  </a:lnTo>
                  <a:lnTo>
                    <a:pt x="103" y="488"/>
                  </a:lnTo>
                  <a:lnTo>
                    <a:pt x="104" y="488"/>
                  </a:lnTo>
                  <a:lnTo>
                    <a:pt x="105" y="488"/>
                  </a:lnTo>
                  <a:lnTo>
                    <a:pt x="106" y="488"/>
                  </a:lnTo>
                  <a:lnTo>
                    <a:pt x="107" y="488"/>
                  </a:lnTo>
                  <a:lnTo>
                    <a:pt x="108" y="488"/>
                  </a:lnTo>
                  <a:lnTo>
                    <a:pt x="108" y="490"/>
                  </a:lnTo>
                  <a:lnTo>
                    <a:pt x="110" y="490"/>
                  </a:lnTo>
                  <a:lnTo>
                    <a:pt x="110" y="492"/>
                  </a:lnTo>
                  <a:lnTo>
                    <a:pt x="111" y="492"/>
                  </a:lnTo>
                  <a:lnTo>
                    <a:pt x="112" y="492"/>
                  </a:lnTo>
                  <a:lnTo>
                    <a:pt x="112" y="493"/>
                  </a:lnTo>
                  <a:lnTo>
                    <a:pt x="113" y="494"/>
                  </a:lnTo>
                  <a:lnTo>
                    <a:pt x="113" y="495"/>
                  </a:lnTo>
                  <a:lnTo>
                    <a:pt x="114" y="495"/>
                  </a:lnTo>
                  <a:lnTo>
                    <a:pt x="114" y="496"/>
                  </a:lnTo>
                  <a:lnTo>
                    <a:pt x="115" y="496"/>
                  </a:lnTo>
                  <a:lnTo>
                    <a:pt x="115" y="497"/>
                  </a:lnTo>
                  <a:lnTo>
                    <a:pt x="116" y="497"/>
                  </a:lnTo>
                  <a:lnTo>
                    <a:pt x="116" y="498"/>
                  </a:lnTo>
                  <a:lnTo>
                    <a:pt x="116" y="499"/>
                  </a:lnTo>
                  <a:lnTo>
                    <a:pt x="117" y="499"/>
                  </a:lnTo>
                  <a:lnTo>
                    <a:pt x="117" y="500"/>
                  </a:lnTo>
                  <a:lnTo>
                    <a:pt x="118" y="500"/>
                  </a:lnTo>
                  <a:lnTo>
                    <a:pt x="118" y="501"/>
                  </a:lnTo>
                  <a:lnTo>
                    <a:pt x="118" y="502"/>
                  </a:lnTo>
                  <a:lnTo>
                    <a:pt x="118" y="503"/>
                  </a:lnTo>
                  <a:lnTo>
                    <a:pt x="118" y="504"/>
                  </a:lnTo>
                  <a:lnTo>
                    <a:pt x="118" y="507"/>
                  </a:lnTo>
                  <a:lnTo>
                    <a:pt x="118" y="508"/>
                  </a:lnTo>
                  <a:lnTo>
                    <a:pt x="120" y="509"/>
                  </a:lnTo>
                  <a:lnTo>
                    <a:pt x="120" y="510"/>
                  </a:lnTo>
                  <a:lnTo>
                    <a:pt x="121" y="511"/>
                  </a:lnTo>
                  <a:lnTo>
                    <a:pt x="122" y="512"/>
                  </a:lnTo>
                  <a:lnTo>
                    <a:pt x="122" y="513"/>
                  </a:lnTo>
                  <a:lnTo>
                    <a:pt x="123" y="513"/>
                  </a:lnTo>
                  <a:lnTo>
                    <a:pt x="124" y="513"/>
                  </a:lnTo>
                  <a:lnTo>
                    <a:pt x="125" y="514"/>
                  </a:lnTo>
                  <a:lnTo>
                    <a:pt x="126" y="514"/>
                  </a:lnTo>
                  <a:lnTo>
                    <a:pt x="126" y="515"/>
                  </a:lnTo>
                  <a:lnTo>
                    <a:pt x="127" y="515"/>
                  </a:lnTo>
                  <a:lnTo>
                    <a:pt x="127" y="516"/>
                  </a:lnTo>
                  <a:lnTo>
                    <a:pt x="128" y="516"/>
                  </a:lnTo>
                  <a:lnTo>
                    <a:pt x="130" y="518"/>
                  </a:lnTo>
                  <a:lnTo>
                    <a:pt x="131" y="518"/>
                  </a:lnTo>
                  <a:lnTo>
                    <a:pt x="132" y="518"/>
                  </a:lnTo>
                  <a:lnTo>
                    <a:pt x="132" y="520"/>
                  </a:lnTo>
                  <a:lnTo>
                    <a:pt x="133" y="520"/>
                  </a:lnTo>
                  <a:lnTo>
                    <a:pt x="134" y="520"/>
                  </a:lnTo>
                  <a:lnTo>
                    <a:pt x="135" y="520"/>
                  </a:lnTo>
                  <a:lnTo>
                    <a:pt x="135" y="521"/>
                  </a:lnTo>
                  <a:lnTo>
                    <a:pt x="136" y="522"/>
                  </a:lnTo>
                  <a:lnTo>
                    <a:pt x="136" y="521"/>
                  </a:lnTo>
                  <a:lnTo>
                    <a:pt x="137" y="521"/>
                  </a:lnTo>
                  <a:lnTo>
                    <a:pt x="138" y="521"/>
                  </a:lnTo>
                  <a:lnTo>
                    <a:pt x="140" y="521"/>
                  </a:lnTo>
                  <a:lnTo>
                    <a:pt x="141" y="521"/>
                  </a:lnTo>
                  <a:lnTo>
                    <a:pt x="141" y="522"/>
                  </a:lnTo>
                  <a:lnTo>
                    <a:pt x="141" y="521"/>
                  </a:lnTo>
                  <a:lnTo>
                    <a:pt x="142" y="521"/>
                  </a:lnTo>
                  <a:lnTo>
                    <a:pt x="143" y="522"/>
                  </a:lnTo>
                  <a:lnTo>
                    <a:pt x="144" y="522"/>
                  </a:lnTo>
                  <a:lnTo>
                    <a:pt x="145" y="522"/>
                  </a:lnTo>
                  <a:lnTo>
                    <a:pt x="146" y="522"/>
                  </a:lnTo>
                  <a:lnTo>
                    <a:pt x="147" y="522"/>
                  </a:lnTo>
                  <a:lnTo>
                    <a:pt x="147" y="523"/>
                  </a:lnTo>
                  <a:lnTo>
                    <a:pt x="148" y="523"/>
                  </a:lnTo>
                  <a:lnTo>
                    <a:pt x="148" y="524"/>
                  </a:lnTo>
                  <a:lnTo>
                    <a:pt x="150" y="524"/>
                  </a:lnTo>
                  <a:lnTo>
                    <a:pt x="150" y="525"/>
                  </a:lnTo>
                  <a:lnTo>
                    <a:pt x="150" y="526"/>
                  </a:lnTo>
                  <a:lnTo>
                    <a:pt x="150" y="527"/>
                  </a:lnTo>
                  <a:lnTo>
                    <a:pt x="150" y="528"/>
                  </a:lnTo>
                  <a:lnTo>
                    <a:pt x="150" y="529"/>
                  </a:lnTo>
                  <a:lnTo>
                    <a:pt x="150" y="530"/>
                  </a:lnTo>
                  <a:lnTo>
                    <a:pt x="151" y="530"/>
                  </a:lnTo>
                  <a:lnTo>
                    <a:pt x="151" y="534"/>
                  </a:lnTo>
                  <a:lnTo>
                    <a:pt x="151" y="536"/>
                  </a:lnTo>
                  <a:lnTo>
                    <a:pt x="151" y="537"/>
                  </a:lnTo>
                  <a:lnTo>
                    <a:pt x="151" y="538"/>
                  </a:lnTo>
                  <a:lnTo>
                    <a:pt x="151" y="539"/>
                  </a:lnTo>
                  <a:lnTo>
                    <a:pt x="150" y="539"/>
                  </a:lnTo>
                  <a:lnTo>
                    <a:pt x="150" y="540"/>
                  </a:lnTo>
                  <a:lnTo>
                    <a:pt x="150" y="541"/>
                  </a:lnTo>
                  <a:lnTo>
                    <a:pt x="150" y="542"/>
                  </a:lnTo>
                  <a:lnTo>
                    <a:pt x="150" y="543"/>
                  </a:lnTo>
                  <a:lnTo>
                    <a:pt x="151" y="543"/>
                  </a:lnTo>
                  <a:lnTo>
                    <a:pt x="152" y="544"/>
                  </a:lnTo>
                  <a:lnTo>
                    <a:pt x="153" y="544"/>
                  </a:lnTo>
                  <a:lnTo>
                    <a:pt x="154" y="546"/>
                  </a:lnTo>
                  <a:lnTo>
                    <a:pt x="155" y="546"/>
                  </a:lnTo>
                  <a:lnTo>
                    <a:pt x="156" y="544"/>
                  </a:lnTo>
                  <a:lnTo>
                    <a:pt x="157" y="544"/>
                  </a:lnTo>
                  <a:lnTo>
                    <a:pt x="158" y="544"/>
                  </a:lnTo>
                  <a:lnTo>
                    <a:pt x="159" y="546"/>
                  </a:lnTo>
                  <a:lnTo>
                    <a:pt x="159" y="544"/>
                  </a:lnTo>
                  <a:lnTo>
                    <a:pt x="160" y="544"/>
                  </a:lnTo>
                  <a:lnTo>
                    <a:pt x="161" y="544"/>
                  </a:lnTo>
                  <a:lnTo>
                    <a:pt x="162" y="544"/>
                  </a:lnTo>
                  <a:lnTo>
                    <a:pt x="163" y="546"/>
                  </a:lnTo>
                  <a:lnTo>
                    <a:pt x="162" y="546"/>
                  </a:lnTo>
                  <a:lnTo>
                    <a:pt x="163" y="546"/>
                  </a:lnTo>
                  <a:lnTo>
                    <a:pt x="164" y="546"/>
                  </a:lnTo>
                  <a:lnTo>
                    <a:pt x="165" y="548"/>
                  </a:lnTo>
                  <a:lnTo>
                    <a:pt x="166" y="550"/>
                  </a:lnTo>
                  <a:lnTo>
                    <a:pt x="167" y="552"/>
                  </a:lnTo>
                  <a:lnTo>
                    <a:pt x="168" y="555"/>
                  </a:lnTo>
                  <a:lnTo>
                    <a:pt x="169" y="556"/>
                  </a:lnTo>
                  <a:lnTo>
                    <a:pt x="170" y="556"/>
                  </a:lnTo>
                  <a:lnTo>
                    <a:pt x="171" y="557"/>
                  </a:lnTo>
                  <a:lnTo>
                    <a:pt x="172" y="558"/>
                  </a:lnTo>
                  <a:lnTo>
                    <a:pt x="173" y="559"/>
                  </a:lnTo>
                  <a:lnTo>
                    <a:pt x="173" y="560"/>
                  </a:lnTo>
                  <a:lnTo>
                    <a:pt x="174" y="560"/>
                  </a:lnTo>
                  <a:lnTo>
                    <a:pt x="174" y="561"/>
                  </a:lnTo>
                  <a:lnTo>
                    <a:pt x="175" y="561"/>
                  </a:lnTo>
                  <a:lnTo>
                    <a:pt x="175" y="562"/>
                  </a:lnTo>
                  <a:lnTo>
                    <a:pt x="176" y="562"/>
                  </a:lnTo>
                  <a:lnTo>
                    <a:pt x="176" y="563"/>
                  </a:lnTo>
                  <a:lnTo>
                    <a:pt x="177" y="565"/>
                  </a:lnTo>
                  <a:lnTo>
                    <a:pt x="177" y="567"/>
                  </a:lnTo>
                  <a:lnTo>
                    <a:pt x="178" y="567"/>
                  </a:lnTo>
                  <a:lnTo>
                    <a:pt x="179" y="569"/>
                  </a:lnTo>
                  <a:lnTo>
                    <a:pt x="181" y="571"/>
                  </a:lnTo>
                  <a:lnTo>
                    <a:pt x="181" y="573"/>
                  </a:lnTo>
                  <a:lnTo>
                    <a:pt x="182" y="573"/>
                  </a:lnTo>
                  <a:lnTo>
                    <a:pt x="182" y="574"/>
                  </a:lnTo>
                  <a:lnTo>
                    <a:pt x="183" y="574"/>
                  </a:lnTo>
                  <a:lnTo>
                    <a:pt x="184" y="574"/>
                  </a:lnTo>
                  <a:lnTo>
                    <a:pt x="184" y="576"/>
                  </a:lnTo>
                  <a:lnTo>
                    <a:pt x="185" y="576"/>
                  </a:lnTo>
                  <a:lnTo>
                    <a:pt x="185" y="578"/>
                  </a:lnTo>
                  <a:lnTo>
                    <a:pt x="186" y="579"/>
                  </a:lnTo>
                  <a:lnTo>
                    <a:pt x="187" y="581"/>
                  </a:lnTo>
                  <a:lnTo>
                    <a:pt x="188" y="583"/>
                  </a:lnTo>
                  <a:lnTo>
                    <a:pt x="188" y="584"/>
                  </a:lnTo>
                  <a:lnTo>
                    <a:pt x="188" y="585"/>
                  </a:lnTo>
                  <a:lnTo>
                    <a:pt x="188" y="586"/>
                  </a:lnTo>
                  <a:lnTo>
                    <a:pt x="188" y="587"/>
                  </a:lnTo>
                  <a:lnTo>
                    <a:pt x="188" y="588"/>
                  </a:lnTo>
                  <a:lnTo>
                    <a:pt x="189" y="588"/>
                  </a:lnTo>
                  <a:lnTo>
                    <a:pt x="188" y="588"/>
                  </a:lnTo>
                  <a:lnTo>
                    <a:pt x="189" y="590"/>
                  </a:lnTo>
                  <a:lnTo>
                    <a:pt x="189" y="591"/>
                  </a:lnTo>
                  <a:lnTo>
                    <a:pt x="190" y="592"/>
                  </a:lnTo>
                  <a:lnTo>
                    <a:pt x="190" y="593"/>
                  </a:lnTo>
                  <a:lnTo>
                    <a:pt x="190" y="594"/>
                  </a:lnTo>
                  <a:lnTo>
                    <a:pt x="190" y="595"/>
                  </a:lnTo>
                  <a:lnTo>
                    <a:pt x="190" y="596"/>
                  </a:lnTo>
                  <a:lnTo>
                    <a:pt x="190" y="597"/>
                  </a:lnTo>
                  <a:lnTo>
                    <a:pt x="190" y="598"/>
                  </a:lnTo>
                  <a:lnTo>
                    <a:pt x="190" y="599"/>
                  </a:lnTo>
                  <a:lnTo>
                    <a:pt x="190" y="600"/>
                  </a:lnTo>
                  <a:lnTo>
                    <a:pt x="190" y="602"/>
                  </a:lnTo>
                  <a:lnTo>
                    <a:pt x="190" y="603"/>
                  </a:lnTo>
                  <a:lnTo>
                    <a:pt x="190" y="606"/>
                  </a:lnTo>
                  <a:lnTo>
                    <a:pt x="189" y="606"/>
                  </a:lnTo>
                  <a:lnTo>
                    <a:pt x="189" y="607"/>
                  </a:lnTo>
                  <a:lnTo>
                    <a:pt x="188" y="607"/>
                  </a:lnTo>
                  <a:lnTo>
                    <a:pt x="188" y="608"/>
                  </a:lnTo>
                  <a:lnTo>
                    <a:pt x="188" y="609"/>
                  </a:lnTo>
                  <a:lnTo>
                    <a:pt x="188" y="608"/>
                  </a:lnTo>
                  <a:lnTo>
                    <a:pt x="188" y="609"/>
                  </a:lnTo>
                  <a:lnTo>
                    <a:pt x="188" y="610"/>
                  </a:lnTo>
                  <a:lnTo>
                    <a:pt x="188" y="611"/>
                  </a:lnTo>
                  <a:lnTo>
                    <a:pt x="188" y="612"/>
                  </a:lnTo>
                  <a:lnTo>
                    <a:pt x="188" y="613"/>
                  </a:lnTo>
                  <a:lnTo>
                    <a:pt x="188" y="614"/>
                  </a:lnTo>
                  <a:lnTo>
                    <a:pt x="188" y="615"/>
                  </a:lnTo>
                  <a:lnTo>
                    <a:pt x="188" y="616"/>
                  </a:lnTo>
                  <a:lnTo>
                    <a:pt x="188" y="617"/>
                  </a:lnTo>
                  <a:lnTo>
                    <a:pt x="188" y="618"/>
                  </a:lnTo>
                  <a:lnTo>
                    <a:pt x="188" y="617"/>
                  </a:lnTo>
                  <a:lnTo>
                    <a:pt x="189" y="617"/>
                  </a:lnTo>
                  <a:lnTo>
                    <a:pt x="190" y="617"/>
                  </a:lnTo>
                  <a:lnTo>
                    <a:pt x="190" y="618"/>
                  </a:lnTo>
                  <a:lnTo>
                    <a:pt x="191" y="618"/>
                  </a:lnTo>
                  <a:lnTo>
                    <a:pt x="191" y="619"/>
                  </a:lnTo>
                  <a:lnTo>
                    <a:pt x="191" y="620"/>
                  </a:lnTo>
                  <a:lnTo>
                    <a:pt x="192" y="621"/>
                  </a:lnTo>
                  <a:lnTo>
                    <a:pt x="192" y="622"/>
                  </a:lnTo>
                  <a:lnTo>
                    <a:pt x="191" y="623"/>
                  </a:lnTo>
                  <a:lnTo>
                    <a:pt x="191" y="625"/>
                  </a:lnTo>
                  <a:lnTo>
                    <a:pt x="191" y="627"/>
                  </a:lnTo>
                  <a:lnTo>
                    <a:pt x="194" y="627"/>
                  </a:lnTo>
                  <a:lnTo>
                    <a:pt x="196" y="627"/>
                  </a:lnTo>
                  <a:lnTo>
                    <a:pt x="199" y="629"/>
                  </a:lnTo>
                  <a:lnTo>
                    <a:pt x="200" y="629"/>
                  </a:lnTo>
                  <a:lnTo>
                    <a:pt x="204" y="629"/>
                  </a:lnTo>
                  <a:lnTo>
                    <a:pt x="215" y="630"/>
                  </a:lnTo>
                  <a:lnTo>
                    <a:pt x="218" y="631"/>
                  </a:lnTo>
                  <a:lnTo>
                    <a:pt x="234" y="633"/>
                  </a:lnTo>
                  <a:lnTo>
                    <a:pt x="238" y="634"/>
                  </a:lnTo>
                  <a:lnTo>
                    <a:pt x="239" y="634"/>
                  </a:lnTo>
                  <a:lnTo>
                    <a:pt x="242" y="634"/>
                  </a:lnTo>
                  <a:lnTo>
                    <a:pt x="248" y="635"/>
                  </a:lnTo>
                  <a:lnTo>
                    <a:pt x="250" y="635"/>
                  </a:lnTo>
                  <a:lnTo>
                    <a:pt x="253" y="636"/>
                  </a:lnTo>
                  <a:lnTo>
                    <a:pt x="266" y="638"/>
                  </a:lnTo>
                  <a:lnTo>
                    <a:pt x="273" y="639"/>
                  </a:lnTo>
                  <a:lnTo>
                    <a:pt x="279" y="640"/>
                  </a:lnTo>
                  <a:lnTo>
                    <a:pt x="291" y="642"/>
                  </a:lnTo>
                  <a:lnTo>
                    <a:pt x="303" y="644"/>
                  </a:lnTo>
                  <a:lnTo>
                    <a:pt x="303" y="643"/>
                  </a:lnTo>
                  <a:lnTo>
                    <a:pt x="305" y="643"/>
                  </a:lnTo>
                  <a:lnTo>
                    <a:pt x="305" y="642"/>
                  </a:lnTo>
                  <a:lnTo>
                    <a:pt x="305" y="643"/>
                  </a:lnTo>
                  <a:lnTo>
                    <a:pt x="306" y="643"/>
                  </a:lnTo>
                  <a:lnTo>
                    <a:pt x="307" y="643"/>
                  </a:lnTo>
                  <a:lnTo>
                    <a:pt x="307" y="644"/>
                  </a:lnTo>
                  <a:lnTo>
                    <a:pt x="308" y="644"/>
                  </a:lnTo>
                  <a:lnTo>
                    <a:pt x="309" y="644"/>
                  </a:lnTo>
                  <a:lnTo>
                    <a:pt x="310" y="644"/>
                  </a:lnTo>
                  <a:lnTo>
                    <a:pt x="311" y="644"/>
                  </a:lnTo>
                  <a:lnTo>
                    <a:pt x="311" y="643"/>
                  </a:lnTo>
                  <a:lnTo>
                    <a:pt x="312" y="644"/>
                  </a:lnTo>
                  <a:lnTo>
                    <a:pt x="313" y="644"/>
                  </a:lnTo>
                  <a:lnTo>
                    <a:pt x="313" y="643"/>
                  </a:lnTo>
                  <a:lnTo>
                    <a:pt x="313" y="642"/>
                  </a:lnTo>
                  <a:lnTo>
                    <a:pt x="313" y="641"/>
                  </a:lnTo>
                  <a:lnTo>
                    <a:pt x="313" y="640"/>
                  </a:lnTo>
                  <a:lnTo>
                    <a:pt x="315" y="640"/>
                  </a:lnTo>
                  <a:lnTo>
                    <a:pt x="316" y="639"/>
                  </a:lnTo>
                  <a:lnTo>
                    <a:pt x="317" y="637"/>
                  </a:lnTo>
                  <a:lnTo>
                    <a:pt x="318" y="635"/>
                  </a:lnTo>
                  <a:lnTo>
                    <a:pt x="317" y="634"/>
                  </a:lnTo>
                  <a:lnTo>
                    <a:pt x="317" y="633"/>
                  </a:lnTo>
                  <a:lnTo>
                    <a:pt x="318" y="632"/>
                  </a:lnTo>
                  <a:lnTo>
                    <a:pt x="318" y="631"/>
                  </a:lnTo>
                  <a:lnTo>
                    <a:pt x="317" y="631"/>
                  </a:lnTo>
                  <a:lnTo>
                    <a:pt x="317" y="630"/>
                  </a:lnTo>
                  <a:lnTo>
                    <a:pt x="317" y="629"/>
                  </a:lnTo>
                  <a:lnTo>
                    <a:pt x="316" y="627"/>
                  </a:lnTo>
                  <a:lnTo>
                    <a:pt x="315" y="627"/>
                  </a:lnTo>
                  <a:lnTo>
                    <a:pt x="313" y="627"/>
                  </a:lnTo>
                  <a:lnTo>
                    <a:pt x="312" y="627"/>
                  </a:lnTo>
                  <a:lnTo>
                    <a:pt x="311" y="625"/>
                  </a:lnTo>
                  <a:lnTo>
                    <a:pt x="310" y="625"/>
                  </a:lnTo>
                  <a:lnTo>
                    <a:pt x="309" y="624"/>
                  </a:lnTo>
                  <a:lnTo>
                    <a:pt x="309" y="623"/>
                  </a:lnTo>
                  <a:lnTo>
                    <a:pt x="309" y="621"/>
                  </a:lnTo>
                  <a:lnTo>
                    <a:pt x="310" y="620"/>
                  </a:lnTo>
                  <a:lnTo>
                    <a:pt x="311" y="619"/>
                  </a:lnTo>
                  <a:lnTo>
                    <a:pt x="312" y="615"/>
                  </a:lnTo>
                  <a:lnTo>
                    <a:pt x="312" y="613"/>
                  </a:lnTo>
                  <a:lnTo>
                    <a:pt x="313" y="613"/>
                  </a:lnTo>
                  <a:lnTo>
                    <a:pt x="312" y="612"/>
                  </a:lnTo>
                  <a:lnTo>
                    <a:pt x="312" y="611"/>
                  </a:lnTo>
                  <a:lnTo>
                    <a:pt x="311" y="611"/>
                  </a:lnTo>
                  <a:lnTo>
                    <a:pt x="310" y="610"/>
                  </a:lnTo>
                  <a:lnTo>
                    <a:pt x="310" y="609"/>
                  </a:lnTo>
                  <a:lnTo>
                    <a:pt x="311" y="609"/>
                  </a:lnTo>
                  <a:lnTo>
                    <a:pt x="312" y="608"/>
                  </a:lnTo>
                  <a:lnTo>
                    <a:pt x="313" y="606"/>
                  </a:lnTo>
                  <a:lnTo>
                    <a:pt x="312" y="605"/>
                  </a:lnTo>
                  <a:lnTo>
                    <a:pt x="312" y="604"/>
                  </a:lnTo>
                  <a:lnTo>
                    <a:pt x="312" y="603"/>
                  </a:lnTo>
                  <a:lnTo>
                    <a:pt x="313" y="603"/>
                  </a:lnTo>
                  <a:lnTo>
                    <a:pt x="315" y="603"/>
                  </a:lnTo>
                  <a:lnTo>
                    <a:pt x="315" y="604"/>
                  </a:lnTo>
                  <a:lnTo>
                    <a:pt x="316" y="603"/>
                  </a:lnTo>
                  <a:lnTo>
                    <a:pt x="317" y="602"/>
                  </a:lnTo>
                  <a:lnTo>
                    <a:pt x="318" y="602"/>
                  </a:lnTo>
                  <a:lnTo>
                    <a:pt x="318" y="601"/>
                  </a:lnTo>
                  <a:lnTo>
                    <a:pt x="319" y="600"/>
                  </a:lnTo>
                  <a:lnTo>
                    <a:pt x="320" y="600"/>
                  </a:lnTo>
                  <a:lnTo>
                    <a:pt x="321" y="599"/>
                  </a:lnTo>
                  <a:lnTo>
                    <a:pt x="322" y="598"/>
                  </a:lnTo>
                  <a:lnTo>
                    <a:pt x="323" y="598"/>
                  </a:lnTo>
                  <a:lnTo>
                    <a:pt x="323" y="597"/>
                  </a:lnTo>
                  <a:lnTo>
                    <a:pt x="322" y="597"/>
                  </a:lnTo>
                  <a:lnTo>
                    <a:pt x="322" y="596"/>
                  </a:lnTo>
                  <a:lnTo>
                    <a:pt x="322" y="595"/>
                  </a:lnTo>
                  <a:lnTo>
                    <a:pt x="323" y="595"/>
                  </a:lnTo>
                  <a:lnTo>
                    <a:pt x="323" y="594"/>
                  </a:lnTo>
                  <a:lnTo>
                    <a:pt x="323" y="593"/>
                  </a:lnTo>
                  <a:lnTo>
                    <a:pt x="323" y="592"/>
                  </a:lnTo>
                  <a:lnTo>
                    <a:pt x="325" y="592"/>
                  </a:lnTo>
                  <a:lnTo>
                    <a:pt x="325" y="591"/>
                  </a:lnTo>
                  <a:lnTo>
                    <a:pt x="323" y="591"/>
                  </a:lnTo>
                  <a:lnTo>
                    <a:pt x="323" y="590"/>
                  </a:lnTo>
                  <a:lnTo>
                    <a:pt x="325" y="590"/>
                  </a:lnTo>
                  <a:lnTo>
                    <a:pt x="325" y="589"/>
                  </a:lnTo>
                  <a:lnTo>
                    <a:pt x="325" y="588"/>
                  </a:lnTo>
                  <a:lnTo>
                    <a:pt x="325" y="587"/>
                  </a:lnTo>
                  <a:lnTo>
                    <a:pt x="325" y="586"/>
                  </a:lnTo>
                  <a:lnTo>
                    <a:pt x="325" y="585"/>
                  </a:lnTo>
                  <a:lnTo>
                    <a:pt x="325" y="584"/>
                  </a:lnTo>
                  <a:lnTo>
                    <a:pt x="325" y="583"/>
                  </a:lnTo>
                  <a:lnTo>
                    <a:pt x="325" y="582"/>
                  </a:lnTo>
                  <a:lnTo>
                    <a:pt x="326" y="581"/>
                  </a:lnTo>
                  <a:lnTo>
                    <a:pt x="325" y="581"/>
                  </a:lnTo>
                  <a:lnTo>
                    <a:pt x="325" y="580"/>
                  </a:lnTo>
                  <a:lnTo>
                    <a:pt x="325" y="579"/>
                  </a:lnTo>
                  <a:lnTo>
                    <a:pt x="326" y="579"/>
                  </a:lnTo>
                  <a:lnTo>
                    <a:pt x="326" y="580"/>
                  </a:lnTo>
                  <a:lnTo>
                    <a:pt x="326" y="579"/>
                  </a:lnTo>
                  <a:lnTo>
                    <a:pt x="327" y="579"/>
                  </a:lnTo>
                  <a:lnTo>
                    <a:pt x="327" y="578"/>
                  </a:lnTo>
                  <a:lnTo>
                    <a:pt x="326" y="578"/>
                  </a:lnTo>
                  <a:lnTo>
                    <a:pt x="327" y="578"/>
                  </a:lnTo>
                  <a:lnTo>
                    <a:pt x="327" y="576"/>
                  </a:lnTo>
                  <a:lnTo>
                    <a:pt x="326" y="576"/>
                  </a:lnTo>
                  <a:lnTo>
                    <a:pt x="327" y="574"/>
                  </a:lnTo>
                  <a:lnTo>
                    <a:pt x="328" y="574"/>
                  </a:lnTo>
                  <a:lnTo>
                    <a:pt x="329" y="574"/>
                  </a:lnTo>
                  <a:lnTo>
                    <a:pt x="330" y="573"/>
                  </a:lnTo>
                  <a:lnTo>
                    <a:pt x="331" y="573"/>
                  </a:lnTo>
                  <a:lnTo>
                    <a:pt x="330" y="572"/>
                  </a:lnTo>
                  <a:lnTo>
                    <a:pt x="331" y="572"/>
                  </a:lnTo>
                  <a:lnTo>
                    <a:pt x="332" y="572"/>
                  </a:lnTo>
                  <a:lnTo>
                    <a:pt x="332" y="571"/>
                  </a:lnTo>
                  <a:lnTo>
                    <a:pt x="333" y="570"/>
                  </a:lnTo>
                  <a:lnTo>
                    <a:pt x="332" y="570"/>
                  </a:lnTo>
                  <a:lnTo>
                    <a:pt x="333" y="569"/>
                  </a:lnTo>
                  <a:lnTo>
                    <a:pt x="333" y="568"/>
                  </a:lnTo>
                  <a:lnTo>
                    <a:pt x="333" y="567"/>
                  </a:lnTo>
                  <a:lnTo>
                    <a:pt x="335" y="567"/>
                  </a:lnTo>
                  <a:lnTo>
                    <a:pt x="336" y="567"/>
                  </a:lnTo>
                  <a:lnTo>
                    <a:pt x="336" y="566"/>
                  </a:lnTo>
                  <a:lnTo>
                    <a:pt x="337" y="566"/>
                  </a:lnTo>
                  <a:lnTo>
                    <a:pt x="338" y="566"/>
                  </a:lnTo>
                  <a:lnTo>
                    <a:pt x="339" y="566"/>
                  </a:lnTo>
                  <a:lnTo>
                    <a:pt x="340" y="565"/>
                  </a:lnTo>
                  <a:lnTo>
                    <a:pt x="341" y="564"/>
                  </a:lnTo>
                  <a:lnTo>
                    <a:pt x="341" y="565"/>
                  </a:lnTo>
                  <a:lnTo>
                    <a:pt x="342" y="564"/>
                  </a:lnTo>
                  <a:lnTo>
                    <a:pt x="343" y="564"/>
                  </a:lnTo>
                  <a:lnTo>
                    <a:pt x="343" y="563"/>
                  </a:lnTo>
                  <a:lnTo>
                    <a:pt x="345" y="563"/>
                  </a:lnTo>
                  <a:lnTo>
                    <a:pt x="345" y="562"/>
                  </a:lnTo>
                  <a:lnTo>
                    <a:pt x="346" y="561"/>
                  </a:lnTo>
                  <a:lnTo>
                    <a:pt x="347" y="561"/>
                  </a:lnTo>
                  <a:lnTo>
                    <a:pt x="347" y="560"/>
                  </a:lnTo>
                  <a:lnTo>
                    <a:pt x="348" y="561"/>
                  </a:lnTo>
                  <a:lnTo>
                    <a:pt x="348" y="560"/>
                  </a:lnTo>
                  <a:lnTo>
                    <a:pt x="348" y="559"/>
                  </a:lnTo>
                  <a:lnTo>
                    <a:pt x="348" y="558"/>
                  </a:lnTo>
                  <a:lnTo>
                    <a:pt x="349" y="558"/>
                  </a:lnTo>
                  <a:lnTo>
                    <a:pt x="348" y="557"/>
                  </a:lnTo>
                  <a:lnTo>
                    <a:pt x="348" y="555"/>
                  </a:lnTo>
                  <a:lnTo>
                    <a:pt x="347" y="555"/>
                  </a:lnTo>
                  <a:lnTo>
                    <a:pt x="347" y="554"/>
                  </a:lnTo>
                  <a:lnTo>
                    <a:pt x="346" y="554"/>
                  </a:lnTo>
                  <a:lnTo>
                    <a:pt x="345" y="553"/>
                  </a:lnTo>
                  <a:lnTo>
                    <a:pt x="345" y="552"/>
                  </a:lnTo>
                  <a:lnTo>
                    <a:pt x="345" y="551"/>
                  </a:lnTo>
                  <a:lnTo>
                    <a:pt x="343" y="551"/>
                  </a:lnTo>
                  <a:lnTo>
                    <a:pt x="343" y="550"/>
                  </a:lnTo>
                  <a:lnTo>
                    <a:pt x="342" y="548"/>
                  </a:lnTo>
                  <a:lnTo>
                    <a:pt x="341" y="548"/>
                  </a:lnTo>
                  <a:lnTo>
                    <a:pt x="340" y="548"/>
                  </a:lnTo>
                  <a:lnTo>
                    <a:pt x="339" y="546"/>
                  </a:lnTo>
                  <a:lnTo>
                    <a:pt x="340" y="546"/>
                  </a:lnTo>
                  <a:lnTo>
                    <a:pt x="340" y="544"/>
                  </a:lnTo>
                  <a:lnTo>
                    <a:pt x="340" y="543"/>
                  </a:lnTo>
                  <a:lnTo>
                    <a:pt x="340" y="542"/>
                  </a:lnTo>
                  <a:lnTo>
                    <a:pt x="340" y="540"/>
                  </a:lnTo>
                  <a:lnTo>
                    <a:pt x="339" y="539"/>
                  </a:lnTo>
                  <a:lnTo>
                    <a:pt x="339" y="538"/>
                  </a:lnTo>
                  <a:lnTo>
                    <a:pt x="339" y="537"/>
                  </a:lnTo>
                  <a:lnTo>
                    <a:pt x="339" y="536"/>
                  </a:lnTo>
                  <a:lnTo>
                    <a:pt x="339" y="535"/>
                  </a:lnTo>
                  <a:lnTo>
                    <a:pt x="338" y="534"/>
                  </a:lnTo>
                  <a:lnTo>
                    <a:pt x="339" y="534"/>
                  </a:lnTo>
                  <a:lnTo>
                    <a:pt x="339" y="533"/>
                  </a:lnTo>
                  <a:lnTo>
                    <a:pt x="338" y="533"/>
                  </a:lnTo>
                  <a:lnTo>
                    <a:pt x="338" y="532"/>
                  </a:lnTo>
                  <a:lnTo>
                    <a:pt x="338" y="531"/>
                  </a:lnTo>
                  <a:lnTo>
                    <a:pt x="338" y="530"/>
                  </a:lnTo>
                  <a:lnTo>
                    <a:pt x="337" y="530"/>
                  </a:lnTo>
                  <a:lnTo>
                    <a:pt x="337" y="529"/>
                  </a:lnTo>
                  <a:lnTo>
                    <a:pt x="336" y="529"/>
                  </a:lnTo>
                  <a:lnTo>
                    <a:pt x="336" y="528"/>
                  </a:lnTo>
                  <a:lnTo>
                    <a:pt x="335" y="527"/>
                  </a:lnTo>
                  <a:lnTo>
                    <a:pt x="335" y="526"/>
                  </a:lnTo>
                  <a:lnTo>
                    <a:pt x="335" y="525"/>
                  </a:lnTo>
                  <a:lnTo>
                    <a:pt x="335" y="524"/>
                  </a:lnTo>
                  <a:lnTo>
                    <a:pt x="335" y="523"/>
                  </a:lnTo>
                  <a:lnTo>
                    <a:pt x="335" y="522"/>
                  </a:lnTo>
                  <a:lnTo>
                    <a:pt x="335" y="521"/>
                  </a:lnTo>
                  <a:lnTo>
                    <a:pt x="333" y="521"/>
                  </a:lnTo>
                  <a:lnTo>
                    <a:pt x="333" y="520"/>
                  </a:lnTo>
                  <a:lnTo>
                    <a:pt x="333" y="518"/>
                  </a:lnTo>
                  <a:lnTo>
                    <a:pt x="333" y="516"/>
                  </a:lnTo>
                  <a:lnTo>
                    <a:pt x="335" y="516"/>
                  </a:lnTo>
                  <a:lnTo>
                    <a:pt x="333" y="516"/>
                  </a:lnTo>
                  <a:lnTo>
                    <a:pt x="335" y="515"/>
                  </a:lnTo>
                  <a:lnTo>
                    <a:pt x="335" y="514"/>
                  </a:lnTo>
                  <a:lnTo>
                    <a:pt x="335" y="513"/>
                  </a:lnTo>
                  <a:lnTo>
                    <a:pt x="335" y="512"/>
                  </a:lnTo>
                  <a:lnTo>
                    <a:pt x="333" y="512"/>
                  </a:lnTo>
                  <a:lnTo>
                    <a:pt x="333" y="511"/>
                  </a:lnTo>
                  <a:lnTo>
                    <a:pt x="333" y="510"/>
                  </a:lnTo>
                  <a:lnTo>
                    <a:pt x="332" y="509"/>
                  </a:lnTo>
                  <a:lnTo>
                    <a:pt x="332" y="508"/>
                  </a:lnTo>
                  <a:lnTo>
                    <a:pt x="331" y="507"/>
                  </a:lnTo>
                  <a:lnTo>
                    <a:pt x="331" y="506"/>
                  </a:lnTo>
                  <a:lnTo>
                    <a:pt x="330" y="505"/>
                  </a:lnTo>
                  <a:lnTo>
                    <a:pt x="329" y="504"/>
                  </a:lnTo>
                  <a:lnTo>
                    <a:pt x="329" y="503"/>
                  </a:lnTo>
                  <a:lnTo>
                    <a:pt x="328" y="503"/>
                  </a:lnTo>
                  <a:lnTo>
                    <a:pt x="327" y="500"/>
                  </a:lnTo>
                  <a:lnTo>
                    <a:pt x="326" y="499"/>
                  </a:lnTo>
                  <a:lnTo>
                    <a:pt x="325" y="496"/>
                  </a:lnTo>
                  <a:lnTo>
                    <a:pt x="323" y="495"/>
                  </a:lnTo>
                  <a:lnTo>
                    <a:pt x="323" y="493"/>
                  </a:lnTo>
                  <a:lnTo>
                    <a:pt x="322" y="492"/>
                  </a:lnTo>
                  <a:lnTo>
                    <a:pt x="321" y="490"/>
                  </a:lnTo>
                  <a:lnTo>
                    <a:pt x="320" y="490"/>
                  </a:lnTo>
                  <a:lnTo>
                    <a:pt x="319" y="488"/>
                  </a:lnTo>
                  <a:lnTo>
                    <a:pt x="319" y="486"/>
                  </a:lnTo>
                  <a:lnTo>
                    <a:pt x="318" y="486"/>
                  </a:lnTo>
                  <a:lnTo>
                    <a:pt x="317" y="485"/>
                  </a:lnTo>
                  <a:lnTo>
                    <a:pt x="316" y="484"/>
                  </a:lnTo>
                  <a:lnTo>
                    <a:pt x="316" y="483"/>
                  </a:lnTo>
                  <a:lnTo>
                    <a:pt x="315" y="480"/>
                  </a:lnTo>
                  <a:lnTo>
                    <a:pt x="313" y="479"/>
                  </a:lnTo>
                  <a:lnTo>
                    <a:pt x="313" y="478"/>
                  </a:lnTo>
                  <a:lnTo>
                    <a:pt x="313" y="477"/>
                  </a:lnTo>
                  <a:lnTo>
                    <a:pt x="311" y="475"/>
                  </a:lnTo>
                  <a:lnTo>
                    <a:pt x="309" y="471"/>
                  </a:lnTo>
                  <a:lnTo>
                    <a:pt x="308" y="470"/>
                  </a:lnTo>
                  <a:lnTo>
                    <a:pt x="308" y="469"/>
                  </a:lnTo>
                  <a:lnTo>
                    <a:pt x="307" y="469"/>
                  </a:lnTo>
                  <a:lnTo>
                    <a:pt x="307" y="468"/>
                  </a:lnTo>
                  <a:lnTo>
                    <a:pt x="305" y="464"/>
                  </a:lnTo>
                  <a:lnTo>
                    <a:pt x="305" y="463"/>
                  </a:lnTo>
                  <a:lnTo>
                    <a:pt x="303" y="463"/>
                  </a:lnTo>
                  <a:lnTo>
                    <a:pt x="303" y="462"/>
                  </a:lnTo>
                  <a:lnTo>
                    <a:pt x="302" y="460"/>
                  </a:lnTo>
                  <a:lnTo>
                    <a:pt x="301" y="458"/>
                  </a:lnTo>
                  <a:lnTo>
                    <a:pt x="300" y="457"/>
                  </a:lnTo>
                  <a:lnTo>
                    <a:pt x="300" y="456"/>
                  </a:lnTo>
                  <a:lnTo>
                    <a:pt x="299" y="456"/>
                  </a:lnTo>
                  <a:lnTo>
                    <a:pt x="299" y="455"/>
                  </a:lnTo>
                  <a:lnTo>
                    <a:pt x="298" y="454"/>
                  </a:lnTo>
                  <a:lnTo>
                    <a:pt x="298" y="453"/>
                  </a:lnTo>
                  <a:lnTo>
                    <a:pt x="296" y="451"/>
                  </a:lnTo>
                  <a:lnTo>
                    <a:pt x="295" y="450"/>
                  </a:lnTo>
                  <a:lnTo>
                    <a:pt x="293" y="446"/>
                  </a:lnTo>
                  <a:lnTo>
                    <a:pt x="293" y="444"/>
                  </a:lnTo>
                  <a:lnTo>
                    <a:pt x="292" y="443"/>
                  </a:lnTo>
                  <a:lnTo>
                    <a:pt x="292" y="442"/>
                  </a:lnTo>
                  <a:lnTo>
                    <a:pt x="291" y="442"/>
                  </a:lnTo>
                  <a:lnTo>
                    <a:pt x="290" y="441"/>
                  </a:lnTo>
                  <a:lnTo>
                    <a:pt x="287" y="436"/>
                  </a:lnTo>
                  <a:lnTo>
                    <a:pt x="286" y="434"/>
                  </a:lnTo>
                  <a:lnTo>
                    <a:pt x="285" y="434"/>
                  </a:lnTo>
                  <a:lnTo>
                    <a:pt x="285" y="430"/>
                  </a:lnTo>
                  <a:lnTo>
                    <a:pt x="283" y="430"/>
                  </a:lnTo>
                  <a:lnTo>
                    <a:pt x="283" y="429"/>
                  </a:lnTo>
                  <a:lnTo>
                    <a:pt x="282" y="427"/>
                  </a:lnTo>
                  <a:lnTo>
                    <a:pt x="280" y="424"/>
                  </a:lnTo>
                  <a:lnTo>
                    <a:pt x="279" y="423"/>
                  </a:lnTo>
                  <a:lnTo>
                    <a:pt x="279" y="422"/>
                  </a:lnTo>
                  <a:lnTo>
                    <a:pt x="275" y="416"/>
                  </a:lnTo>
                  <a:lnTo>
                    <a:pt x="275" y="415"/>
                  </a:lnTo>
                  <a:lnTo>
                    <a:pt x="271" y="409"/>
                  </a:lnTo>
                  <a:lnTo>
                    <a:pt x="270" y="408"/>
                  </a:lnTo>
                  <a:lnTo>
                    <a:pt x="269" y="407"/>
                  </a:lnTo>
                  <a:lnTo>
                    <a:pt x="269" y="406"/>
                  </a:lnTo>
                  <a:lnTo>
                    <a:pt x="262" y="395"/>
                  </a:lnTo>
                  <a:lnTo>
                    <a:pt x="258" y="388"/>
                  </a:lnTo>
                  <a:lnTo>
                    <a:pt x="254" y="381"/>
                  </a:lnTo>
                  <a:lnTo>
                    <a:pt x="254" y="380"/>
                  </a:lnTo>
                  <a:lnTo>
                    <a:pt x="253" y="380"/>
                  </a:lnTo>
                  <a:lnTo>
                    <a:pt x="253" y="379"/>
                  </a:lnTo>
                  <a:lnTo>
                    <a:pt x="252" y="377"/>
                  </a:lnTo>
                  <a:lnTo>
                    <a:pt x="251" y="376"/>
                  </a:lnTo>
                  <a:lnTo>
                    <a:pt x="250" y="376"/>
                  </a:lnTo>
                  <a:lnTo>
                    <a:pt x="249" y="374"/>
                  </a:lnTo>
                  <a:lnTo>
                    <a:pt x="248" y="372"/>
                  </a:lnTo>
                  <a:lnTo>
                    <a:pt x="247" y="372"/>
                  </a:lnTo>
                  <a:lnTo>
                    <a:pt x="247" y="371"/>
                  </a:lnTo>
                  <a:lnTo>
                    <a:pt x="245" y="368"/>
                  </a:lnTo>
                  <a:lnTo>
                    <a:pt x="245" y="367"/>
                  </a:lnTo>
                  <a:lnTo>
                    <a:pt x="242" y="361"/>
                  </a:lnTo>
                  <a:lnTo>
                    <a:pt x="241" y="361"/>
                  </a:lnTo>
                  <a:lnTo>
                    <a:pt x="241" y="360"/>
                  </a:lnTo>
                  <a:lnTo>
                    <a:pt x="240" y="359"/>
                  </a:lnTo>
                  <a:lnTo>
                    <a:pt x="239" y="357"/>
                  </a:lnTo>
                  <a:lnTo>
                    <a:pt x="237" y="354"/>
                  </a:lnTo>
                  <a:lnTo>
                    <a:pt x="236" y="353"/>
                  </a:lnTo>
                  <a:lnTo>
                    <a:pt x="236" y="352"/>
                  </a:lnTo>
                  <a:lnTo>
                    <a:pt x="235" y="352"/>
                  </a:lnTo>
                  <a:lnTo>
                    <a:pt x="235" y="351"/>
                  </a:lnTo>
                  <a:lnTo>
                    <a:pt x="235" y="350"/>
                  </a:lnTo>
                  <a:lnTo>
                    <a:pt x="234" y="348"/>
                  </a:lnTo>
                  <a:lnTo>
                    <a:pt x="233" y="348"/>
                  </a:lnTo>
                  <a:lnTo>
                    <a:pt x="233" y="346"/>
                  </a:lnTo>
                  <a:lnTo>
                    <a:pt x="232" y="346"/>
                  </a:lnTo>
                  <a:lnTo>
                    <a:pt x="232" y="344"/>
                  </a:lnTo>
                  <a:lnTo>
                    <a:pt x="231" y="344"/>
                  </a:lnTo>
                  <a:lnTo>
                    <a:pt x="230" y="342"/>
                  </a:lnTo>
                  <a:lnTo>
                    <a:pt x="229" y="341"/>
                  </a:lnTo>
                  <a:lnTo>
                    <a:pt x="227" y="338"/>
                  </a:lnTo>
                  <a:lnTo>
                    <a:pt x="226" y="337"/>
                  </a:lnTo>
                  <a:lnTo>
                    <a:pt x="225" y="334"/>
                  </a:lnTo>
                  <a:lnTo>
                    <a:pt x="224" y="333"/>
                  </a:lnTo>
                  <a:lnTo>
                    <a:pt x="222" y="329"/>
                  </a:lnTo>
                  <a:lnTo>
                    <a:pt x="221" y="328"/>
                  </a:lnTo>
                  <a:lnTo>
                    <a:pt x="221" y="327"/>
                  </a:lnTo>
                  <a:lnTo>
                    <a:pt x="219" y="325"/>
                  </a:lnTo>
                  <a:lnTo>
                    <a:pt x="216" y="321"/>
                  </a:lnTo>
                  <a:lnTo>
                    <a:pt x="214" y="316"/>
                  </a:lnTo>
                  <a:lnTo>
                    <a:pt x="213" y="315"/>
                  </a:lnTo>
                  <a:lnTo>
                    <a:pt x="209" y="308"/>
                  </a:lnTo>
                  <a:lnTo>
                    <a:pt x="208" y="308"/>
                  </a:lnTo>
                  <a:lnTo>
                    <a:pt x="208" y="305"/>
                  </a:lnTo>
                  <a:lnTo>
                    <a:pt x="205" y="301"/>
                  </a:lnTo>
                  <a:lnTo>
                    <a:pt x="204" y="300"/>
                  </a:lnTo>
                  <a:lnTo>
                    <a:pt x="203" y="298"/>
                  </a:lnTo>
                  <a:lnTo>
                    <a:pt x="203" y="297"/>
                  </a:lnTo>
                  <a:lnTo>
                    <a:pt x="201" y="295"/>
                  </a:lnTo>
                  <a:lnTo>
                    <a:pt x="198" y="291"/>
                  </a:lnTo>
                  <a:lnTo>
                    <a:pt x="198" y="290"/>
                  </a:lnTo>
                  <a:lnTo>
                    <a:pt x="197" y="289"/>
                  </a:lnTo>
                  <a:lnTo>
                    <a:pt x="197" y="288"/>
                  </a:lnTo>
                  <a:lnTo>
                    <a:pt x="196" y="287"/>
                  </a:lnTo>
                  <a:lnTo>
                    <a:pt x="196" y="286"/>
                  </a:lnTo>
                  <a:lnTo>
                    <a:pt x="193" y="283"/>
                  </a:lnTo>
                  <a:lnTo>
                    <a:pt x="193" y="282"/>
                  </a:lnTo>
                  <a:lnTo>
                    <a:pt x="192" y="280"/>
                  </a:lnTo>
                  <a:lnTo>
                    <a:pt x="191" y="279"/>
                  </a:lnTo>
                  <a:lnTo>
                    <a:pt x="190" y="278"/>
                  </a:lnTo>
                  <a:lnTo>
                    <a:pt x="188" y="275"/>
                  </a:lnTo>
                  <a:lnTo>
                    <a:pt x="188" y="273"/>
                  </a:lnTo>
                  <a:lnTo>
                    <a:pt x="187" y="271"/>
                  </a:lnTo>
                  <a:lnTo>
                    <a:pt x="186" y="270"/>
                  </a:lnTo>
                  <a:lnTo>
                    <a:pt x="186" y="269"/>
                  </a:lnTo>
                  <a:lnTo>
                    <a:pt x="185" y="268"/>
                  </a:lnTo>
                  <a:lnTo>
                    <a:pt x="184" y="267"/>
                  </a:lnTo>
                  <a:lnTo>
                    <a:pt x="182" y="263"/>
                  </a:lnTo>
                  <a:lnTo>
                    <a:pt x="181" y="263"/>
                  </a:lnTo>
                  <a:lnTo>
                    <a:pt x="181" y="262"/>
                  </a:lnTo>
                  <a:lnTo>
                    <a:pt x="180" y="261"/>
                  </a:lnTo>
                  <a:lnTo>
                    <a:pt x="179" y="259"/>
                  </a:lnTo>
                  <a:lnTo>
                    <a:pt x="178" y="258"/>
                  </a:lnTo>
                  <a:lnTo>
                    <a:pt x="177" y="256"/>
                  </a:lnTo>
                  <a:lnTo>
                    <a:pt x="174" y="251"/>
                  </a:lnTo>
                  <a:lnTo>
                    <a:pt x="173" y="249"/>
                  </a:lnTo>
                  <a:lnTo>
                    <a:pt x="173" y="248"/>
                  </a:lnTo>
                  <a:lnTo>
                    <a:pt x="170" y="245"/>
                  </a:lnTo>
                  <a:lnTo>
                    <a:pt x="170" y="244"/>
                  </a:lnTo>
                  <a:lnTo>
                    <a:pt x="169" y="243"/>
                  </a:lnTo>
                  <a:lnTo>
                    <a:pt x="169" y="242"/>
                  </a:lnTo>
                  <a:lnTo>
                    <a:pt x="168" y="242"/>
                  </a:lnTo>
                  <a:lnTo>
                    <a:pt x="168" y="241"/>
                  </a:lnTo>
                  <a:lnTo>
                    <a:pt x="168" y="240"/>
                  </a:lnTo>
                  <a:lnTo>
                    <a:pt x="166" y="237"/>
                  </a:lnTo>
                  <a:lnTo>
                    <a:pt x="165" y="237"/>
                  </a:lnTo>
                  <a:lnTo>
                    <a:pt x="164" y="235"/>
                  </a:lnTo>
                  <a:lnTo>
                    <a:pt x="163" y="233"/>
                  </a:lnTo>
                  <a:lnTo>
                    <a:pt x="162" y="232"/>
                  </a:lnTo>
                  <a:lnTo>
                    <a:pt x="162" y="231"/>
                  </a:lnTo>
                  <a:lnTo>
                    <a:pt x="161" y="231"/>
                  </a:lnTo>
                  <a:lnTo>
                    <a:pt x="161" y="230"/>
                  </a:lnTo>
                  <a:lnTo>
                    <a:pt x="161" y="229"/>
                  </a:lnTo>
                  <a:lnTo>
                    <a:pt x="160" y="229"/>
                  </a:lnTo>
                  <a:lnTo>
                    <a:pt x="159" y="227"/>
                  </a:lnTo>
                  <a:lnTo>
                    <a:pt x="159" y="226"/>
                  </a:lnTo>
                  <a:lnTo>
                    <a:pt x="158" y="226"/>
                  </a:lnTo>
                  <a:lnTo>
                    <a:pt x="158" y="223"/>
                  </a:lnTo>
                  <a:lnTo>
                    <a:pt x="158" y="219"/>
                  </a:lnTo>
                  <a:lnTo>
                    <a:pt x="158" y="217"/>
                  </a:lnTo>
                  <a:lnTo>
                    <a:pt x="159" y="216"/>
                  </a:lnTo>
                  <a:lnTo>
                    <a:pt x="159" y="215"/>
                  </a:lnTo>
                  <a:lnTo>
                    <a:pt x="159" y="214"/>
                  </a:lnTo>
                  <a:lnTo>
                    <a:pt x="159" y="213"/>
                  </a:lnTo>
                  <a:lnTo>
                    <a:pt x="160" y="211"/>
                  </a:lnTo>
                  <a:lnTo>
                    <a:pt x="160" y="210"/>
                  </a:lnTo>
                  <a:lnTo>
                    <a:pt x="161" y="209"/>
                  </a:lnTo>
                  <a:lnTo>
                    <a:pt x="161" y="207"/>
                  </a:lnTo>
                  <a:lnTo>
                    <a:pt x="162" y="205"/>
                  </a:lnTo>
                  <a:lnTo>
                    <a:pt x="163" y="203"/>
                  </a:lnTo>
                  <a:lnTo>
                    <a:pt x="163" y="202"/>
                  </a:lnTo>
                  <a:lnTo>
                    <a:pt x="164" y="198"/>
                  </a:lnTo>
                  <a:lnTo>
                    <a:pt x="164" y="197"/>
                  </a:lnTo>
                  <a:lnTo>
                    <a:pt x="165" y="196"/>
                  </a:lnTo>
                  <a:lnTo>
                    <a:pt x="165" y="195"/>
                  </a:lnTo>
                  <a:lnTo>
                    <a:pt x="165" y="194"/>
                  </a:lnTo>
                  <a:lnTo>
                    <a:pt x="166" y="193"/>
                  </a:lnTo>
                  <a:lnTo>
                    <a:pt x="166" y="191"/>
                  </a:lnTo>
                  <a:lnTo>
                    <a:pt x="167" y="189"/>
                  </a:lnTo>
                  <a:lnTo>
                    <a:pt x="167" y="188"/>
                  </a:lnTo>
                  <a:lnTo>
                    <a:pt x="167" y="187"/>
                  </a:lnTo>
                  <a:lnTo>
                    <a:pt x="168" y="186"/>
                  </a:lnTo>
                  <a:lnTo>
                    <a:pt x="168" y="185"/>
                  </a:lnTo>
                  <a:lnTo>
                    <a:pt x="168" y="184"/>
                  </a:lnTo>
                  <a:lnTo>
                    <a:pt x="168" y="182"/>
                  </a:lnTo>
                  <a:lnTo>
                    <a:pt x="168" y="181"/>
                  </a:lnTo>
                  <a:lnTo>
                    <a:pt x="169" y="179"/>
                  </a:lnTo>
                  <a:lnTo>
                    <a:pt x="169" y="177"/>
                  </a:lnTo>
                  <a:lnTo>
                    <a:pt x="170" y="175"/>
                  </a:lnTo>
                  <a:lnTo>
                    <a:pt x="171" y="173"/>
                  </a:lnTo>
                  <a:lnTo>
                    <a:pt x="172" y="169"/>
                  </a:lnTo>
                  <a:lnTo>
                    <a:pt x="172" y="167"/>
                  </a:lnTo>
                  <a:lnTo>
                    <a:pt x="173" y="166"/>
                  </a:lnTo>
                  <a:lnTo>
                    <a:pt x="173" y="164"/>
                  </a:lnTo>
                  <a:lnTo>
                    <a:pt x="174" y="163"/>
                  </a:lnTo>
                  <a:lnTo>
                    <a:pt x="174" y="162"/>
                  </a:lnTo>
                  <a:lnTo>
                    <a:pt x="174" y="160"/>
                  </a:lnTo>
                  <a:lnTo>
                    <a:pt x="175" y="158"/>
                  </a:lnTo>
                  <a:lnTo>
                    <a:pt x="175" y="156"/>
                  </a:lnTo>
                  <a:lnTo>
                    <a:pt x="176" y="154"/>
                  </a:lnTo>
                  <a:lnTo>
                    <a:pt x="177" y="152"/>
                  </a:lnTo>
                  <a:lnTo>
                    <a:pt x="178" y="149"/>
                  </a:lnTo>
                  <a:lnTo>
                    <a:pt x="178" y="147"/>
                  </a:lnTo>
                  <a:lnTo>
                    <a:pt x="179" y="142"/>
                  </a:lnTo>
                  <a:lnTo>
                    <a:pt x="180" y="139"/>
                  </a:lnTo>
                  <a:lnTo>
                    <a:pt x="180" y="136"/>
                  </a:lnTo>
                  <a:lnTo>
                    <a:pt x="181" y="136"/>
                  </a:lnTo>
                  <a:lnTo>
                    <a:pt x="181" y="135"/>
                  </a:lnTo>
                  <a:lnTo>
                    <a:pt x="181" y="134"/>
                  </a:lnTo>
                  <a:lnTo>
                    <a:pt x="181" y="132"/>
                  </a:lnTo>
                  <a:lnTo>
                    <a:pt x="182" y="131"/>
                  </a:lnTo>
                  <a:lnTo>
                    <a:pt x="183" y="127"/>
                  </a:lnTo>
                  <a:lnTo>
                    <a:pt x="183" y="126"/>
                  </a:lnTo>
                  <a:lnTo>
                    <a:pt x="184" y="124"/>
                  </a:lnTo>
                  <a:lnTo>
                    <a:pt x="184" y="123"/>
                  </a:lnTo>
                  <a:lnTo>
                    <a:pt x="184" y="121"/>
                  </a:lnTo>
                  <a:lnTo>
                    <a:pt x="185" y="121"/>
                  </a:lnTo>
                  <a:lnTo>
                    <a:pt x="185" y="119"/>
                  </a:lnTo>
                  <a:lnTo>
                    <a:pt x="186" y="118"/>
                  </a:lnTo>
                  <a:lnTo>
                    <a:pt x="186" y="117"/>
                  </a:lnTo>
                  <a:lnTo>
                    <a:pt x="186" y="115"/>
                  </a:lnTo>
                  <a:lnTo>
                    <a:pt x="188" y="110"/>
                  </a:lnTo>
                  <a:lnTo>
                    <a:pt x="188" y="109"/>
                  </a:lnTo>
                  <a:lnTo>
                    <a:pt x="189" y="104"/>
                  </a:lnTo>
                  <a:lnTo>
                    <a:pt x="189" y="103"/>
                  </a:lnTo>
                  <a:lnTo>
                    <a:pt x="189" y="102"/>
                  </a:lnTo>
                  <a:lnTo>
                    <a:pt x="189" y="101"/>
                  </a:lnTo>
                  <a:lnTo>
                    <a:pt x="190" y="101"/>
                  </a:lnTo>
                  <a:lnTo>
                    <a:pt x="190" y="100"/>
                  </a:lnTo>
                  <a:lnTo>
                    <a:pt x="191" y="96"/>
                  </a:lnTo>
                  <a:lnTo>
                    <a:pt x="193" y="89"/>
                  </a:lnTo>
                  <a:lnTo>
                    <a:pt x="195" y="82"/>
                  </a:lnTo>
                  <a:lnTo>
                    <a:pt x="195" y="81"/>
                  </a:lnTo>
                  <a:lnTo>
                    <a:pt x="197" y="75"/>
                  </a:lnTo>
                  <a:lnTo>
                    <a:pt x="198" y="73"/>
                  </a:lnTo>
                  <a:lnTo>
                    <a:pt x="198" y="72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1"/>
                  </a:lnTo>
                  <a:lnTo>
                    <a:pt x="201" y="59"/>
                  </a:lnTo>
                  <a:lnTo>
                    <a:pt x="202" y="54"/>
                  </a:lnTo>
                  <a:lnTo>
                    <a:pt x="200" y="54"/>
                  </a:lnTo>
                  <a:lnTo>
                    <a:pt x="199" y="53"/>
                  </a:lnTo>
                  <a:lnTo>
                    <a:pt x="198" y="53"/>
                  </a:lnTo>
                  <a:lnTo>
                    <a:pt x="196" y="52"/>
                  </a:lnTo>
                  <a:lnTo>
                    <a:pt x="195" y="52"/>
                  </a:lnTo>
                  <a:lnTo>
                    <a:pt x="194" y="52"/>
                  </a:lnTo>
                  <a:lnTo>
                    <a:pt x="193" y="51"/>
                  </a:lnTo>
                  <a:lnTo>
                    <a:pt x="192" y="51"/>
                  </a:lnTo>
                  <a:lnTo>
                    <a:pt x="190" y="51"/>
                  </a:lnTo>
                  <a:lnTo>
                    <a:pt x="189" y="50"/>
                  </a:lnTo>
                  <a:lnTo>
                    <a:pt x="188" y="50"/>
                  </a:lnTo>
                  <a:lnTo>
                    <a:pt x="184" y="49"/>
                  </a:lnTo>
                  <a:lnTo>
                    <a:pt x="182" y="48"/>
                  </a:lnTo>
                  <a:lnTo>
                    <a:pt x="180" y="48"/>
                  </a:lnTo>
                  <a:lnTo>
                    <a:pt x="179" y="47"/>
                  </a:lnTo>
                  <a:lnTo>
                    <a:pt x="178" y="47"/>
                  </a:lnTo>
                  <a:lnTo>
                    <a:pt x="177" y="46"/>
                  </a:lnTo>
                  <a:lnTo>
                    <a:pt x="175" y="46"/>
                  </a:lnTo>
                  <a:lnTo>
                    <a:pt x="172" y="45"/>
                  </a:lnTo>
                  <a:lnTo>
                    <a:pt x="171" y="44"/>
                  </a:lnTo>
                  <a:lnTo>
                    <a:pt x="170" y="44"/>
                  </a:lnTo>
                  <a:lnTo>
                    <a:pt x="169" y="44"/>
                  </a:lnTo>
                  <a:lnTo>
                    <a:pt x="168" y="43"/>
                  </a:lnTo>
                  <a:lnTo>
                    <a:pt x="165" y="42"/>
                  </a:lnTo>
                  <a:lnTo>
                    <a:pt x="163" y="42"/>
                  </a:lnTo>
                  <a:lnTo>
                    <a:pt x="162" y="42"/>
                  </a:lnTo>
                  <a:lnTo>
                    <a:pt x="161" y="42"/>
                  </a:lnTo>
                  <a:lnTo>
                    <a:pt x="159" y="42"/>
                  </a:lnTo>
                  <a:lnTo>
                    <a:pt x="158" y="40"/>
                  </a:lnTo>
                  <a:lnTo>
                    <a:pt x="157" y="40"/>
                  </a:lnTo>
                  <a:lnTo>
                    <a:pt x="156" y="40"/>
                  </a:lnTo>
                  <a:lnTo>
                    <a:pt x="155" y="40"/>
                  </a:lnTo>
                  <a:lnTo>
                    <a:pt x="153" y="38"/>
                  </a:lnTo>
                  <a:lnTo>
                    <a:pt x="152" y="38"/>
                  </a:lnTo>
                  <a:lnTo>
                    <a:pt x="151" y="38"/>
                  </a:lnTo>
                  <a:lnTo>
                    <a:pt x="150" y="38"/>
                  </a:lnTo>
                  <a:lnTo>
                    <a:pt x="148" y="38"/>
                  </a:lnTo>
                  <a:lnTo>
                    <a:pt x="147" y="37"/>
                  </a:lnTo>
                  <a:lnTo>
                    <a:pt x="146" y="37"/>
                  </a:lnTo>
                  <a:lnTo>
                    <a:pt x="145" y="37"/>
                  </a:lnTo>
                  <a:lnTo>
                    <a:pt x="143" y="36"/>
                  </a:lnTo>
                  <a:lnTo>
                    <a:pt x="142" y="36"/>
                  </a:lnTo>
                  <a:lnTo>
                    <a:pt x="141" y="36"/>
                  </a:lnTo>
                  <a:lnTo>
                    <a:pt x="140" y="35"/>
                  </a:lnTo>
                  <a:lnTo>
                    <a:pt x="138" y="35"/>
                  </a:lnTo>
                  <a:lnTo>
                    <a:pt x="138" y="34"/>
                  </a:lnTo>
                  <a:lnTo>
                    <a:pt x="136" y="34"/>
                  </a:lnTo>
                  <a:lnTo>
                    <a:pt x="136" y="33"/>
                  </a:lnTo>
                  <a:lnTo>
                    <a:pt x="135" y="33"/>
                  </a:lnTo>
                  <a:lnTo>
                    <a:pt x="133" y="32"/>
                  </a:lnTo>
                  <a:lnTo>
                    <a:pt x="131" y="32"/>
                  </a:lnTo>
                  <a:lnTo>
                    <a:pt x="130" y="31"/>
                  </a:lnTo>
                  <a:lnTo>
                    <a:pt x="128" y="30"/>
                  </a:lnTo>
                  <a:lnTo>
                    <a:pt x="125" y="30"/>
                  </a:lnTo>
                  <a:lnTo>
                    <a:pt x="123" y="29"/>
                  </a:lnTo>
                  <a:lnTo>
                    <a:pt x="120" y="28"/>
                  </a:lnTo>
                  <a:lnTo>
                    <a:pt x="118" y="27"/>
                  </a:lnTo>
                  <a:lnTo>
                    <a:pt x="117" y="27"/>
                  </a:lnTo>
                  <a:lnTo>
                    <a:pt x="117" y="26"/>
                  </a:lnTo>
                  <a:lnTo>
                    <a:pt x="114" y="25"/>
                  </a:lnTo>
                  <a:lnTo>
                    <a:pt x="113" y="25"/>
                  </a:lnTo>
                  <a:lnTo>
                    <a:pt x="112" y="25"/>
                  </a:lnTo>
                  <a:lnTo>
                    <a:pt x="111" y="25"/>
                  </a:lnTo>
                  <a:lnTo>
                    <a:pt x="108" y="24"/>
                  </a:lnTo>
                  <a:lnTo>
                    <a:pt x="108" y="23"/>
                  </a:lnTo>
                  <a:lnTo>
                    <a:pt x="106" y="23"/>
                  </a:lnTo>
                  <a:lnTo>
                    <a:pt x="104" y="22"/>
                  </a:lnTo>
                  <a:lnTo>
                    <a:pt x="98" y="20"/>
                  </a:lnTo>
                  <a:lnTo>
                    <a:pt x="95" y="19"/>
                  </a:lnTo>
                  <a:lnTo>
                    <a:pt x="94" y="19"/>
                  </a:lnTo>
                  <a:lnTo>
                    <a:pt x="92" y="18"/>
                  </a:lnTo>
                  <a:lnTo>
                    <a:pt x="91" y="18"/>
                  </a:lnTo>
                  <a:lnTo>
                    <a:pt x="90" y="18"/>
                  </a:lnTo>
                  <a:lnTo>
                    <a:pt x="88" y="17"/>
                  </a:lnTo>
                  <a:lnTo>
                    <a:pt x="87" y="16"/>
                  </a:lnTo>
                  <a:lnTo>
                    <a:pt x="82" y="15"/>
                  </a:lnTo>
                  <a:lnTo>
                    <a:pt x="81" y="15"/>
                  </a:lnTo>
                  <a:lnTo>
                    <a:pt x="80" y="14"/>
                  </a:lnTo>
                  <a:lnTo>
                    <a:pt x="78" y="14"/>
                  </a:lnTo>
                  <a:lnTo>
                    <a:pt x="77" y="14"/>
                  </a:lnTo>
                  <a:lnTo>
                    <a:pt x="75" y="12"/>
                  </a:lnTo>
                  <a:lnTo>
                    <a:pt x="74" y="12"/>
                  </a:lnTo>
                  <a:lnTo>
                    <a:pt x="73" y="12"/>
                  </a:lnTo>
                  <a:lnTo>
                    <a:pt x="72" y="12"/>
                  </a:lnTo>
                  <a:lnTo>
                    <a:pt x="71" y="12"/>
                  </a:lnTo>
                  <a:lnTo>
                    <a:pt x="70" y="12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7" y="10"/>
                  </a:lnTo>
                  <a:lnTo>
                    <a:pt x="65" y="10"/>
                  </a:lnTo>
                  <a:lnTo>
                    <a:pt x="64" y="10"/>
                  </a:lnTo>
                  <a:lnTo>
                    <a:pt x="64" y="8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60" y="8"/>
                  </a:lnTo>
                  <a:lnTo>
                    <a:pt x="59" y="8"/>
                  </a:lnTo>
                  <a:lnTo>
                    <a:pt x="56" y="7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5" y="6"/>
                  </a:lnTo>
                  <a:lnTo>
                    <a:pt x="33" y="8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3" y="19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3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3" y="26"/>
                  </a:lnTo>
                  <a:lnTo>
                    <a:pt x="34" y="26"/>
                  </a:lnTo>
                  <a:lnTo>
                    <a:pt x="34" y="27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32" y="34"/>
                  </a:lnTo>
                  <a:lnTo>
                    <a:pt x="31" y="36"/>
                  </a:lnTo>
                  <a:lnTo>
                    <a:pt x="31" y="37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29" y="40"/>
                  </a:lnTo>
                  <a:lnTo>
                    <a:pt x="29" y="42"/>
                  </a:lnTo>
                  <a:lnTo>
                    <a:pt x="28" y="42"/>
                  </a:lnTo>
                  <a:lnTo>
                    <a:pt x="28" y="43"/>
                  </a:lnTo>
                  <a:lnTo>
                    <a:pt x="27" y="43"/>
                  </a:lnTo>
                  <a:lnTo>
                    <a:pt x="28" y="43"/>
                  </a:lnTo>
                  <a:lnTo>
                    <a:pt x="27" y="43"/>
                  </a:lnTo>
                  <a:lnTo>
                    <a:pt x="27" y="44"/>
                  </a:lnTo>
                  <a:lnTo>
                    <a:pt x="26" y="46"/>
                  </a:lnTo>
                  <a:lnTo>
                    <a:pt x="25" y="47"/>
                  </a:lnTo>
                  <a:lnTo>
                    <a:pt x="24" y="48"/>
                  </a:lnTo>
                  <a:lnTo>
                    <a:pt x="23" y="48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3" y="50"/>
                  </a:lnTo>
                  <a:lnTo>
                    <a:pt x="23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2" y="51"/>
                  </a:lnTo>
                  <a:lnTo>
                    <a:pt x="22" y="52"/>
                  </a:lnTo>
                  <a:lnTo>
                    <a:pt x="22" y="53"/>
                  </a:lnTo>
                  <a:lnTo>
                    <a:pt x="23" y="53"/>
                  </a:lnTo>
                  <a:lnTo>
                    <a:pt x="23" y="54"/>
                  </a:lnTo>
                  <a:lnTo>
                    <a:pt x="23" y="55"/>
                  </a:lnTo>
                  <a:lnTo>
                    <a:pt x="23" y="56"/>
                  </a:lnTo>
                  <a:lnTo>
                    <a:pt x="22" y="57"/>
                  </a:lnTo>
                  <a:lnTo>
                    <a:pt x="22" y="58"/>
                  </a:lnTo>
                  <a:lnTo>
                    <a:pt x="21" y="59"/>
                  </a:lnTo>
                  <a:lnTo>
                    <a:pt x="20" y="60"/>
                  </a:lnTo>
                  <a:lnTo>
                    <a:pt x="20" y="61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7" y="65"/>
                  </a:lnTo>
                  <a:lnTo>
                    <a:pt x="15" y="66"/>
                  </a:lnTo>
                  <a:lnTo>
                    <a:pt x="15" y="67"/>
                  </a:lnTo>
                  <a:lnTo>
                    <a:pt x="14" y="67"/>
                  </a:lnTo>
                  <a:lnTo>
                    <a:pt x="14" y="68"/>
                  </a:lnTo>
                  <a:lnTo>
                    <a:pt x="13" y="68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9" y="73"/>
                  </a:lnTo>
                  <a:lnTo>
                    <a:pt x="8" y="75"/>
                  </a:lnTo>
                  <a:lnTo>
                    <a:pt x="7" y="76"/>
                  </a:lnTo>
                  <a:lnTo>
                    <a:pt x="6" y="77"/>
                  </a:lnTo>
                  <a:lnTo>
                    <a:pt x="5" y="78"/>
                  </a:lnTo>
                  <a:lnTo>
                    <a:pt x="4" y="79"/>
                  </a:lnTo>
                  <a:lnTo>
                    <a:pt x="3" y="80"/>
                  </a:lnTo>
                  <a:lnTo>
                    <a:pt x="3" y="81"/>
                  </a:lnTo>
                  <a:lnTo>
                    <a:pt x="2" y="82"/>
                  </a:lnTo>
                  <a:lnTo>
                    <a:pt x="2" y="83"/>
                  </a:lnTo>
                  <a:lnTo>
                    <a:pt x="2" y="84"/>
                  </a:lnTo>
                  <a:close/>
                </a:path>
              </a:pathLst>
            </a:custGeom>
            <a:solidFill>
              <a:schemeClr val="accent5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021A0EE-7486-074A-9181-A931AC15790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142" y="2493"/>
              <a:ext cx="31" cy="18"/>
            </a:xfrm>
            <a:custGeom>
              <a:avLst/>
              <a:gdLst>
                <a:gd name="T0" fmla="*/ 2 w 18"/>
                <a:gd name="T1" fmla="*/ 2 h 10"/>
                <a:gd name="T2" fmla="*/ 3 w 18"/>
                <a:gd name="T3" fmla="*/ 4 h 10"/>
                <a:gd name="T4" fmla="*/ 3 w 18"/>
                <a:gd name="T5" fmla="*/ 5 h 10"/>
                <a:gd name="T6" fmla="*/ 3 w 18"/>
                <a:gd name="T7" fmla="*/ 7 h 10"/>
                <a:gd name="T8" fmla="*/ 3 w 18"/>
                <a:gd name="T9" fmla="*/ 9 h 10"/>
                <a:gd name="T10" fmla="*/ 3 w 18"/>
                <a:gd name="T11" fmla="*/ 13 h 10"/>
                <a:gd name="T12" fmla="*/ 7 w 18"/>
                <a:gd name="T13" fmla="*/ 14 h 10"/>
                <a:gd name="T14" fmla="*/ 7 w 18"/>
                <a:gd name="T15" fmla="*/ 14 h 10"/>
                <a:gd name="T16" fmla="*/ 9 w 18"/>
                <a:gd name="T17" fmla="*/ 16 h 10"/>
                <a:gd name="T18" fmla="*/ 12 w 18"/>
                <a:gd name="T19" fmla="*/ 16 h 10"/>
                <a:gd name="T20" fmla="*/ 14 w 18"/>
                <a:gd name="T21" fmla="*/ 18 h 10"/>
                <a:gd name="T22" fmla="*/ 17 w 18"/>
                <a:gd name="T23" fmla="*/ 18 h 10"/>
                <a:gd name="T24" fmla="*/ 19 w 18"/>
                <a:gd name="T25" fmla="*/ 16 h 10"/>
                <a:gd name="T26" fmla="*/ 21 w 18"/>
                <a:gd name="T27" fmla="*/ 16 h 10"/>
                <a:gd name="T28" fmla="*/ 24 w 18"/>
                <a:gd name="T29" fmla="*/ 18 h 10"/>
                <a:gd name="T30" fmla="*/ 26 w 18"/>
                <a:gd name="T31" fmla="*/ 18 h 10"/>
                <a:gd name="T32" fmla="*/ 28 w 18"/>
                <a:gd name="T33" fmla="*/ 16 h 10"/>
                <a:gd name="T34" fmla="*/ 31 w 18"/>
                <a:gd name="T35" fmla="*/ 16 h 10"/>
                <a:gd name="T36" fmla="*/ 29 w 18"/>
                <a:gd name="T37" fmla="*/ 13 h 10"/>
                <a:gd name="T38" fmla="*/ 28 w 18"/>
                <a:gd name="T39" fmla="*/ 11 h 10"/>
                <a:gd name="T40" fmla="*/ 28 w 18"/>
                <a:gd name="T41" fmla="*/ 11 h 10"/>
                <a:gd name="T42" fmla="*/ 26 w 18"/>
                <a:gd name="T43" fmla="*/ 11 h 10"/>
                <a:gd name="T44" fmla="*/ 26 w 18"/>
                <a:gd name="T45" fmla="*/ 11 h 10"/>
                <a:gd name="T46" fmla="*/ 26 w 18"/>
                <a:gd name="T47" fmla="*/ 13 h 10"/>
                <a:gd name="T48" fmla="*/ 24 w 18"/>
                <a:gd name="T49" fmla="*/ 14 h 10"/>
                <a:gd name="T50" fmla="*/ 21 w 18"/>
                <a:gd name="T51" fmla="*/ 14 h 10"/>
                <a:gd name="T52" fmla="*/ 19 w 18"/>
                <a:gd name="T53" fmla="*/ 13 h 10"/>
                <a:gd name="T54" fmla="*/ 17 w 18"/>
                <a:gd name="T55" fmla="*/ 11 h 10"/>
                <a:gd name="T56" fmla="*/ 16 w 18"/>
                <a:gd name="T57" fmla="*/ 9 h 10"/>
                <a:gd name="T58" fmla="*/ 14 w 18"/>
                <a:gd name="T59" fmla="*/ 7 h 10"/>
                <a:gd name="T60" fmla="*/ 12 w 18"/>
                <a:gd name="T61" fmla="*/ 5 h 10"/>
                <a:gd name="T62" fmla="*/ 9 w 18"/>
                <a:gd name="T63" fmla="*/ 5 h 10"/>
                <a:gd name="T64" fmla="*/ 9 w 18"/>
                <a:gd name="T65" fmla="*/ 5 h 10"/>
                <a:gd name="T66" fmla="*/ 7 w 18"/>
                <a:gd name="T67" fmla="*/ 4 h 10"/>
                <a:gd name="T68" fmla="*/ 7 w 18"/>
                <a:gd name="T69" fmla="*/ 2 h 10"/>
                <a:gd name="T70" fmla="*/ 3 w 18"/>
                <a:gd name="T71" fmla="*/ 2 h 10"/>
                <a:gd name="T72" fmla="*/ 2 w 18"/>
                <a:gd name="T73" fmla="*/ 0 h 10"/>
                <a:gd name="T74" fmla="*/ 0 w 18"/>
                <a:gd name="T75" fmla="*/ 2 h 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" h="10">
                  <a:moveTo>
                    <a:pt x="0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372791E-9613-D04A-9CD6-C4E17DDAC30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115" y="2493"/>
              <a:ext cx="22" cy="14"/>
            </a:xfrm>
            <a:custGeom>
              <a:avLst/>
              <a:gdLst>
                <a:gd name="T0" fmla="*/ 0 w 12"/>
                <a:gd name="T1" fmla="*/ 0 h 8"/>
                <a:gd name="T2" fmla="*/ 0 w 12"/>
                <a:gd name="T3" fmla="*/ 2 h 8"/>
                <a:gd name="T4" fmla="*/ 2 w 12"/>
                <a:gd name="T5" fmla="*/ 2 h 8"/>
                <a:gd name="T6" fmla="*/ 2 w 12"/>
                <a:gd name="T7" fmla="*/ 4 h 8"/>
                <a:gd name="T8" fmla="*/ 2 w 12"/>
                <a:gd name="T9" fmla="*/ 5 h 8"/>
                <a:gd name="T10" fmla="*/ 2 w 12"/>
                <a:gd name="T11" fmla="*/ 7 h 8"/>
                <a:gd name="T12" fmla="*/ 4 w 12"/>
                <a:gd name="T13" fmla="*/ 7 h 8"/>
                <a:gd name="T14" fmla="*/ 4 w 12"/>
                <a:gd name="T15" fmla="*/ 9 h 8"/>
                <a:gd name="T16" fmla="*/ 4 w 12"/>
                <a:gd name="T17" fmla="*/ 11 h 8"/>
                <a:gd name="T18" fmla="*/ 6 w 12"/>
                <a:gd name="T19" fmla="*/ 11 h 8"/>
                <a:gd name="T20" fmla="*/ 6 w 12"/>
                <a:gd name="T21" fmla="*/ 12 h 8"/>
                <a:gd name="T22" fmla="*/ 7 w 12"/>
                <a:gd name="T23" fmla="*/ 14 h 8"/>
                <a:gd name="T24" fmla="*/ 9 w 12"/>
                <a:gd name="T25" fmla="*/ 14 h 8"/>
                <a:gd name="T26" fmla="*/ 11 w 12"/>
                <a:gd name="T27" fmla="*/ 14 h 8"/>
                <a:gd name="T28" fmla="*/ 13 w 12"/>
                <a:gd name="T29" fmla="*/ 14 h 8"/>
                <a:gd name="T30" fmla="*/ 13 w 12"/>
                <a:gd name="T31" fmla="*/ 14 h 8"/>
                <a:gd name="T32" fmla="*/ 17 w 12"/>
                <a:gd name="T33" fmla="*/ 14 h 8"/>
                <a:gd name="T34" fmla="*/ 17 w 12"/>
                <a:gd name="T35" fmla="*/ 12 h 8"/>
                <a:gd name="T36" fmla="*/ 17 w 12"/>
                <a:gd name="T37" fmla="*/ 12 h 8"/>
                <a:gd name="T38" fmla="*/ 18 w 12"/>
                <a:gd name="T39" fmla="*/ 12 h 8"/>
                <a:gd name="T40" fmla="*/ 20 w 12"/>
                <a:gd name="T41" fmla="*/ 12 h 8"/>
                <a:gd name="T42" fmla="*/ 22 w 12"/>
                <a:gd name="T43" fmla="*/ 14 h 8"/>
                <a:gd name="T44" fmla="*/ 22 w 12"/>
                <a:gd name="T45" fmla="*/ 12 h 8"/>
                <a:gd name="T46" fmla="*/ 20 w 12"/>
                <a:gd name="T47" fmla="*/ 12 h 8"/>
                <a:gd name="T48" fmla="*/ 22 w 12"/>
                <a:gd name="T49" fmla="*/ 12 h 8"/>
                <a:gd name="T50" fmla="*/ 20 w 12"/>
                <a:gd name="T51" fmla="*/ 12 h 8"/>
                <a:gd name="T52" fmla="*/ 20 w 12"/>
                <a:gd name="T53" fmla="*/ 11 h 8"/>
                <a:gd name="T54" fmla="*/ 22 w 12"/>
                <a:gd name="T55" fmla="*/ 9 h 8"/>
                <a:gd name="T56" fmla="*/ 20 w 12"/>
                <a:gd name="T57" fmla="*/ 9 h 8"/>
                <a:gd name="T58" fmla="*/ 18 w 12"/>
                <a:gd name="T59" fmla="*/ 9 h 8"/>
                <a:gd name="T60" fmla="*/ 18 w 12"/>
                <a:gd name="T61" fmla="*/ 7 h 8"/>
                <a:gd name="T62" fmla="*/ 17 w 12"/>
                <a:gd name="T63" fmla="*/ 7 h 8"/>
                <a:gd name="T64" fmla="*/ 17 w 12"/>
                <a:gd name="T65" fmla="*/ 5 h 8"/>
                <a:gd name="T66" fmla="*/ 17 w 12"/>
                <a:gd name="T67" fmla="*/ 4 h 8"/>
                <a:gd name="T68" fmla="*/ 17 w 12"/>
                <a:gd name="T69" fmla="*/ 2 h 8"/>
                <a:gd name="T70" fmla="*/ 17 w 12"/>
                <a:gd name="T71" fmla="*/ 2 h 8"/>
                <a:gd name="T72" fmla="*/ 13 w 12"/>
                <a:gd name="T73" fmla="*/ 2 h 8"/>
                <a:gd name="T74" fmla="*/ 13 w 12"/>
                <a:gd name="T75" fmla="*/ 2 h 8"/>
                <a:gd name="T76" fmla="*/ 11 w 12"/>
                <a:gd name="T77" fmla="*/ 2 h 8"/>
                <a:gd name="T78" fmla="*/ 11 w 12"/>
                <a:gd name="T79" fmla="*/ 0 h 8"/>
                <a:gd name="T80" fmla="*/ 9 w 12"/>
                <a:gd name="T81" fmla="*/ 0 h 8"/>
                <a:gd name="T82" fmla="*/ 9 w 12"/>
                <a:gd name="T83" fmla="*/ 2 h 8"/>
                <a:gd name="T84" fmla="*/ 7 w 12"/>
                <a:gd name="T85" fmla="*/ 2 h 8"/>
                <a:gd name="T86" fmla="*/ 6 w 12"/>
                <a:gd name="T87" fmla="*/ 2 h 8"/>
                <a:gd name="T88" fmla="*/ 4 w 12"/>
                <a:gd name="T89" fmla="*/ 2 h 8"/>
                <a:gd name="T90" fmla="*/ 4 w 12"/>
                <a:gd name="T91" fmla="*/ 0 h 8"/>
                <a:gd name="T92" fmla="*/ 2 w 12"/>
                <a:gd name="T93" fmla="*/ 0 h 8"/>
                <a:gd name="T94" fmla="*/ 0 w 12"/>
                <a:gd name="T95" fmla="*/ 0 h 8"/>
                <a:gd name="T96" fmla="*/ 0 w 12"/>
                <a:gd name="T97" fmla="*/ 0 h 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B668343-57CF-7D47-AD18-617C7ED2A5F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32" y="2581"/>
              <a:ext cx="19" cy="26"/>
            </a:xfrm>
            <a:custGeom>
              <a:avLst/>
              <a:gdLst>
                <a:gd name="T0" fmla="*/ 0 w 11"/>
                <a:gd name="T1" fmla="*/ 0 h 15"/>
                <a:gd name="T2" fmla="*/ 2 w 11"/>
                <a:gd name="T3" fmla="*/ 0 h 15"/>
                <a:gd name="T4" fmla="*/ 2 w 11"/>
                <a:gd name="T5" fmla="*/ 2 h 15"/>
                <a:gd name="T6" fmla="*/ 2 w 11"/>
                <a:gd name="T7" fmla="*/ 2 h 15"/>
                <a:gd name="T8" fmla="*/ 5 w 11"/>
                <a:gd name="T9" fmla="*/ 2 h 15"/>
                <a:gd name="T10" fmla="*/ 5 w 11"/>
                <a:gd name="T11" fmla="*/ 2 h 15"/>
                <a:gd name="T12" fmla="*/ 5 w 11"/>
                <a:gd name="T13" fmla="*/ 3 h 15"/>
                <a:gd name="T14" fmla="*/ 5 w 11"/>
                <a:gd name="T15" fmla="*/ 5 h 15"/>
                <a:gd name="T16" fmla="*/ 7 w 11"/>
                <a:gd name="T17" fmla="*/ 5 h 15"/>
                <a:gd name="T18" fmla="*/ 7 w 11"/>
                <a:gd name="T19" fmla="*/ 7 h 15"/>
                <a:gd name="T20" fmla="*/ 9 w 11"/>
                <a:gd name="T21" fmla="*/ 7 h 15"/>
                <a:gd name="T22" fmla="*/ 10 w 11"/>
                <a:gd name="T23" fmla="*/ 7 h 15"/>
                <a:gd name="T24" fmla="*/ 10 w 11"/>
                <a:gd name="T25" fmla="*/ 9 h 15"/>
                <a:gd name="T26" fmla="*/ 12 w 11"/>
                <a:gd name="T27" fmla="*/ 9 h 15"/>
                <a:gd name="T28" fmla="*/ 12 w 11"/>
                <a:gd name="T29" fmla="*/ 10 h 15"/>
                <a:gd name="T30" fmla="*/ 14 w 11"/>
                <a:gd name="T31" fmla="*/ 10 h 15"/>
                <a:gd name="T32" fmla="*/ 16 w 11"/>
                <a:gd name="T33" fmla="*/ 12 h 15"/>
                <a:gd name="T34" fmla="*/ 17 w 11"/>
                <a:gd name="T35" fmla="*/ 12 h 15"/>
                <a:gd name="T36" fmla="*/ 17 w 11"/>
                <a:gd name="T37" fmla="*/ 14 h 15"/>
                <a:gd name="T38" fmla="*/ 17 w 11"/>
                <a:gd name="T39" fmla="*/ 16 h 15"/>
                <a:gd name="T40" fmla="*/ 17 w 11"/>
                <a:gd name="T41" fmla="*/ 17 h 15"/>
                <a:gd name="T42" fmla="*/ 19 w 11"/>
                <a:gd name="T43" fmla="*/ 17 h 15"/>
                <a:gd name="T44" fmla="*/ 19 w 11"/>
                <a:gd name="T45" fmla="*/ 19 h 15"/>
                <a:gd name="T46" fmla="*/ 19 w 11"/>
                <a:gd name="T47" fmla="*/ 21 h 15"/>
                <a:gd name="T48" fmla="*/ 19 w 11"/>
                <a:gd name="T49" fmla="*/ 23 h 15"/>
                <a:gd name="T50" fmla="*/ 19 w 11"/>
                <a:gd name="T51" fmla="*/ 24 h 15"/>
                <a:gd name="T52" fmla="*/ 19 w 11"/>
                <a:gd name="T53" fmla="*/ 24 h 15"/>
                <a:gd name="T54" fmla="*/ 19 w 11"/>
                <a:gd name="T55" fmla="*/ 26 h 15"/>
                <a:gd name="T56" fmla="*/ 17 w 11"/>
                <a:gd name="T57" fmla="*/ 26 h 15"/>
                <a:gd name="T58" fmla="*/ 17 w 11"/>
                <a:gd name="T59" fmla="*/ 24 h 15"/>
                <a:gd name="T60" fmla="*/ 16 w 11"/>
                <a:gd name="T61" fmla="*/ 24 h 15"/>
                <a:gd name="T62" fmla="*/ 16 w 11"/>
                <a:gd name="T63" fmla="*/ 23 h 15"/>
                <a:gd name="T64" fmla="*/ 14 w 11"/>
                <a:gd name="T65" fmla="*/ 23 h 15"/>
                <a:gd name="T66" fmla="*/ 12 w 11"/>
                <a:gd name="T67" fmla="*/ 21 h 15"/>
                <a:gd name="T68" fmla="*/ 10 w 11"/>
                <a:gd name="T69" fmla="*/ 21 h 15"/>
                <a:gd name="T70" fmla="*/ 9 w 11"/>
                <a:gd name="T71" fmla="*/ 21 h 15"/>
                <a:gd name="T72" fmla="*/ 7 w 11"/>
                <a:gd name="T73" fmla="*/ 21 h 15"/>
                <a:gd name="T74" fmla="*/ 7 w 11"/>
                <a:gd name="T75" fmla="*/ 19 h 15"/>
                <a:gd name="T76" fmla="*/ 7 w 11"/>
                <a:gd name="T77" fmla="*/ 17 h 15"/>
                <a:gd name="T78" fmla="*/ 5 w 11"/>
                <a:gd name="T79" fmla="*/ 17 h 15"/>
                <a:gd name="T80" fmla="*/ 5 w 11"/>
                <a:gd name="T81" fmla="*/ 16 h 15"/>
                <a:gd name="T82" fmla="*/ 7 w 11"/>
                <a:gd name="T83" fmla="*/ 14 h 15"/>
                <a:gd name="T84" fmla="*/ 7 w 11"/>
                <a:gd name="T85" fmla="*/ 12 h 15"/>
                <a:gd name="T86" fmla="*/ 7 w 11"/>
                <a:gd name="T87" fmla="*/ 10 h 15"/>
                <a:gd name="T88" fmla="*/ 7 w 11"/>
                <a:gd name="T89" fmla="*/ 9 h 15"/>
                <a:gd name="T90" fmla="*/ 5 w 11"/>
                <a:gd name="T91" fmla="*/ 9 h 15"/>
                <a:gd name="T92" fmla="*/ 5 w 11"/>
                <a:gd name="T93" fmla="*/ 7 h 15"/>
                <a:gd name="T94" fmla="*/ 7 w 11"/>
                <a:gd name="T95" fmla="*/ 7 h 15"/>
                <a:gd name="T96" fmla="*/ 5 w 11"/>
                <a:gd name="T97" fmla="*/ 7 h 15"/>
                <a:gd name="T98" fmla="*/ 5 w 11"/>
                <a:gd name="T99" fmla="*/ 9 h 15"/>
                <a:gd name="T100" fmla="*/ 5 w 11"/>
                <a:gd name="T101" fmla="*/ 7 h 15"/>
                <a:gd name="T102" fmla="*/ 5 w 11"/>
                <a:gd name="T103" fmla="*/ 7 h 15"/>
                <a:gd name="T104" fmla="*/ 2 w 11"/>
                <a:gd name="T105" fmla="*/ 7 h 15"/>
                <a:gd name="T106" fmla="*/ 2 w 11"/>
                <a:gd name="T107" fmla="*/ 5 h 15"/>
                <a:gd name="T108" fmla="*/ 2 w 11"/>
                <a:gd name="T109" fmla="*/ 5 h 15"/>
                <a:gd name="T110" fmla="*/ 2 w 11"/>
                <a:gd name="T111" fmla="*/ 3 h 15"/>
                <a:gd name="T112" fmla="*/ 2 w 11"/>
                <a:gd name="T113" fmla="*/ 2 h 15"/>
                <a:gd name="T114" fmla="*/ 0 w 11"/>
                <a:gd name="T115" fmla="*/ 2 h 15"/>
                <a:gd name="T116" fmla="*/ 0 w 11"/>
                <a:gd name="T117" fmla="*/ 0 h 15"/>
                <a:gd name="T118" fmla="*/ 0 w 11"/>
                <a:gd name="T119" fmla="*/ 0 h 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" h="1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FB0406E-3B7F-0B46-B682-28768843626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20" y="2626"/>
              <a:ext cx="17" cy="28"/>
            </a:xfrm>
            <a:custGeom>
              <a:avLst/>
              <a:gdLst>
                <a:gd name="T0" fmla="*/ 0 w 10"/>
                <a:gd name="T1" fmla="*/ 0 h 16"/>
                <a:gd name="T2" fmla="*/ 2 w 10"/>
                <a:gd name="T3" fmla="*/ 0 h 16"/>
                <a:gd name="T4" fmla="*/ 3 w 10"/>
                <a:gd name="T5" fmla="*/ 0 h 16"/>
                <a:gd name="T6" fmla="*/ 3 w 10"/>
                <a:gd name="T7" fmla="*/ 2 h 16"/>
                <a:gd name="T8" fmla="*/ 3 w 10"/>
                <a:gd name="T9" fmla="*/ 4 h 16"/>
                <a:gd name="T10" fmla="*/ 5 w 10"/>
                <a:gd name="T11" fmla="*/ 4 h 16"/>
                <a:gd name="T12" fmla="*/ 5 w 10"/>
                <a:gd name="T13" fmla="*/ 7 h 16"/>
                <a:gd name="T14" fmla="*/ 5 w 10"/>
                <a:gd name="T15" fmla="*/ 9 h 16"/>
                <a:gd name="T16" fmla="*/ 7 w 10"/>
                <a:gd name="T17" fmla="*/ 11 h 16"/>
                <a:gd name="T18" fmla="*/ 7 w 10"/>
                <a:gd name="T19" fmla="*/ 12 h 16"/>
                <a:gd name="T20" fmla="*/ 9 w 10"/>
                <a:gd name="T21" fmla="*/ 14 h 16"/>
                <a:gd name="T22" fmla="*/ 10 w 10"/>
                <a:gd name="T23" fmla="*/ 16 h 16"/>
                <a:gd name="T24" fmla="*/ 10 w 10"/>
                <a:gd name="T25" fmla="*/ 18 h 16"/>
                <a:gd name="T26" fmla="*/ 12 w 10"/>
                <a:gd name="T27" fmla="*/ 19 h 16"/>
                <a:gd name="T28" fmla="*/ 12 w 10"/>
                <a:gd name="T29" fmla="*/ 21 h 16"/>
                <a:gd name="T30" fmla="*/ 14 w 10"/>
                <a:gd name="T31" fmla="*/ 21 h 16"/>
                <a:gd name="T32" fmla="*/ 14 w 10"/>
                <a:gd name="T33" fmla="*/ 23 h 16"/>
                <a:gd name="T34" fmla="*/ 14 w 10"/>
                <a:gd name="T35" fmla="*/ 25 h 16"/>
                <a:gd name="T36" fmla="*/ 14 w 10"/>
                <a:gd name="T37" fmla="*/ 26 h 16"/>
                <a:gd name="T38" fmla="*/ 17 w 10"/>
                <a:gd name="T39" fmla="*/ 28 h 16"/>
                <a:gd name="T40" fmla="*/ 14 w 10"/>
                <a:gd name="T41" fmla="*/ 28 h 16"/>
                <a:gd name="T42" fmla="*/ 14 w 10"/>
                <a:gd name="T43" fmla="*/ 26 h 16"/>
                <a:gd name="T44" fmla="*/ 14 w 10"/>
                <a:gd name="T45" fmla="*/ 26 h 16"/>
                <a:gd name="T46" fmla="*/ 12 w 10"/>
                <a:gd name="T47" fmla="*/ 26 h 16"/>
                <a:gd name="T48" fmla="*/ 10 w 10"/>
                <a:gd name="T49" fmla="*/ 26 h 16"/>
                <a:gd name="T50" fmla="*/ 10 w 10"/>
                <a:gd name="T51" fmla="*/ 28 h 16"/>
                <a:gd name="T52" fmla="*/ 10 w 10"/>
                <a:gd name="T53" fmla="*/ 26 h 16"/>
                <a:gd name="T54" fmla="*/ 9 w 10"/>
                <a:gd name="T55" fmla="*/ 26 h 16"/>
                <a:gd name="T56" fmla="*/ 9 w 10"/>
                <a:gd name="T57" fmla="*/ 25 h 16"/>
                <a:gd name="T58" fmla="*/ 7 w 10"/>
                <a:gd name="T59" fmla="*/ 25 h 16"/>
                <a:gd name="T60" fmla="*/ 7 w 10"/>
                <a:gd name="T61" fmla="*/ 23 h 16"/>
                <a:gd name="T62" fmla="*/ 5 w 10"/>
                <a:gd name="T63" fmla="*/ 23 h 16"/>
                <a:gd name="T64" fmla="*/ 5 w 10"/>
                <a:gd name="T65" fmla="*/ 21 h 16"/>
                <a:gd name="T66" fmla="*/ 5 w 10"/>
                <a:gd name="T67" fmla="*/ 19 h 16"/>
                <a:gd name="T68" fmla="*/ 5 w 10"/>
                <a:gd name="T69" fmla="*/ 18 h 16"/>
                <a:gd name="T70" fmla="*/ 3 w 10"/>
                <a:gd name="T71" fmla="*/ 18 h 16"/>
                <a:gd name="T72" fmla="*/ 3 w 10"/>
                <a:gd name="T73" fmla="*/ 16 h 16"/>
                <a:gd name="T74" fmla="*/ 3 w 10"/>
                <a:gd name="T75" fmla="*/ 14 h 16"/>
                <a:gd name="T76" fmla="*/ 3 w 10"/>
                <a:gd name="T77" fmla="*/ 12 h 16"/>
                <a:gd name="T78" fmla="*/ 2 w 10"/>
                <a:gd name="T79" fmla="*/ 12 h 16"/>
                <a:gd name="T80" fmla="*/ 3 w 10"/>
                <a:gd name="T81" fmla="*/ 11 h 16"/>
                <a:gd name="T82" fmla="*/ 2 w 10"/>
                <a:gd name="T83" fmla="*/ 9 h 16"/>
                <a:gd name="T84" fmla="*/ 2 w 10"/>
                <a:gd name="T85" fmla="*/ 7 h 16"/>
                <a:gd name="T86" fmla="*/ 2 w 10"/>
                <a:gd name="T87" fmla="*/ 5 h 16"/>
                <a:gd name="T88" fmla="*/ 2 w 10"/>
                <a:gd name="T89" fmla="*/ 2 h 16"/>
                <a:gd name="T90" fmla="*/ 0 w 10"/>
                <a:gd name="T91" fmla="*/ 2 h 16"/>
                <a:gd name="T92" fmla="*/ 0 w 10"/>
                <a:gd name="T93" fmla="*/ 0 h 16"/>
                <a:gd name="T94" fmla="*/ 0 w 10"/>
                <a:gd name="T95" fmla="*/ 0 h 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" h="1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5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C5697DC-3D3E-624E-B344-F724A18ACCD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148" y="2580"/>
              <a:ext cx="13" cy="9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2 h 5"/>
                <a:gd name="T4" fmla="*/ 0 w 7"/>
                <a:gd name="T5" fmla="*/ 4 h 5"/>
                <a:gd name="T6" fmla="*/ 0 w 7"/>
                <a:gd name="T7" fmla="*/ 5 h 5"/>
                <a:gd name="T8" fmla="*/ 2 w 7"/>
                <a:gd name="T9" fmla="*/ 5 h 5"/>
                <a:gd name="T10" fmla="*/ 4 w 7"/>
                <a:gd name="T11" fmla="*/ 7 h 5"/>
                <a:gd name="T12" fmla="*/ 6 w 7"/>
                <a:gd name="T13" fmla="*/ 7 h 5"/>
                <a:gd name="T14" fmla="*/ 6 w 7"/>
                <a:gd name="T15" fmla="*/ 9 h 5"/>
                <a:gd name="T16" fmla="*/ 7 w 7"/>
                <a:gd name="T17" fmla="*/ 9 h 5"/>
                <a:gd name="T18" fmla="*/ 9 w 7"/>
                <a:gd name="T19" fmla="*/ 9 h 5"/>
                <a:gd name="T20" fmla="*/ 11 w 7"/>
                <a:gd name="T21" fmla="*/ 9 h 5"/>
                <a:gd name="T22" fmla="*/ 13 w 7"/>
                <a:gd name="T23" fmla="*/ 9 h 5"/>
                <a:gd name="T24" fmla="*/ 11 w 7"/>
                <a:gd name="T25" fmla="*/ 9 h 5"/>
                <a:gd name="T26" fmla="*/ 11 w 7"/>
                <a:gd name="T27" fmla="*/ 7 h 5"/>
                <a:gd name="T28" fmla="*/ 11 w 7"/>
                <a:gd name="T29" fmla="*/ 5 h 5"/>
                <a:gd name="T30" fmla="*/ 9 w 7"/>
                <a:gd name="T31" fmla="*/ 5 h 5"/>
                <a:gd name="T32" fmla="*/ 9 w 7"/>
                <a:gd name="T33" fmla="*/ 4 h 5"/>
                <a:gd name="T34" fmla="*/ 7 w 7"/>
                <a:gd name="T35" fmla="*/ 4 h 5"/>
                <a:gd name="T36" fmla="*/ 6 w 7"/>
                <a:gd name="T37" fmla="*/ 4 h 5"/>
                <a:gd name="T38" fmla="*/ 6 w 7"/>
                <a:gd name="T39" fmla="*/ 2 h 5"/>
                <a:gd name="T40" fmla="*/ 4 w 7"/>
                <a:gd name="T41" fmla="*/ 0 h 5"/>
                <a:gd name="T42" fmla="*/ 2 w 7"/>
                <a:gd name="T43" fmla="*/ 0 h 5"/>
                <a:gd name="T44" fmla="*/ 2 w 7"/>
                <a:gd name="T45" fmla="*/ 2 h 5"/>
                <a:gd name="T46" fmla="*/ 0 w 7"/>
                <a:gd name="T47" fmla="*/ 2 h 5"/>
                <a:gd name="T48" fmla="*/ 0 w 7"/>
                <a:gd name="T49" fmla="*/ 0 h 5"/>
                <a:gd name="T50" fmla="*/ 0 w 7"/>
                <a:gd name="T51" fmla="*/ 0 h 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6FF3D80-AC7F-454D-BD58-A501C53EE5A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99" y="2483"/>
              <a:ext cx="14" cy="7"/>
            </a:xfrm>
            <a:custGeom>
              <a:avLst/>
              <a:gdLst>
                <a:gd name="T0" fmla="*/ 0 w 8"/>
                <a:gd name="T1" fmla="*/ 4 h 4"/>
                <a:gd name="T2" fmla="*/ 2 w 8"/>
                <a:gd name="T3" fmla="*/ 4 h 4"/>
                <a:gd name="T4" fmla="*/ 2 w 8"/>
                <a:gd name="T5" fmla="*/ 2 h 4"/>
                <a:gd name="T6" fmla="*/ 0 w 8"/>
                <a:gd name="T7" fmla="*/ 2 h 4"/>
                <a:gd name="T8" fmla="*/ 2 w 8"/>
                <a:gd name="T9" fmla="*/ 2 h 4"/>
                <a:gd name="T10" fmla="*/ 4 w 8"/>
                <a:gd name="T11" fmla="*/ 2 h 4"/>
                <a:gd name="T12" fmla="*/ 5 w 8"/>
                <a:gd name="T13" fmla="*/ 2 h 4"/>
                <a:gd name="T14" fmla="*/ 7 w 8"/>
                <a:gd name="T15" fmla="*/ 2 h 4"/>
                <a:gd name="T16" fmla="*/ 9 w 8"/>
                <a:gd name="T17" fmla="*/ 2 h 4"/>
                <a:gd name="T18" fmla="*/ 9 w 8"/>
                <a:gd name="T19" fmla="*/ 0 h 4"/>
                <a:gd name="T20" fmla="*/ 9 w 8"/>
                <a:gd name="T21" fmla="*/ 2 h 4"/>
                <a:gd name="T22" fmla="*/ 11 w 8"/>
                <a:gd name="T23" fmla="*/ 2 h 4"/>
                <a:gd name="T24" fmla="*/ 9 w 8"/>
                <a:gd name="T25" fmla="*/ 2 h 4"/>
                <a:gd name="T26" fmla="*/ 9 w 8"/>
                <a:gd name="T27" fmla="*/ 4 h 4"/>
                <a:gd name="T28" fmla="*/ 11 w 8"/>
                <a:gd name="T29" fmla="*/ 4 h 4"/>
                <a:gd name="T30" fmla="*/ 11 w 8"/>
                <a:gd name="T31" fmla="*/ 4 h 4"/>
                <a:gd name="T32" fmla="*/ 11 w 8"/>
                <a:gd name="T33" fmla="*/ 5 h 4"/>
                <a:gd name="T34" fmla="*/ 11 w 8"/>
                <a:gd name="T35" fmla="*/ 7 h 4"/>
                <a:gd name="T36" fmla="*/ 14 w 8"/>
                <a:gd name="T37" fmla="*/ 7 h 4"/>
                <a:gd name="T38" fmla="*/ 11 w 8"/>
                <a:gd name="T39" fmla="*/ 7 h 4"/>
                <a:gd name="T40" fmla="*/ 11 w 8"/>
                <a:gd name="T41" fmla="*/ 7 h 4"/>
                <a:gd name="T42" fmla="*/ 9 w 8"/>
                <a:gd name="T43" fmla="*/ 7 h 4"/>
                <a:gd name="T44" fmla="*/ 7 w 8"/>
                <a:gd name="T45" fmla="*/ 7 h 4"/>
                <a:gd name="T46" fmla="*/ 7 w 8"/>
                <a:gd name="T47" fmla="*/ 5 h 4"/>
                <a:gd name="T48" fmla="*/ 5 w 8"/>
                <a:gd name="T49" fmla="*/ 5 h 4"/>
                <a:gd name="T50" fmla="*/ 4 w 8"/>
                <a:gd name="T51" fmla="*/ 4 h 4"/>
                <a:gd name="T52" fmla="*/ 2 w 8"/>
                <a:gd name="T53" fmla="*/ 4 h 4"/>
                <a:gd name="T54" fmla="*/ 0 w 8"/>
                <a:gd name="T55" fmla="*/ 4 h 4"/>
                <a:gd name="T56" fmla="*/ 0 w 8"/>
                <a:gd name="T57" fmla="*/ 4 h 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ACFDDB6-37B7-C84B-95F3-62C7E18286F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58" y="2065"/>
              <a:ext cx="1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 h 1"/>
                <a:gd name="T4" fmla="*/ 1 w 1"/>
                <a:gd name="T5" fmla="*/ 2 h 1"/>
                <a:gd name="T6" fmla="*/ 1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4A8CF65-BF97-574E-B261-CF1C8C05F6C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197" y="2570"/>
              <a:ext cx="1" cy="4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0 h 2"/>
                <a:gd name="T4" fmla="*/ 1 w 1"/>
                <a:gd name="T5" fmla="*/ 4 h 2"/>
                <a:gd name="T6" fmla="*/ 0 w 1"/>
                <a:gd name="T7" fmla="*/ 4 h 2"/>
                <a:gd name="T8" fmla="*/ 1 w 1"/>
                <a:gd name="T9" fmla="*/ 4 h 2"/>
                <a:gd name="T10" fmla="*/ 1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76B4FF8-3F57-3842-9D80-522BED859D9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178" y="2511"/>
              <a:ext cx="6" cy="2"/>
            </a:xfrm>
            <a:custGeom>
              <a:avLst/>
              <a:gdLst>
                <a:gd name="T0" fmla="*/ 0 w 3"/>
                <a:gd name="T1" fmla="*/ 0 h 2"/>
                <a:gd name="T2" fmla="*/ 2 w 3"/>
                <a:gd name="T3" fmla="*/ 1 h 2"/>
                <a:gd name="T4" fmla="*/ 2 w 3"/>
                <a:gd name="T5" fmla="*/ 0 h 2"/>
                <a:gd name="T6" fmla="*/ 2 w 3"/>
                <a:gd name="T7" fmla="*/ 1 h 2"/>
                <a:gd name="T8" fmla="*/ 2 w 3"/>
                <a:gd name="T9" fmla="*/ 1 h 2"/>
                <a:gd name="T10" fmla="*/ 6 w 3"/>
                <a:gd name="T11" fmla="*/ 2 h 2"/>
                <a:gd name="T12" fmla="*/ 6 w 3"/>
                <a:gd name="T13" fmla="*/ 1 h 2"/>
                <a:gd name="T14" fmla="*/ 6 w 3"/>
                <a:gd name="T15" fmla="*/ 2 h 2"/>
                <a:gd name="T16" fmla="*/ 6 w 3"/>
                <a:gd name="T17" fmla="*/ 2 h 2"/>
                <a:gd name="T18" fmla="*/ 2 w 3"/>
                <a:gd name="T19" fmla="*/ 2 h 2"/>
                <a:gd name="T20" fmla="*/ 2 w 3"/>
                <a:gd name="T21" fmla="*/ 1 h 2"/>
                <a:gd name="T22" fmla="*/ 2 w 3"/>
                <a:gd name="T23" fmla="*/ 1 h 2"/>
                <a:gd name="T24" fmla="*/ 0 w 3"/>
                <a:gd name="T25" fmla="*/ 0 h 2"/>
                <a:gd name="T26" fmla="*/ 0 w 3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0FA63E0-8BB5-C84B-98CE-C4742F98043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60" y="2070"/>
              <a:ext cx="0" cy="3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3 h 2"/>
                <a:gd name="T6" fmla="*/ 2 h 2"/>
                <a:gd name="T7" fmla="*/ 0 h 2"/>
                <a:gd name="T8" fmla="*/ 0 h 2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F05ECE3-176F-3C4D-ABA4-54CB98FCB03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184" y="2512"/>
              <a:ext cx="2" cy="1"/>
            </a:xfrm>
            <a:custGeom>
              <a:avLst/>
              <a:gdLst>
                <a:gd name="T0" fmla="*/ 0 w 1"/>
                <a:gd name="T1" fmla="*/ 0 h 1"/>
                <a:gd name="T2" fmla="*/ 2 w 1"/>
                <a:gd name="T3" fmla="*/ 0 h 1"/>
                <a:gd name="T4" fmla="*/ 0 w 1"/>
                <a:gd name="T5" fmla="*/ 0 h 1"/>
                <a:gd name="T6" fmla="*/ 2 w 1"/>
                <a:gd name="T7" fmla="*/ 0 h 1"/>
                <a:gd name="T8" fmla="*/ 2 w 1"/>
                <a:gd name="T9" fmla="*/ 1 h 1"/>
                <a:gd name="T10" fmla="*/ 0 w 1"/>
                <a:gd name="T11" fmla="*/ 1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F14223-E7FC-4A47-8DBC-09E0CD1EF8A8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1109" y="2485"/>
              <a:ext cx="3" cy="1"/>
            </a:xfrm>
            <a:prstGeom prst="rect">
              <a:avLst/>
            </a:prstGeom>
            <a:solidFill>
              <a:srgbClr val="00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858F95A-18CF-954A-892A-01EE82DD984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63" y="2063"/>
              <a:ext cx="1" cy="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2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3AB442C-F3E5-BF41-9B1F-50CA4B9888C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11" y="206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369DAD5-1129-274E-9491-93D73401A0F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43" y="1646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941CA52-CEC6-A940-8ED9-F2AA179DF53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28" y="2652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427242E-04C1-D94B-BB6E-BCB544D00D0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103" y="2483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11572AC-0205-4443-80F3-480CADF3E05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29" y="171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A1B73FD-BD18-4241-81B3-6AC567BB53B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58" y="2055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B467F44-9C7F-D349-B3AA-32A9F9E0166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00" y="1891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80F83E6-484D-1E49-AF6B-4C5705A6B65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104" y="2411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A684ACE-3D49-4744-BA1D-DECD721B2C5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29" y="1713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6BCB2F-CA99-204E-ADA2-D802DE28EF77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1046" y="1648"/>
              <a:ext cx="2" cy="3"/>
            </a:xfrm>
            <a:prstGeom prst="rect">
              <a:avLst/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D369422-DAB0-6241-8E52-5F00BB34E35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30" y="1718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CCE154F-A0EF-334B-907A-0C51D73CB48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48" y="1664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1C5CDD9-227F-7247-95A2-01A823BF568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78" y="2302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600541-436E-9E40-96DA-44440DAD3BB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00" y="190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9DF1934-5C13-734C-BEC2-1FDE22F0F8D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11" y="1868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21C0D9E-83FE-364B-BE97-1B566D13CE4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00" y="1891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7865650-E54B-4948-9F07-3350206FB7F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34" y="2048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A46368E-9E14-934F-8A8D-79BF1B25379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99" y="2485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68313D8-C903-2C43-8B30-41EA17F5F20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68" y="225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E60A495-D241-1E4D-93B5-E60E6958A32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54" y="2215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36E2AC9-079B-DB42-815F-9CD56E113EE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11" y="2067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994DD89-EB6E-9643-89C0-726AB47A78A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556" y="1082"/>
              <a:ext cx="467" cy="786"/>
            </a:xfrm>
            <a:custGeom>
              <a:avLst/>
              <a:gdLst>
                <a:gd name="T0" fmla="*/ 55 w 264"/>
                <a:gd name="T1" fmla="*/ 432 h 455"/>
                <a:gd name="T2" fmla="*/ 78 w 264"/>
                <a:gd name="T3" fmla="*/ 411 h 455"/>
                <a:gd name="T4" fmla="*/ 92 w 264"/>
                <a:gd name="T5" fmla="*/ 389 h 455"/>
                <a:gd name="T6" fmla="*/ 110 w 264"/>
                <a:gd name="T7" fmla="*/ 359 h 455"/>
                <a:gd name="T8" fmla="*/ 119 w 264"/>
                <a:gd name="T9" fmla="*/ 337 h 455"/>
                <a:gd name="T10" fmla="*/ 104 w 264"/>
                <a:gd name="T11" fmla="*/ 314 h 455"/>
                <a:gd name="T12" fmla="*/ 101 w 264"/>
                <a:gd name="T13" fmla="*/ 288 h 455"/>
                <a:gd name="T14" fmla="*/ 99 w 264"/>
                <a:gd name="T15" fmla="*/ 263 h 455"/>
                <a:gd name="T16" fmla="*/ 113 w 264"/>
                <a:gd name="T17" fmla="*/ 202 h 455"/>
                <a:gd name="T18" fmla="*/ 126 w 264"/>
                <a:gd name="T19" fmla="*/ 159 h 455"/>
                <a:gd name="T20" fmla="*/ 136 w 264"/>
                <a:gd name="T21" fmla="*/ 112 h 455"/>
                <a:gd name="T22" fmla="*/ 149 w 264"/>
                <a:gd name="T23" fmla="*/ 57 h 455"/>
                <a:gd name="T24" fmla="*/ 198 w 264"/>
                <a:gd name="T25" fmla="*/ 10 h 455"/>
                <a:gd name="T26" fmla="*/ 218 w 264"/>
                <a:gd name="T27" fmla="*/ 45 h 455"/>
                <a:gd name="T28" fmla="*/ 203 w 264"/>
                <a:gd name="T29" fmla="*/ 123 h 455"/>
                <a:gd name="T30" fmla="*/ 212 w 264"/>
                <a:gd name="T31" fmla="*/ 143 h 455"/>
                <a:gd name="T32" fmla="*/ 212 w 264"/>
                <a:gd name="T33" fmla="*/ 166 h 455"/>
                <a:gd name="T34" fmla="*/ 211 w 264"/>
                <a:gd name="T35" fmla="*/ 176 h 455"/>
                <a:gd name="T36" fmla="*/ 225 w 264"/>
                <a:gd name="T37" fmla="*/ 197 h 455"/>
                <a:gd name="T38" fmla="*/ 239 w 264"/>
                <a:gd name="T39" fmla="*/ 218 h 455"/>
                <a:gd name="T40" fmla="*/ 248 w 264"/>
                <a:gd name="T41" fmla="*/ 238 h 455"/>
                <a:gd name="T42" fmla="*/ 258 w 264"/>
                <a:gd name="T43" fmla="*/ 257 h 455"/>
                <a:gd name="T44" fmla="*/ 265 w 264"/>
                <a:gd name="T45" fmla="*/ 268 h 455"/>
                <a:gd name="T46" fmla="*/ 287 w 264"/>
                <a:gd name="T47" fmla="*/ 276 h 455"/>
                <a:gd name="T48" fmla="*/ 278 w 264"/>
                <a:gd name="T49" fmla="*/ 299 h 455"/>
                <a:gd name="T50" fmla="*/ 269 w 264"/>
                <a:gd name="T51" fmla="*/ 318 h 455"/>
                <a:gd name="T52" fmla="*/ 265 w 264"/>
                <a:gd name="T53" fmla="*/ 333 h 455"/>
                <a:gd name="T54" fmla="*/ 265 w 264"/>
                <a:gd name="T55" fmla="*/ 352 h 455"/>
                <a:gd name="T56" fmla="*/ 255 w 264"/>
                <a:gd name="T57" fmla="*/ 366 h 455"/>
                <a:gd name="T58" fmla="*/ 251 w 264"/>
                <a:gd name="T59" fmla="*/ 382 h 455"/>
                <a:gd name="T60" fmla="*/ 265 w 264"/>
                <a:gd name="T61" fmla="*/ 394 h 455"/>
                <a:gd name="T62" fmla="*/ 283 w 264"/>
                <a:gd name="T63" fmla="*/ 380 h 455"/>
                <a:gd name="T64" fmla="*/ 299 w 264"/>
                <a:gd name="T65" fmla="*/ 387 h 455"/>
                <a:gd name="T66" fmla="*/ 299 w 264"/>
                <a:gd name="T67" fmla="*/ 408 h 455"/>
                <a:gd name="T68" fmla="*/ 304 w 264"/>
                <a:gd name="T69" fmla="*/ 432 h 455"/>
                <a:gd name="T70" fmla="*/ 311 w 264"/>
                <a:gd name="T71" fmla="*/ 449 h 455"/>
                <a:gd name="T72" fmla="*/ 311 w 264"/>
                <a:gd name="T73" fmla="*/ 470 h 455"/>
                <a:gd name="T74" fmla="*/ 329 w 264"/>
                <a:gd name="T75" fmla="*/ 482 h 455"/>
                <a:gd name="T76" fmla="*/ 331 w 264"/>
                <a:gd name="T77" fmla="*/ 506 h 455"/>
                <a:gd name="T78" fmla="*/ 343 w 264"/>
                <a:gd name="T79" fmla="*/ 523 h 455"/>
                <a:gd name="T80" fmla="*/ 361 w 264"/>
                <a:gd name="T81" fmla="*/ 517 h 455"/>
                <a:gd name="T82" fmla="*/ 379 w 264"/>
                <a:gd name="T83" fmla="*/ 515 h 455"/>
                <a:gd name="T84" fmla="*/ 402 w 264"/>
                <a:gd name="T85" fmla="*/ 518 h 455"/>
                <a:gd name="T86" fmla="*/ 426 w 264"/>
                <a:gd name="T87" fmla="*/ 522 h 455"/>
                <a:gd name="T88" fmla="*/ 437 w 264"/>
                <a:gd name="T89" fmla="*/ 517 h 455"/>
                <a:gd name="T90" fmla="*/ 453 w 264"/>
                <a:gd name="T91" fmla="*/ 508 h 455"/>
                <a:gd name="T92" fmla="*/ 462 w 264"/>
                <a:gd name="T93" fmla="*/ 536 h 455"/>
                <a:gd name="T94" fmla="*/ 458 w 264"/>
                <a:gd name="T95" fmla="*/ 582 h 455"/>
                <a:gd name="T96" fmla="*/ 446 w 264"/>
                <a:gd name="T97" fmla="*/ 660 h 455"/>
                <a:gd name="T98" fmla="*/ 439 w 264"/>
                <a:gd name="T99" fmla="*/ 700 h 455"/>
                <a:gd name="T100" fmla="*/ 430 w 264"/>
                <a:gd name="T101" fmla="*/ 762 h 455"/>
                <a:gd name="T102" fmla="*/ 393 w 264"/>
                <a:gd name="T103" fmla="*/ 781 h 455"/>
                <a:gd name="T104" fmla="*/ 341 w 264"/>
                <a:gd name="T105" fmla="*/ 769 h 455"/>
                <a:gd name="T106" fmla="*/ 287 w 264"/>
                <a:gd name="T107" fmla="*/ 758 h 455"/>
                <a:gd name="T108" fmla="*/ 244 w 264"/>
                <a:gd name="T109" fmla="*/ 751 h 455"/>
                <a:gd name="T110" fmla="*/ 207 w 264"/>
                <a:gd name="T111" fmla="*/ 743 h 455"/>
                <a:gd name="T112" fmla="*/ 150 w 264"/>
                <a:gd name="T113" fmla="*/ 729 h 455"/>
                <a:gd name="T114" fmla="*/ 11 w 264"/>
                <a:gd name="T115" fmla="*/ 696 h 455"/>
                <a:gd name="T116" fmla="*/ 25 w 264"/>
                <a:gd name="T117" fmla="*/ 582 h 455"/>
                <a:gd name="T118" fmla="*/ 39 w 264"/>
                <a:gd name="T119" fmla="*/ 529 h 455"/>
                <a:gd name="T120" fmla="*/ 50 w 264"/>
                <a:gd name="T121" fmla="*/ 503 h 455"/>
                <a:gd name="T122" fmla="*/ 57 w 264"/>
                <a:gd name="T123" fmla="*/ 479 h 455"/>
                <a:gd name="T124" fmla="*/ 39 w 264"/>
                <a:gd name="T125" fmla="*/ 463 h 4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64" h="455">
                  <a:moveTo>
                    <a:pt x="22" y="263"/>
                  </a:moveTo>
                  <a:lnTo>
                    <a:pt x="22" y="262"/>
                  </a:lnTo>
                  <a:lnTo>
                    <a:pt x="24" y="262"/>
                  </a:lnTo>
                  <a:lnTo>
                    <a:pt x="24" y="261"/>
                  </a:lnTo>
                  <a:lnTo>
                    <a:pt x="24" y="260"/>
                  </a:lnTo>
                  <a:lnTo>
                    <a:pt x="24" y="259"/>
                  </a:lnTo>
                  <a:lnTo>
                    <a:pt x="24" y="258"/>
                  </a:lnTo>
                  <a:lnTo>
                    <a:pt x="25" y="257"/>
                  </a:lnTo>
                  <a:lnTo>
                    <a:pt x="25" y="258"/>
                  </a:lnTo>
                  <a:lnTo>
                    <a:pt x="26" y="257"/>
                  </a:lnTo>
                  <a:lnTo>
                    <a:pt x="26" y="256"/>
                  </a:lnTo>
                  <a:lnTo>
                    <a:pt x="27" y="256"/>
                  </a:lnTo>
                  <a:lnTo>
                    <a:pt x="28" y="256"/>
                  </a:lnTo>
                  <a:lnTo>
                    <a:pt x="28" y="255"/>
                  </a:lnTo>
                  <a:lnTo>
                    <a:pt x="29" y="255"/>
                  </a:lnTo>
                  <a:lnTo>
                    <a:pt x="29" y="254"/>
                  </a:lnTo>
                  <a:lnTo>
                    <a:pt x="29" y="253"/>
                  </a:lnTo>
                  <a:lnTo>
                    <a:pt x="30" y="253"/>
                  </a:lnTo>
                  <a:lnTo>
                    <a:pt x="30" y="252"/>
                  </a:lnTo>
                  <a:lnTo>
                    <a:pt x="31" y="251"/>
                  </a:lnTo>
                  <a:lnTo>
                    <a:pt x="31" y="250"/>
                  </a:lnTo>
                  <a:lnTo>
                    <a:pt x="32" y="250"/>
                  </a:lnTo>
                  <a:lnTo>
                    <a:pt x="32" y="249"/>
                  </a:lnTo>
                  <a:lnTo>
                    <a:pt x="32" y="248"/>
                  </a:lnTo>
                  <a:lnTo>
                    <a:pt x="32" y="247"/>
                  </a:lnTo>
                  <a:lnTo>
                    <a:pt x="34" y="247"/>
                  </a:lnTo>
                  <a:lnTo>
                    <a:pt x="34" y="246"/>
                  </a:lnTo>
                  <a:lnTo>
                    <a:pt x="34" y="245"/>
                  </a:lnTo>
                  <a:lnTo>
                    <a:pt x="35" y="244"/>
                  </a:lnTo>
                  <a:lnTo>
                    <a:pt x="36" y="244"/>
                  </a:lnTo>
                  <a:lnTo>
                    <a:pt x="37" y="244"/>
                  </a:lnTo>
                  <a:lnTo>
                    <a:pt x="38" y="243"/>
                  </a:lnTo>
                  <a:lnTo>
                    <a:pt x="39" y="243"/>
                  </a:lnTo>
                  <a:lnTo>
                    <a:pt x="40" y="243"/>
                  </a:lnTo>
                  <a:lnTo>
                    <a:pt x="40" y="242"/>
                  </a:lnTo>
                  <a:lnTo>
                    <a:pt x="41" y="242"/>
                  </a:lnTo>
                  <a:lnTo>
                    <a:pt x="42" y="240"/>
                  </a:lnTo>
                  <a:lnTo>
                    <a:pt x="43" y="238"/>
                  </a:lnTo>
                  <a:lnTo>
                    <a:pt x="44" y="238"/>
                  </a:lnTo>
                  <a:lnTo>
                    <a:pt x="45" y="236"/>
                  </a:lnTo>
                  <a:lnTo>
                    <a:pt x="45" y="235"/>
                  </a:lnTo>
                  <a:lnTo>
                    <a:pt x="45" y="234"/>
                  </a:lnTo>
                  <a:lnTo>
                    <a:pt x="46" y="234"/>
                  </a:lnTo>
                  <a:lnTo>
                    <a:pt x="46" y="233"/>
                  </a:lnTo>
                  <a:lnTo>
                    <a:pt x="45" y="233"/>
                  </a:lnTo>
                  <a:lnTo>
                    <a:pt x="46" y="232"/>
                  </a:lnTo>
                  <a:lnTo>
                    <a:pt x="46" y="231"/>
                  </a:lnTo>
                  <a:lnTo>
                    <a:pt x="46" y="230"/>
                  </a:lnTo>
                  <a:lnTo>
                    <a:pt x="47" y="230"/>
                  </a:lnTo>
                  <a:lnTo>
                    <a:pt x="48" y="229"/>
                  </a:lnTo>
                  <a:lnTo>
                    <a:pt x="49" y="229"/>
                  </a:lnTo>
                  <a:lnTo>
                    <a:pt x="50" y="228"/>
                  </a:lnTo>
                  <a:lnTo>
                    <a:pt x="50" y="227"/>
                  </a:lnTo>
                  <a:lnTo>
                    <a:pt x="50" y="226"/>
                  </a:lnTo>
                  <a:lnTo>
                    <a:pt x="51" y="226"/>
                  </a:lnTo>
                  <a:lnTo>
                    <a:pt x="52" y="226"/>
                  </a:lnTo>
                  <a:lnTo>
                    <a:pt x="52" y="225"/>
                  </a:lnTo>
                  <a:lnTo>
                    <a:pt x="52" y="224"/>
                  </a:lnTo>
                  <a:lnTo>
                    <a:pt x="52" y="223"/>
                  </a:lnTo>
                  <a:lnTo>
                    <a:pt x="53" y="223"/>
                  </a:lnTo>
                  <a:lnTo>
                    <a:pt x="53" y="222"/>
                  </a:lnTo>
                  <a:lnTo>
                    <a:pt x="54" y="221"/>
                  </a:lnTo>
                  <a:lnTo>
                    <a:pt x="54" y="220"/>
                  </a:lnTo>
                  <a:lnTo>
                    <a:pt x="54" y="219"/>
                  </a:lnTo>
                  <a:lnTo>
                    <a:pt x="55" y="219"/>
                  </a:lnTo>
                  <a:lnTo>
                    <a:pt x="55" y="218"/>
                  </a:lnTo>
                  <a:lnTo>
                    <a:pt x="56" y="218"/>
                  </a:lnTo>
                  <a:lnTo>
                    <a:pt x="56" y="217"/>
                  </a:lnTo>
                  <a:lnTo>
                    <a:pt x="57" y="215"/>
                  </a:lnTo>
                  <a:lnTo>
                    <a:pt x="57" y="214"/>
                  </a:lnTo>
                  <a:lnTo>
                    <a:pt x="58" y="213"/>
                  </a:lnTo>
                  <a:lnTo>
                    <a:pt x="59" y="212"/>
                  </a:lnTo>
                  <a:lnTo>
                    <a:pt x="60" y="212"/>
                  </a:lnTo>
                  <a:lnTo>
                    <a:pt x="60" y="210"/>
                  </a:lnTo>
                  <a:lnTo>
                    <a:pt x="61" y="210"/>
                  </a:lnTo>
                  <a:lnTo>
                    <a:pt x="62" y="208"/>
                  </a:lnTo>
                  <a:lnTo>
                    <a:pt x="63" y="208"/>
                  </a:lnTo>
                  <a:lnTo>
                    <a:pt x="63" y="207"/>
                  </a:lnTo>
                  <a:lnTo>
                    <a:pt x="63" y="206"/>
                  </a:lnTo>
                  <a:lnTo>
                    <a:pt x="64" y="206"/>
                  </a:lnTo>
                  <a:lnTo>
                    <a:pt x="64" y="205"/>
                  </a:lnTo>
                  <a:lnTo>
                    <a:pt x="65" y="204"/>
                  </a:lnTo>
                  <a:lnTo>
                    <a:pt x="65" y="203"/>
                  </a:lnTo>
                  <a:lnTo>
                    <a:pt x="66" y="203"/>
                  </a:lnTo>
                  <a:lnTo>
                    <a:pt x="67" y="202"/>
                  </a:lnTo>
                  <a:lnTo>
                    <a:pt x="68" y="202"/>
                  </a:lnTo>
                  <a:lnTo>
                    <a:pt x="68" y="201"/>
                  </a:lnTo>
                  <a:lnTo>
                    <a:pt x="69" y="200"/>
                  </a:lnTo>
                  <a:lnTo>
                    <a:pt x="68" y="200"/>
                  </a:lnTo>
                  <a:lnTo>
                    <a:pt x="69" y="199"/>
                  </a:lnTo>
                  <a:lnTo>
                    <a:pt x="68" y="199"/>
                  </a:lnTo>
                  <a:lnTo>
                    <a:pt x="68" y="198"/>
                  </a:lnTo>
                  <a:lnTo>
                    <a:pt x="68" y="197"/>
                  </a:lnTo>
                  <a:lnTo>
                    <a:pt x="67" y="197"/>
                  </a:lnTo>
                  <a:lnTo>
                    <a:pt x="67" y="196"/>
                  </a:lnTo>
                  <a:lnTo>
                    <a:pt x="67" y="195"/>
                  </a:lnTo>
                  <a:lnTo>
                    <a:pt x="67" y="194"/>
                  </a:lnTo>
                  <a:lnTo>
                    <a:pt x="67" y="192"/>
                  </a:lnTo>
                  <a:lnTo>
                    <a:pt x="67" y="191"/>
                  </a:lnTo>
                  <a:lnTo>
                    <a:pt x="66" y="190"/>
                  </a:lnTo>
                  <a:lnTo>
                    <a:pt x="66" y="189"/>
                  </a:lnTo>
                  <a:lnTo>
                    <a:pt x="65" y="189"/>
                  </a:lnTo>
                  <a:lnTo>
                    <a:pt x="64" y="189"/>
                  </a:lnTo>
                  <a:lnTo>
                    <a:pt x="64" y="188"/>
                  </a:lnTo>
                  <a:lnTo>
                    <a:pt x="64" y="189"/>
                  </a:lnTo>
                  <a:lnTo>
                    <a:pt x="63" y="189"/>
                  </a:lnTo>
                  <a:lnTo>
                    <a:pt x="63" y="188"/>
                  </a:lnTo>
                  <a:lnTo>
                    <a:pt x="62" y="188"/>
                  </a:lnTo>
                  <a:lnTo>
                    <a:pt x="62" y="187"/>
                  </a:lnTo>
                  <a:lnTo>
                    <a:pt x="62" y="186"/>
                  </a:lnTo>
                  <a:lnTo>
                    <a:pt x="62" y="185"/>
                  </a:lnTo>
                  <a:lnTo>
                    <a:pt x="61" y="185"/>
                  </a:lnTo>
                  <a:lnTo>
                    <a:pt x="60" y="185"/>
                  </a:lnTo>
                  <a:lnTo>
                    <a:pt x="59" y="185"/>
                  </a:lnTo>
                  <a:lnTo>
                    <a:pt x="59" y="184"/>
                  </a:lnTo>
                  <a:lnTo>
                    <a:pt x="59" y="182"/>
                  </a:lnTo>
                  <a:lnTo>
                    <a:pt x="58" y="180"/>
                  </a:lnTo>
                  <a:lnTo>
                    <a:pt x="57" y="180"/>
                  </a:lnTo>
                  <a:lnTo>
                    <a:pt x="57" y="178"/>
                  </a:lnTo>
                  <a:lnTo>
                    <a:pt x="57" y="177"/>
                  </a:lnTo>
                  <a:lnTo>
                    <a:pt x="57" y="176"/>
                  </a:lnTo>
                  <a:lnTo>
                    <a:pt x="57" y="175"/>
                  </a:lnTo>
                  <a:lnTo>
                    <a:pt x="56" y="175"/>
                  </a:lnTo>
                  <a:lnTo>
                    <a:pt x="56" y="174"/>
                  </a:lnTo>
                  <a:lnTo>
                    <a:pt x="56" y="173"/>
                  </a:lnTo>
                  <a:lnTo>
                    <a:pt x="56" y="172"/>
                  </a:lnTo>
                  <a:lnTo>
                    <a:pt x="56" y="171"/>
                  </a:lnTo>
                  <a:lnTo>
                    <a:pt x="56" y="170"/>
                  </a:lnTo>
                  <a:lnTo>
                    <a:pt x="56" y="169"/>
                  </a:lnTo>
                  <a:lnTo>
                    <a:pt x="55" y="169"/>
                  </a:lnTo>
                  <a:lnTo>
                    <a:pt x="55" y="168"/>
                  </a:lnTo>
                  <a:lnTo>
                    <a:pt x="55" y="167"/>
                  </a:lnTo>
                  <a:lnTo>
                    <a:pt x="56" y="168"/>
                  </a:lnTo>
                  <a:lnTo>
                    <a:pt x="56" y="167"/>
                  </a:lnTo>
                  <a:lnTo>
                    <a:pt x="57" y="167"/>
                  </a:lnTo>
                  <a:lnTo>
                    <a:pt x="57" y="166"/>
                  </a:lnTo>
                  <a:lnTo>
                    <a:pt x="58" y="166"/>
                  </a:lnTo>
                  <a:lnTo>
                    <a:pt x="58" y="165"/>
                  </a:lnTo>
                  <a:lnTo>
                    <a:pt x="58" y="164"/>
                  </a:lnTo>
                  <a:lnTo>
                    <a:pt x="59" y="164"/>
                  </a:lnTo>
                  <a:lnTo>
                    <a:pt x="58" y="163"/>
                  </a:lnTo>
                  <a:lnTo>
                    <a:pt x="58" y="162"/>
                  </a:lnTo>
                  <a:lnTo>
                    <a:pt x="57" y="162"/>
                  </a:lnTo>
                  <a:lnTo>
                    <a:pt x="57" y="161"/>
                  </a:lnTo>
                  <a:lnTo>
                    <a:pt x="58" y="160"/>
                  </a:lnTo>
                  <a:lnTo>
                    <a:pt x="58" y="159"/>
                  </a:lnTo>
                  <a:lnTo>
                    <a:pt x="58" y="158"/>
                  </a:lnTo>
                  <a:lnTo>
                    <a:pt x="58" y="157"/>
                  </a:lnTo>
                  <a:lnTo>
                    <a:pt x="57" y="157"/>
                  </a:lnTo>
                  <a:lnTo>
                    <a:pt x="58" y="156"/>
                  </a:lnTo>
                  <a:lnTo>
                    <a:pt x="58" y="155"/>
                  </a:lnTo>
                  <a:lnTo>
                    <a:pt x="57" y="155"/>
                  </a:lnTo>
                  <a:lnTo>
                    <a:pt x="57" y="154"/>
                  </a:lnTo>
                  <a:lnTo>
                    <a:pt x="56" y="152"/>
                  </a:lnTo>
                  <a:lnTo>
                    <a:pt x="56" y="150"/>
                  </a:lnTo>
                  <a:lnTo>
                    <a:pt x="57" y="150"/>
                  </a:lnTo>
                  <a:lnTo>
                    <a:pt x="57" y="149"/>
                  </a:lnTo>
                  <a:lnTo>
                    <a:pt x="58" y="149"/>
                  </a:lnTo>
                  <a:lnTo>
                    <a:pt x="58" y="148"/>
                  </a:lnTo>
                  <a:lnTo>
                    <a:pt x="58" y="146"/>
                  </a:lnTo>
                  <a:lnTo>
                    <a:pt x="59" y="144"/>
                  </a:lnTo>
                  <a:lnTo>
                    <a:pt x="59" y="141"/>
                  </a:lnTo>
                  <a:lnTo>
                    <a:pt x="60" y="140"/>
                  </a:lnTo>
                  <a:lnTo>
                    <a:pt x="60" y="137"/>
                  </a:lnTo>
                  <a:lnTo>
                    <a:pt x="62" y="132"/>
                  </a:lnTo>
                  <a:lnTo>
                    <a:pt x="62" y="129"/>
                  </a:lnTo>
                  <a:lnTo>
                    <a:pt x="62" y="127"/>
                  </a:lnTo>
                  <a:lnTo>
                    <a:pt x="62" y="126"/>
                  </a:lnTo>
                  <a:lnTo>
                    <a:pt x="62" y="124"/>
                  </a:lnTo>
                  <a:lnTo>
                    <a:pt x="63" y="124"/>
                  </a:lnTo>
                  <a:lnTo>
                    <a:pt x="63" y="122"/>
                  </a:lnTo>
                  <a:lnTo>
                    <a:pt x="64" y="119"/>
                  </a:lnTo>
                  <a:lnTo>
                    <a:pt x="64" y="117"/>
                  </a:lnTo>
                  <a:lnTo>
                    <a:pt x="65" y="117"/>
                  </a:lnTo>
                  <a:lnTo>
                    <a:pt x="65" y="115"/>
                  </a:lnTo>
                  <a:lnTo>
                    <a:pt x="65" y="114"/>
                  </a:lnTo>
                  <a:lnTo>
                    <a:pt x="65" y="113"/>
                  </a:lnTo>
                  <a:lnTo>
                    <a:pt x="66" y="111"/>
                  </a:lnTo>
                  <a:lnTo>
                    <a:pt x="66" y="110"/>
                  </a:lnTo>
                  <a:lnTo>
                    <a:pt x="66" y="109"/>
                  </a:lnTo>
                  <a:lnTo>
                    <a:pt x="67" y="108"/>
                  </a:lnTo>
                  <a:lnTo>
                    <a:pt x="67" y="107"/>
                  </a:lnTo>
                  <a:lnTo>
                    <a:pt x="68" y="104"/>
                  </a:lnTo>
                  <a:lnTo>
                    <a:pt x="68" y="103"/>
                  </a:lnTo>
                  <a:lnTo>
                    <a:pt x="68" y="101"/>
                  </a:lnTo>
                  <a:lnTo>
                    <a:pt x="69" y="100"/>
                  </a:lnTo>
                  <a:lnTo>
                    <a:pt x="69" y="99"/>
                  </a:lnTo>
                  <a:lnTo>
                    <a:pt x="69" y="98"/>
                  </a:lnTo>
                  <a:lnTo>
                    <a:pt x="70" y="96"/>
                  </a:lnTo>
                  <a:lnTo>
                    <a:pt x="70" y="94"/>
                  </a:lnTo>
                  <a:lnTo>
                    <a:pt x="71" y="92"/>
                  </a:lnTo>
                  <a:lnTo>
                    <a:pt x="71" y="91"/>
                  </a:lnTo>
                  <a:lnTo>
                    <a:pt x="71" y="90"/>
                  </a:lnTo>
                  <a:lnTo>
                    <a:pt x="72" y="89"/>
                  </a:lnTo>
                  <a:lnTo>
                    <a:pt x="72" y="87"/>
                  </a:lnTo>
                  <a:lnTo>
                    <a:pt x="72" y="85"/>
                  </a:lnTo>
                  <a:lnTo>
                    <a:pt x="72" y="83"/>
                  </a:lnTo>
                  <a:lnTo>
                    <a:pt x="72" y="82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4" y="77"/>
                  </a:lnTo>
                  <a:lnTo>
                    <a:pt x="74" y="76"/>
                  </a:lnTo>
                  <a:lnTo>
                    <a:pt x="74" y="75"/>
                  </a:lnTo>
                  <a:lnTo>
                    <a:pt x="75" y="73"/>
                  </a:lnTo>
                  <a:lnTo>
                    <a:pt x="75" y="71"/>
                  </a:lnTo>
                  <a:lnTo>
                    <a:pt x="76" y="68"/>
                  </a:lnTo>
                  <a:lnTo>
                    <a:pt x="76" y="67"/>
                  </a:lnTo>
                  <a:lnTo>
                    <a:pt x="76" y="66"/>
                  </a:lnTo>
                  <a:lnTo>
                    <a:pt x="77" y="65"/>
                  </a:lnTo>
                  <a:lnTo>
                    <a:pt x="77" y="62"/>
                  </a:lnTo>
                  <a:lnTo>
                    <a:pt x="78" y="60"/>
                  </a:lnTo>
                  <a:lnTo>
                    <a:pt x="78" y="59"/>
                  </a:lnTo>
                  <a:lnTo>
                    <a:pt x="78" y="58"/>
                  </a:lnTo>
                  <a:lnTo>
                    <a:pt x="79" y="55"/>
                  </a:lnTo>
                  <a:lnTo>
                    <a:pt x="80" y="51"/>
                  </a:lnTo>
                  <a:lnTo>
                    <a:pt x="80" y="50"/>
                  </a:lnTo>
                  <a:lnTo>
                    <a:pt x="81" y="49"/>
                  </a:lnTo>
                  <a:lnTo>
                    <a:pt x="81" y="48"/>
                  </a:lnTo>
                  <a:lnTo>
                    <a:pt x="81" y="47"/>
                  </a:lnTo>
                  <a:lnTo>
                    <a:pt x="82" y="46"/>
                  </a:lnTo>
                  <a:lnTo>
                    <a:pt x="82" y="45"/>
                  </a:lnTo>
                  <a:lnTo>
                    <a:pt x="82" y="43"/>
                  </a:lnTo>
                  <a:lnTo>
                    <a:pt x="82" y="41"/>
                  </a:lnTo>
                  <a:lnTo>
                    <a:pt x="82" y="40"/>
                  </a:lnTo>
                  <a:lnTo>
                    <a:pt x="83" y="37"/>
                  </a:lnTo>
                  <a:lnTo>
                    <a:pt x="83" y="36"/>
                  </a:lnTo>
                  <a:lnTo>
                    <a:pt x="84" y="34"/>
                  </a:lnTo>
                  <a:lnTo>
                    <a:pt x="84" y="33"/>
                  </a:lnTo>
                  <a:lnTo>
                    <a:pt x="85" y="31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5" y="28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7" y="21"/>
                  </a:lnTo>
                  <a:lnTo>
                    <a:pt x="87" y="20"/>
                  </a:lnTo>
                  <a:lnTo>
                    <a:pt x="88" y="18"/>
                  </a:lnTo>
                  <a:lnTo>
                    <a:pt x="89" y="15"/>
                  </a:lnTo>
                  <a:lnTo>
                    <a:pt x="90" y="9"/>
                  </a:lnTo>
                  <a:lnTo>
                    <a:pt x="91" y="8"/>
                  </a:lnTo>
                  <a:lnTo>
                    <a:pt x="92" y="2"/>
                  </a:lnTo>
                  <a:lnTo>
                    <a:pt x="92" y="0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2" y="3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5" y="6"/>
                  </a:lnTo>
                  <a:lnTo>
                    <a:pt x="116" y="6"/>
                  </a:lnTo>
                  <a:lnTo>
                    <a:pt x="117" y="7"/>
                  </a:lnTo>
                  <a:lnTo>
                    <a:pt x="120" y="7"/>
                  </a:lnTo>
                  <a:lnTo>
                    <a:pt x="120" y="8"/>
                  </a:lnTo>
                  <a:lnTo>
                    <a:pt x="122" y="8"/>
                  </a:lnTo>
                  <a:lnTo>
                    <a:pt x="123" y="9"/>
                  </a:lnTo>
                  <a:lnTo>
                    <a:pt x="124" y="9"/>
                  </a:lnTo>
                  <a:lnTo>
                    <a:pt x="127" y="9"/>
                  </a:lnTo>
                  <a:lnTo>
                    <a:pt x="127" y="11"/>
                  </a:lnTo>
                  <a:lnTo>
                    <a:pt x="126" y="13"/>
                  </a:lnTo>
                  <a:lnTo>
                    <a:pt x="126" y="15"/>
                  </a:lnTo>
                  <a:lnTo>
                    <a:pt x="125" y="17"/>
                  </a:lnTo>
                  <a:lnTo>
                    <a:pt x="125" y="19"/>
                  </a:lnTo>
                  <a:lnTo>
                    <a:pt x="123" y="26"/>
                  </a:lnTo>
                  <a:lnTo>
                    <a:pt x="123" y="28"/>
                  </a:lnTo>
                  <a:lnTo>
                    <a:pt x="122" y="29"/>
                  </a:lnTo>
                  <a:lnTo>
                    <a:pt x="122" y="31"/>
                  </a:lnTo>
                  <a:lnTo>
                    <a:pt x="122" y="32"/>
                  </a:lnTo>
                  <a:lnTo>
                    <a:pt x="120" y="38"/>
                  </a:lnTo>
                  <a:lnTo>
                    <a:pt x="119" y="45"/>
                  </a:lnTo>
                  <a:lnTo>
                    <a:pt x="119" y="49"/>
                  </a:lnTo>
                  <a:lnTo>
                    <a:pt x="117" y="54"/>
                  </a:lnTo>
                  <a:lnTo>
                    <a:pt x="116" y="60"/>
                  </a:lnTo>
                  <a:lnTo>
                    <a:pt x="116" y="61"/>
                  </a:lnTo>
                  <a:lnTo>
                    <a:pt x="115" y="62"/>
                  </a:lnTo>
                  <a:lnTo>
                    <a:pt x="115" y="63"/>
                  </a:lnTo>
                  <a:lnTo>
                    <a:pt x="115" y="64"/>
                  </a:lnTo>
                  <a:lnTo>
                    <a:pt x="115" y="65"/>
                  </a:lnTo>
                  <a:lnTo>
                    <a:pt x="115" y="66"/>
                  </a:lnTo>
                  <a:lnTo>
                    <a:pt x="114" y="66"/>
                  </a:lnTo>
                  <a:lnTo>
                    <a:pt x="114" y="67"/>
                  </a:lnTo>
                  <a:lnTo>
                    <a:pt x="114" y="69"/>
                  </a:lnTo>
                  <a:lnTo>
                    <a:pt x="115" y="69"/>
                  </a:lnTo>
                  <a:lnTo>
                    <a:pt x="115" y="71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7" y="75"/>
                  </a:lnTo>
                  <a:lnTo>
                    <a:pt x="117" y="76"/>
                  </a:lnTo>
                  <a:lnTo>
                    <a:pt x="118" y="76"/>
                  </a:lnTo>
                  <a:lnTo>
                    <a:pt x="118" y="77"/>
                  </a:lnTo>
                  <a:lnTo>
                    <a:pt x="119" y="77"/>
                  </a:lnTo>
                  <a:lnTo>
                    <a:pt x="119" y="78"/>
                  </a:lnTo>
                  <a:lnTo>
                    <a:pt x="120" y="78"/>
                  </a:lnTo>
                  <a:lnTo>
                    <a:pt x="120" y="79"/>
                  </a:lnTo>
                  <a:lnTo>
                    <a:pt x="120" y="80"/>
                  </a:lnTo>
                  <a:lnTo>
                    <a:pt x="119" y="80"/>
                  </a:lnTo>
                  <a:lnTo>
                    <a:pt x="119" y="81"/>
                  </a:lnTo>
                  <a:lnTo>
                    <a:pt x="120" y="81"/>
                  </a:lnTo>
                  <a:lnTo>
                    <a:pt x="120" y="82"/>
                  </a:lnTo>
                  <a:lnTo>
                    <a:pt x="119" y="83"/>
                  </a:lnTo>
                  <a:lnTo>
                    <a:pt x="120" y="83"/>
                  </a:lnTo>
                  <a:lnTo>
                    <a:pt x="120" y="84"/>
                  </a:lnTo>
                  <a:lnTo>
                    <a:pt x="120" y="85"/>
                  </a:lnTo>
                  <a:lnTo>
                    <a:pt x="120" y="86"/>
                  </a:lnTo>
                  <a:lnTo>
                    <a:pt x="122" y="86"/>
                  </a:lnTo>
                  <a:lnTo>
                    <a:pt x="122" y="87"/>
                  </a:lnTo>
                  <a:lnTo>
                    <a:pt x="122" y="88"/>
                  </a:lnTo>
                  <a:lnTo>
                    <a:pt x="122" y="89"/>
                  </a:lnTo>
                  <a:lnTo>
                    <a:pt x="122" y="90"/>
                  </a:lnTo>
                  <a:lnTo>
                    <a:pt x="122" y="91"/>
                  </a:lnTo>
                  <a:lnTo>
                    <a:pt x="122" y="92"/>
                  </a:lnTo>
                  <a:lnTo>
                    <a:pt x="122" y="94"/>
                  </a:lnTo>
                  <a:lnTo>
                    <a:pt x="120" y="94"/>
                  </a:lnTo>
                  <a:lnTo>
                    <a:pt x="120" y="96"/>
                  </a:lnTo>
                  <a:lnTo>
                    <a:pt x="122" y="96"/>
                  </a:lnTo>
                  <a:lnTo>
                    <a:pt x="122" y="98"/>
                  </a:lnTo>
                  <a:lnTo>
                    <a:pt x="120" y="98"/>
                  </a:lnTo>
                  <a:lnTo>
                    <a:pt x="122" y="98"/>
                  </a:lnTo>
                  <a:lnTo>
                    <a:pt x="122" y="99"/>
                  </a:lnTo>
                  <a:lnTo>
                    <a:pt x="122" y="100"/>
                  </a:lnTo>
                  <a:lnTo>
                    <a:pt x="122" y="99"/>
                  </a:lnTo>
                  <a:lnTo>
                    <a:pt x="122" y="100"/>
                  </a:lnTo>
                  <a:lnTo>
                    <a:pt x="123" y="100"/>
                  </a:lnTo>
                  <a:lnTo>
                    <a:pt x="122" y="101"/>
                  </a:lnTo>
                  <a:lnTo>
                    <a:pt x="122" y="102"/>
                  </a:lnTo>
                  <a:lnTo>
                    <a:pt x="122" y="101"/>
                  </a:lnTo>
                  <a:lnTo>
                    <a:pt x="120" y="101"/>
                  </a:lnTo>
                  <a:lnTo>
                    <a:pt x="119" y="101"/>
                  </a:lnTo>
                  <a:lnTo>
                    <a:pt x="118" y="102"/>
                  </a:lnTo>
                  <a:lnTo>
                    <a:pt x="118" y="103"/>
                  </a:lnTo>
                  <a:lnTo>
                    <a:pt x="119" y="103"/>
                  </a:lnTo>
                  <a:lnTo>
                    <a:pt x="119" y="102"/>
                  </a:lnTo>
                  <a:lnTo>
                    <a:pt x="119" y="103"/>
                  </a:lnTo>
                  <a:lnTo>
                    <a:pt x="120" y="103"/>
                  </a:lnTo>
                  <a:lnTo>
                    <a:pt x="120" y="104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2" y="106"/>
                  </a:lnTo>
                  <a:lnTo>
                    <a:pt x="123" y="107"/>
                  </a:lnTo>
                  <a:lnTo>
                    <a:pt x="123" y="108"/>
                  </a:lnTo>
                  <a:lnTo>
                    <a:pt x="124" y="108"/>
                  </a:lnTo>
                  <a:lnTo>
                    <a:pt x="124" y="109"/>
                  </a:lnTo>
                  <a:lnTo>
                    <a:pt x="124" y="110"/>
                  </a:lnTo>
                  <a:lnTo>
                    <a:pt x="125" y="111"/>
                  </a:lnTo>
                  <a:lnTo>
                    <a:pt x="125" y="112"/>
                  </a:lnTo>
                  <a:lnTo>
                    <a:pt x="124" y="112"/>
                  </a:lnTo>
                  <a:lnTo>
                    <a:pt x="125" y="112"/>
                  </a:lnTo>
                  <a:lnTo>
                    <a:pt x="125" y="113"/>
                  </a:lnTo>
                  <a:lnTo>
                    <a:pt x="126" y="113"/>
                  </a:lnTo>
                  <a:lnTo>
                    <a:pt x="127" y="113"/>
                  </a:lnTo>
                  <a:lnTo>
                    <a:pt x="127" y="114"/>
                  </a:lnTo>
                  <a:lnTo>
                    <a:pt x="128" y="114"/>
                  </a:lnTo>
                  <a:lnTo>
                    <a:pt x="129" y="114"/>
                  </a:lnTo>
                  <a:lnTo>
                    <a:pt x="128" y="115"/>
                  </a:lnTo>
                  <a:lnTo>
                    <a:pt x="129" y="115"/>
                  </a:lnTo>
                  <a:lnTo>
                    <a:pt x="130" y="115"/>
                  </a:lnTo>
                  <a:lnTo>
                    <a:pt x="130" y="116"/>
                  </a:lnTo>
                  <a:lnTo>
                    <a:pt x="132" y="116"/>
                  </a:lnTo>
                  <a:lnTo>
                    <a:pt x="132" y="117"/>
                  </a:lnTo>
                  <a:lnTo>
                    <a:pt x="132" y="118"/>
                  </a:lnTo>
                  <a:lnTo>
                    <a:pt x="132" y="119"/>
                  </a:lnTo>
                  <a:lnTo>
                    <a:pt x="132" y="120"/>
                  </a:lnTo>
                  <a:lnTo>
                    <a:pt x="132" y="121"/>
                  </a:lnTo>
                  <a:lnTo>
                    <a:pt x="133" y="121"/>
                  </a:lnTo>
                  <a:lnTo>
                    <a:pt x="133" y="122"/>
                  </a:lnTo>
                  <a:lnTo>
                    <a:pt x="134" y="124"/>
                  </a:lnTo>
                  <a:lnTo>
                    <a:pt x="135" y="124"/>
                  </a:lnTo>
                  <a:lnTo>
                    <a:pt x="135" y="126"/>
                  </a:lnTo>
                  <a:lnTo>
                    <a:pt x="136" y="126"/>
                  </a:lnTo>
                  <a:lnTo>
                    <a:pt x="137" y="127"/>
                  </a:lnTo>
                  <a:lnTo>
                    <a:pt x="136" y="127"/>
                  </a:lnTo>
                  <a:lnTo>
                    <a:pt x="137" y="128"/>
                  </a:lnTo>
                  <a:lnTo>
                    <a:pt x="137" y="129"/>
                  </a:lnTo>
                  <a:lnTo>
                    <a:pt x="137" y="130"/>
                  </a:lnTo>
                  <a:lnTo>
                    <a:pt x="138" y="130"/>
                  </a:lnTo>
                  <a:lnTo>
                    <a:pt x="138" y="131"/>
                  </a:lnTo>
                  <a:lnTo>
                    <a:pt x="138" y="132"/>
                  </a:lnTo>
                  <a:lnTo>
                    <a:pt x="138" y="131"/>
                  </a:lnTo>
                  <a:lnTo>
                    <a:pt x="138" y="132"/>
                  </a:lnTo>
                  <a:lnTo>
                    <a:pt x="138" y="133"/>
                  </a:lnTo>
                  <a:lnTo>
                    <a:pt x="138" y="134"/>
                  </a:lnTo>
                  <a:lnTo>
                    <a:pt x="139" y="134"/>
                  </a:lnTo>
                  <a:lnTo>
                    <a:pt x="139" y="135"/>
                  </a:lnTo>
                  <a:lnTo>
                    <a:pt x="140" y="135"/>
                  </a:lnTo>
                  <a:lnTo>
                    <a:pt x="140" y="136"/>
                  </a:lnTo>
                  <a:lnTo>
                    <a:pt x="140" y="137"/>
                  </a:lnTo>
                  <a:lnTo>
                    <a:pt x="140" y="138"/>
                  </a:lnTo>
                  <a:lnTo>
                    <a:pt x="142" y="138"/>
                  </a:lnTo>
                  <a:lnTo>
                    <a:pt x="142" y="139"/>
                  </a:lnTo>
                  <a:lnTo>
                    <a:pt x="142" y="140"/>
                  </a:lnTo>
                  <a:lnTo>
                    <a:pt x="142" y="141"/>
                  </a:lnTo>
                  <a:lnTo>
                    <a:pt x="142" y="142"/>
                  </a:lnTo>
                  <a:lnTo>
                    <a:pt x="140" y="142"/>
                  </a:lnTo>
                  <a:lnTo>
                    <a:pt x="140" y="143"/>
                  </a:lnTo>
                  <a:lnTo>
                    <a:pt x="142" y="143"/>
                  </a:lnTo>
                  <a:lnTo>
                    <a:pt x="142" y="144"/>
                  </a:lnTo>
                  <a:lnTo>
                    <a:pt x="142" y="145"/>
                  </a:lnTo>
                  <a:lnTo>
                    <a:pt x="142" y="146"/>
                  </a:lnTo>
                  <a:lnTo>
                    <a:pt x="143" y="146"/>
                  </a:lnTo>
                  <a:lnTo>
                    <a:pt x="143" y="147"/>
                  </a:lnTo>
                  <a:lnTo>
                    <a:pt x="144" y="147"/>
                  </a:lnTo>
                  <a:lnTo>
                    <a:pt x="144" y="148"/>
                  </a:lnTo>
                  <a:lnTo>
                    <a:pt x="145" y="148"/>
                  </a:lnTo>
                  <a:lnTo>
                    <a:pt x="145" y="149"/>
                  </a:lnTo>
                  <a:lnTo>
                    <a:pt x="146" y="149"/>
                  </a:lnTo>
                  <a:lnTo>
                    <a:pt x="146" y="150"/>
                  </a:lnTo>
                  <a:lnTo>
                    <a:pt x="146" y="152"/>
                  </a:lnTo>
                  <a:lnTo>
                    <a:pt x="145" y="152"/>
                  </a:lnTo>
                  <a:lnTo>
                    <a:pt x="146" y="152"/>
                  </a:lnTo>
                  <a:lnTo>
                    <a:pt x="146" y="154"/>
                  </a:lnTo>
                  <a:lnTo>
                    <a:pt x="147" y="154"/>
                  </a:lnTo>
                  <a:lnTo>
                    <a:pt x="147" y="152"/>
                  </a:lnTo>
                  <a:lnTo>
                    <a:pt x="148" y="152"/>
                  </a:lnTo>
                  <a:lnTo>
                    <a:pt x="149" y="152"/>
                  </a:lnTo>
                  <a:lnTo>
                    <a:pt x="150" y="152"/>
                  </a:lnTo>
                  <a:lnTo>
                    <a:pt x="150" y="154"/>
                  </a:lnTo>
                  <a:lnTo>
                    <a:pt x="152" y="154"/>
                  </a:lnTo>
                  <a:lnTo>
                    <a:pt x="150" y="154"/>
                  </a:lnTo>
                  <a:lnTo>
                    <a:pt x="150" y="155"/>
                  </a:lnTo>
                  <a:lnTo>
                    <a:pt x="150" y="156"/>
                  </a:lnTo>
                  <a:lnTo>
                    <a:pt x="150" y="157"/>
                  </a:lnTo>
                  <a:lnTo>
                    <a:pt x="150" y="158"/>
                  </a:lnTo>
                  <a:lnTo>
                    <a:pt x="152" y="158"/>
                  </a:lnTo>
                  <a:lnTo>
                    <a:pt x="153" y="158"/>
                  </a:lnTo>
                  <a:lnTo>
                    <a:pt x="154" y="158"/>
                  </a:lnTo>
                  <a:lnTo>
                    <a:pt x="154" y="159"/>
                  </a:lnTo>
                  <a:lnTo>
                    <a:pt x="155" y="159"/>
                  </a:lnTo>
                  <a:lnTo>
                    <a:pt x="156" y="159"/>
                  </a:lnTo>
                  <a:lnTo>
                    <a:pt x="157" y="159"/>
                  </a:lnTo>
                  <a:lnTo>
                    <a:pt x="157" y="158"/>
                  </a:lnTo>
                  <a:lnTo>
                    <a:pt x="158" y="158"/>
                  </a:lnTo>
                  <a:lnTo>
                    <a:pt x="159" y="158"/>
                  </a:lnTo>
                  <a:lnTo>
                    <a:pt x="160" y="158"/>
                  </a:lnTo>
                  <a:lnTo>
                    <a:pt x="160" y="159"/>
                  </a:lnTo>
                  <a:lnTo>
                    <a:pt x="162" y="159"/>
                  </a:lnTo>
                  <a:lnTo>
                    <a:pt x="162" y="160"/>
                  </a:lnTo>
                  <a:lnTo>
                    <a:pt x="162" y="161"/>
                  </a:lnTo>
                  <a:lnTo>
                    <a:pt x="162" y="162"/>
                  </a:lnTo>
                  <a:lnTo>
                    <a:pt x="160" y="162"/>
                  </a:lnTo>
                  <a:lnTo>
                    <a:pt x="160" y="163"/>
                  </a:lnTo>
                  <a:lnTo>
                    <a:pt x="160" y="164"/>
                  </a:lnTo>
                  <a:lnTo>
                    <a:pt x="160" y="165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8"/>
                  </a:lnTo>
                  <a:lnTo>
                    <a:pt x="159" y="168"/>
                  </a:lnTo>
                  <a:lnTo>
                    <a:pt x="158" y="168"/>
                  </a:lnTo>
                  <a:lnTo>
                    <a:pt x="157" y="168"/>
                  </a:lnTo>
                  <a:lnTo>
                    <a:pt x="157" y="169"/>
                  </a:lnTo>
                  <a:lnTo>
                    <a:pt x="157" y="170"/>
                  </a:lnTo>
                  <a:lnTo>
                    <a:pt x="158" y="171"/>
                  </a:lnTo>
                  <a:lnTo>
                    <a:pt x="157" y="171"/>
                  </a:lnTo>
                  <a:lnTo>
                    <a:pt x="157" y="172"/>
                  </a:lnTo>
                  <a:lnTo>
                    <a:pt x="158" y="172"/>
                  </a:lnTo>
                  <a:lnTo>
                    <a:pt x="157" y="172"/>
                  </a:lnTo>
                  <a:lnTo>
                    <a:pt x="157" y="173"/>
                  </a:lnTo>
                  <a:lnTo>
                    <a:pt x="156" y="173"/>
                  </a:lnTo>
                  <a:lnTo>
                    <a:pt x="156" y="174"/>
                  </a:lnTo>
                  <a:lnTo>
                    <a:pt x="155" y="174"/>
                  </a:lnTo>
                  <a:lnTo>
                    <a:pt x="155" y="175"/>
                  </a:lnTo>
                  <a:lnTo>
                    <a:pt x="155" y="176"/>
                  </a:lnTo>
                  <a:lnTo>
                    <a:pt x="155" y="177"/>
                  </a:lnTo>
                  <a:lnTo>
                    <a:pt x="155" y="178"/>
                  </a:lnTo>
                  <a:lnTo>
                    <a:pt x="154" y="178"/>
                  </a:lnTo>
                  <a:lnTo>
                    <a:pt x="153" y="178"/>
                  </a:lnTo>
                  <a:lnTo>
                    <a:pt x="153" y="180"/>
                  </a:lnTo>
                  <a:lnTo>
                    <a:pt x="152" y="180"/>
                  </a:lnTo>
                  <a:lnTo>
                    <a:pt x="152" y="182"/>
                  </a:lnTo>
                  <a:lnTo>
                    <a:pt x="152" y="184"/>
                  </a:lnTo>
                  <a:lnTo>
                    <a:pt x="152" y="185"/>
                  </a:lnTo>
                  <a:lnTo>
                    <a:pt x="152" y="186"/>
                  </a:lnTo>
                  <a:lnTo>
                    <a:pt x="150" y="186"/>
                  </a:lnTo>
                  <a:lnTo>
                    <a:pt x="150" y="187"/>
                  </a:lnTo>
                  <a:lnTo>
                    <a:pt x="150" y="186"/>
                  </a:lnTo>
                  <a:lnTo>
                    <a:pt x="149" y="186"/>
                  </a:lnTo>
                  <a:lnTo>
                    <a:pt x="149" y="187"/>
                  </a:lnTo>
                  <a:lnTo>
                    <a:pt x="148" y="187"/>
                  </a:lnTo>
                  <a:lnTo>
                    <a:pt x="149" y="188"/>
                  </a:lnTo>
                  <a:lnTo>
                    <a:pt x="148" y="188"/>
                  </a:lnTo>
                  <a:lnTo>
                    <a:pt x="149" y="188"/>
                  </a:lnTo>
                  <a:lnTo>
                    <a:pt x="148" y="188"/>
                  </a:lnTo>
                  <a:lnTo>
                    <a:pt x="149" y="189"/>
                  </a:lnTo>
                  <a:lnTo>
                    <a:pt x="150" y="189"/>
                  </a:lnTo>
                  <a:lnTo>
                    <a:pt x="150" y="190"/>
                  </a:lnTo>
                  <a:lnTo>
                    <a:pt x="150" y="191"/>
                  </a:lnTo>
                  <a:lnTo>
                    <a:pt x="150" y="192"/>
                  </a:lnTo>
                  <a:lnTo>
                    <a:pt x="150" y="193"/>
                  </a:lnTo>
                  <a:lnTo>
                    <a:pt x="149" y="193"/>
                  </a:lnTo>
                  <a:lnTo>
                    <a:pt x="148" y="193"/>
                  </a:lnTo>
                  <a:lnTo>
                    <a:pt x="148" y="194"/>
                  </a:lnTo>
                  <a:lnTo>
                    <a:pt x="149" y="194"/>
                  </a:lnTo>
                  <a:lnTo>
                    <a:pt x="149" y="195"/>
                  </a:lnTo>
                  <a:lnTo>
                    <a:pt x="148" y="196"/>
                  </a:lnTo>
                  <a:lnTo>
                    <a:pt x="148" y="197"/>
                  </a:lnTo>
                  <a:lnTo>
                    <a:pt x="149" y="197"/>
                  </a:lnTo>
                  <a:lnTo>
                    <a:pt x="149" y="196"/>
                  </a:lnTo>
                  <a:lnTo>
                    <a:pt x="149" y="197"/>
                  </a:lnTo>
                  <a:lnTo>
                    <a:pt x="150" y="197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200"/>
                  </a:lnTo>
                  <a:lnTo>
                    <a:pt x="150" y="201"/>
                  </a:lnTo>
                  <a:lnTo>
                    <a:pt x="150" y="202"/>
                  </a:lnTo>
                  <a:lnTo>
                    <a:pt x="150" y="203"/>
                  </a:lnTo>
                  <a:lnTo>
                    <a:pt x="150" y="204"/>
                  </a:lnTo>
                  <a:lnTo>
                    <a:pt x="150" y="205"/>
                  </a:lnTo>
                  <a:lnTo>
                    <a:pt x="150" y="204"/>
                  </a:lnTo>
                  <a:lnTo>
                    <a:pt x="150" y="205"/>
                  </a:lnTo>
                  <a:lnTo>
                    <a:pt x="149" y="206"/>
                  </a:lnTo>
                  <a:lnTo>
                    <a:pt x="149" y="205"/>
                  </a:lnTo>
                  <a:lnTo>
                    <a:pt x="148" y="205"/>
                  </a:lnTo>
                  <a:lnTo>
                    <a:pt x="147" y="205"/>
                  </a:lnTo>
                  <a:lnTo>
                    <a:pt x="146" y="205"/>
                  </a:lnTo>
                  <a:lnTo>
                    <a:pt x="145" y="205"/>
                  </a:lnTo>
                  <a:lnTo>
                    <a:pt x="145" y="206"/>
                  </a:lnTo>
                  <a:lnTo>
                    <a:pt x="144" y="206"/>
                  </a:lnTo>
                  <a:lnTo>
                    <a:pt x="144" y="207"/>
                  </a:lnTo>
                  <a:lnTo>
                    <a:pt x="143" y="208"/>
                  </a:lnTo>
                  <a:lnTo>
                    <a:pt x="142" y="208"/>
                  </a:lnTo>
                  <a:lnTo>
                    <a:pt x="142" y="210"/>
                  </a:lnTo>
                  <a:lnTo>
                    <a:pt x="143" y="210"/>
                  </a:lnTo>
                  <a:lnTo>
                    <a:pt x="142" y="210"/>
                  </a:lnTo>
                  <a:lnTo>
                    <a:pt x="143" y="210"/>
                  </a:lnTo>
                  <a:lnTo>
                    <a:pt x="143" y="212"/>
                  </a:lnTo>
                  <a:lnTo>
                    <a:pt x="144" y="212"/>
                  </a:lnTo>
                  <a:lnTo>
                    <a:pt x="144" y="213"/>
                  </a:lnTo>
                  <a:lnTo>
                    <a:pt x="143" y="214"/>
                  </a:lnTo>
                  <a:lnTo>
                    <a:pt x="144" y="214"/>
                  </a:lnTo>
                  <a:lnTo>
                    <a:pt x="143" y="215"/>
                  </a:lnTo>
                  <a:lnTo>
                    <a:pt x="143" y="216"/>
                  </a:lnTo>
                  <a:lnTo>
                    <a:pt x="142" y="216"/>
                  </a:lnTo>
                  <a:lnTo>
                    <a:pt x="142" y="215"/>
                  </a:lnTo>
                  <a:lnTo>
                    <a:pt x="142" y="216"/>
                  </a:lnTo>
                  <a:lnTo>
                    <a:pt x="140" y="216"/>
                  </a:lnTo>
                  <a:lnTo>
                    <a:pt x="140" y="217"/>
                  </a:lnTo>
                  <a:lnTo>
                    <a:pt x="142" y="217"/>
                  </a:lnTo>
                  <a:lnTo>
                    <a:pt x="142" y="218"/>
                  </a:lnTo>
                  <a:lnTo>
                    <a:pt x="140" y="218"/>
                  </a:lnTo>
                  <a:lnTo>
                    <a:pt x="140" y="219"/>
                  </a:lnTo>
                  <a:lnTo>
                    <a:pt x="140" y="220"/>
                  </a:lnTo>
                  <a:lnTo>
                    <a:pt x="140" y="221"/>
                  </a:lnTo>
                  <a:lnTo>
                    <a:pt x="142" y="221"/>
                  </a:lnTo>
                  <a:lnTo>
                    <a:pt x="142" y="220"/>
                  </a:lnTo>
                  <a:lnTo>
                    <a:pt x="142" y="221"/>
                  </a:lnTo>
                  <a:lnTo>
                    <a:pt x="143" y="221"/>
                  </a:lnTo>
                  <a:lnTo>
                    <a:pt x="144" y="221"/>
                  </a:lnTo>
                  <a:lnTo>
                    <a:pt x="144" y="222"/>
                  </a:lnTo>
                  <a:lnTo>
                    <a:pt x="143" y="222"/>
                  </a:lnTo>
                  <a:lnTo>
                    <a:pt x="144" y="223"/>
                  </a:lnTo>
                  <a:lnTo>
                    <a:pt x="145" y="224"/>
                  </a:lnTo>
                  <a:lnTo>
                    <a:pt x="144" y="225"/>
                  </a:lnTo>
                  <a:lnTo>
                    <a:pt x="145" y="225"/>
                  </a:lnTo>
                  <a:lnTo>
                    <a:pt x="146" y="226"/>
                  </a:lnTo>
                  <a:lnTo>
                    <a:pt x="147" y="226"/>
                  </a:lnTo>
                  <a:lnTo>
                    <a:pt x="147" y="227"/>
                  </a:lnTo>
                  <a:lnTo>
                    <a:pt x="147" y="228"/>
                  </a:lnTo>
                  <a:lnTo>
                    <a:pt x="147" y="229"/>
                  </a:lnTo>
                  <a:lnTo>
                    <a:pt x="148" y="229"/>
                  </a:lnTo>
                  <a:lnTo>
                    <a:pt x="148" y="228"/>
                  </a:lnTo>
                  <a:lnTo>
                    <a:pt x="149" y="228"/>
                  </a:lnTo>
                  <a:lnTo>
                    <a:pt x="150" y="228"/>
                  </a:lnTo>
                  <a:lnTo>
                    <a:pt x="150" y="227"/>
                  </a:lnTo>
                  <a:lnTo>
                    <a:pt x="150" y="226"/>
                  </a:lnTo>
                  <a:lnTo>
                    <a:pt x="152" y="226"/>
                  </a:lnTo>
                  <a:lnTo>
                    <a:pt x="152" y="224"/>
                  </a:lnTo>
                  <a:lnTo>
                    <a:pt x="152" y="225"/>
                  </a:lnTo>
                  <a:lnTo>
                    <a:pt x="153" y="225"/>
                  </a:lnTo>
                  <a:lnTo>
                    <a:pt x="154" y="225"/>
                  </a:lnTo>
                  <a:lnTo>
                    <a:pt x="155" y="225"/>
                  </a:lnTo>
                  <a:lnTo>
                    <a:pt x="156" y="224"/>
                  </a:lnTo>
                  <a:lnTo>
                    <a:pt x="156" y="225"/>
                  </a:lnTo>
                  <a:lnTo>
                    <a:pt x="156" y="224"/>
                  </a:lnTo>
                  <a:lnTo>
                    <a:pt x="157" y="224"/>
                  </a:lnTo>
                  <a:lnTo>
                    <a:pt x="157" y="223"/>
                  </a:lnTo>
                  <a:lnTo>
                    <a:pt x="158" y="223"/>
                  </a:lnTo>
                  <a:lnTo>
                    <a:pt x="159" y="223"/>
                  </a:lnTo>
                  <a:lnTo>
                    <a:pt x="159" y="222"/>
                  </a:lnTo>
                  <a:lnTo>
                    <a:pt x="160" y="222"/>
                  </a:lnTo>
                  <a:lnTo>
                    <a:pt x="160" y="221"/>
                  </a:lnTo>
                  <a:lnTo>
                    <a:pt x="160" y="220"/>
                  </a:lnTo>
                  <a:lnTo>
                    <a:pt x="162" y="220"/>
                  </a:lnTo>
                  <a:lnTo>
                    <a:pt x="162" y="219"/>
                  </a:lnTo>
                  <a:lnTo>
                    <a:pt x="162" y="218"/>
                  </a:lnTo>
                  <a:lnTo>
                    <a:pt x="162" y="217"/>
                  </a:lnTo>
                  <a:lnTo>
                    <a:pt x="162" y="218"/>
                  </a:lnTo>
                  <a:lnTo>
                    <a:pt x="163" y="217"/>
                  </a:lnTo>
                  <a:lnTo>
                    <a:pt x="164" y="217"/>
                  </a:lnTo>
                  <a:lnTo>
                    <a:pt x="164" y="218"/>
                  </a:lnTo>
                  <a:lnTo>
                    <a:pt x="165" y="218"/>
                  </a:lnTo>
                  <a:lnTo>
                    <a:pt x="165" y="219"/>
                  </a:lnTo>
                  <a:lnTo>
                    <a:pt x="165" y="220"/>
                  </a:lnTo>
                  <a:lnTo>
                    <a:pt x="166" y="220"/>
                  </a:lnTo>
                  <a:lnTo>
                    <a:pt x="166" y="221"/>
                  </a:lnTo>
                  <a:lnTo>
                    <a:pt x="166" y="222"/>
                  </a:lnTo>
                  <a:lnTo>
                    <a:pt x="166" y="223"/>
                  </a:lnTo>
                  <a:lnTo>
                    <a:pt x="167" y="223"/>
                  </a:lnTo>
                  <a:lnTo>
                    <a:pt x="168" y="223"/>
                  </a:lnTo>
                  <a:lnTo>
                    <a:pt x="168" y="224"/>
                  </a:lnTo>
                  <a:lnTo>
                    <a:pt x="169" y="224"/>
                  </a:lnTo>
                  <a:lnTo>
                    <a:pt x="169" y="225"/>
                  </a:lnTo>
                  <a:lnTo>
                    <a:pt x="170" y="225"/>
                  </a:lnTo>
                  <a:lnTo>
                    <a:pt x="170" y="226"/>
                  </a:lnTo>
                  <a:lnTo>
                    <a:pt x="169" y="226"/>
                  </a:lnTo>
                  <a:lnTo>
                    <a:pt x="169" y="227"/>
                  </a:lnTo>
                  <a:lnTo>
                    <a:pt x="168" y="228"/>
                  </a:lnTo>
                  <a:lnTo>
                    <a:pt x="168" y="229"/>
                  </a:lnTo>
                  <a:lnTo>
                    <a:pt x="167" y="229"/>
                  </a:lnTo>
                  <a:lnTo>
                    <a:pt x="168" y="229"/>
                  </a:lnTo>
                  <a:lnTo>
                    <a:pt x="168" y="230"/>
                  </a:lnTo>
                  <a:lnTo>
                    <a:pt x="169" y="230"/>
                  </a:lnTo>
                  <a:lnTo>
                    <a:pt x="170" y="230"/>
                  </a:lnTo>
                  <a:lnTo>
                    <a:pt x="170" y="231"/>
                  </a:lnTo>
                  <a:lnTo>
                    <a:pt x="170" y="232"/>
                  </a:lnTo>
                  <a:lnTo>
                    <a:pt x="170" y="233"/>
                  </a:lnTo>
                  <a:lnTo>
                    <a:pt x="169" y="233"/>
                  </a:lnTo>
                  <a:lnTo>
                    <a:pt x="169" y="234"/>
                  </a:lnTo>
                  <a:lnTo>
                    <a:pt x="169" y="235"/>
                  </a:lnTo>
                  <a:lnTo>
                    <a:pt x="169" y="236"/>
                  </a:lnTo>
                  <a:lnTo>
                    <a:pt x="168" y="236"/>
                  </a:lnTo>
                  <a:lnTo>
                    <a:pt x="169" y="236"/>
                  </a:lnTo>
                  <a:lnTo>
                    <a:pt x="170" y="236"/>
                  </a:lnTo>
                  <a:lnTo>
                    <a:pt x="170" y="238"/>
                  </a:lnTo>
                  <a:lnTo>
                    <a:pt x="170" y="240"/>
                  </a:lnTo>
                  <a:lnTo>
                    <a:pt x="169" y="240"/>
                  </a:lnTo>
                  <a:lnTo>
                    <a:pt x="169" y="242"/>
                  </a:lnTo>
                  <a:lnTo>
                    <a:pt x="170" y="242"/>
                  </a:lnTo>
                  <a:lnTo>
                    <a:pt x="170" y="243"/>
                  </a:lnTo>
                  <a:lnTo>
                    <a:pt x="170" y="244"/>
                  </a:lnTo>
                  <a:lnTo>
                    <a:pt x="170" y="245"/>
                  </a:lnTo>
                  <a:lnTo>
                    <a:pt x="170" y="244"/>
                  </a:lnTo>
                  <a:lnTo>
                    <a:pt x="170" y="245"/>
                  </a:lnTo>
                  <a:lnTo>
                    <a:pt x="170" y="246"/>
                  </a:lnTo>
                  <a:lnTo>
                    <a:pt x="170" y="247"/>
                  </a:lnTo>
                  <a:lnTo>
                    <a:pt x="172" y="247"/>
                  </a:lnTo>
                  <a:lnTo>
                    <a:pt x="172" y="248"/>
                  </a:lnTo>
                  <a:lnTo>
                    <a:pt x="172" y="249"/>
                  </a:lnTo>
                  <a:lnTo>
                    <a:pt x="172" y="250"/>
                  </a:lnTo>
                  <a:lnTo>
                    <a:pt x="172" y="251"/>
                  </a:lnTo>
                  <a:lnTo>
                    <a:pt x="172" y="252"/>
                  </a:lnTo>
                  <a:lnTo>
                    <a:pt x="172" y="253"/>
                  </a:lnTo>
                  <a:lnTo>
                    <a:pt x="173" y="253"/>
                  </a:lnTo>
                  <a:lnTo>
                    <a:pt x="173" y="254"/>
                  </a:lnTo>
                  <a:lnTo>
                    <a:pt x="172" y="254"/>
                  </a:lnTo>
                  <a:lnTo>
                    <a:pt x="173" y="254"/>
                  </a:lnTo>
                  <a:lnTo>
                    <a:pt x="173" y="255"/>
                  </a:lnTo>
                  <a:lnTo>
                    <a:pt x="174" y="255"/>
                  </a:lnTo>
                  <a:lnTo>
                    <a:pt x="175" y="255"/>
                  </a:lnTo>
                  <a:lnTo>
                    <a:pt x="175" y="256"/>
                  </a:lnTo>
                  <a:lnTo>
                    <a:pt x="174" y="257"/>
                  </a:lnTo>
                  <a:lnTo>
                    <a:pt x="175" y="257"/>
                  </a:lnTo>
                  <a:lnTo>
                    <a:pt x="175" y="258"/>
                  </a:lnTo>
                  <a:lnTo>
                    <a:pt x="176" y="258"/>
                  </a:lnTo>
                  <a:lnTo>
                    <a:pt x="175" y="258"/>
                  </a:lnTo>
                  <a:lnTo>
                    <a:pt x="176" y="258"/>
                  </a:lnTo>
                  <a:lnTo>
                    <a:pt x="176" y="259"/>
                  </a:lnTo>
                  <a:lnTo>
                    <a:pt x="177" y="259"/>
                  </a:lnTo>
                  <a:lnTo>
                    <a:pt x="177" y="260"/>
                  </a:lnTo>
                  <a:lnTo>
                    <a:pt x="176" y="260"/>
                  </a:lnTo>
                  <a:lnTo>
                    <a:pt x="176" y="261"/>
                  </a:lnTo>
                  <a:lnTo>
                    <a:pt x="177" y="261"/>
                  </a:lnTo>
                  <a:lnTo>
                    <a:pt x="177" y="262"/>
                  </a:lnTo>
                  <a:lnTo>
                    <a:pt x="177" y="263"/>
                  </a:lnTo>
                  <a:lnTo>
                    <a:pt x="176" y="263"/>
                  </a:lnTo>
                  <a:lnTo>
                    <a:pt x="176" y="264"/>
                  </a:lnTo>
                  <a:lnTo>
                    <a:pt x="176" y="265"/>
                  </a:lnTo>
                  <a:lnTo>
                    <a:pt x="176" y="266"/>
                  </a:lnTo>
                  <a:lnTo>
                    <a:pt x="175" y="266"/>
                  </a:lnTo>
                  <a:lnTo>
                    <a:pt x="174" y="266"/>
                  </a:lnTo>
                  <a:lnTo>
                    <a:pt x="173" y="266"/>
                  </a:lnTo>
                  <a:lnTo>
                    <a:pt x="174" y="266"/>
                  </a:lnTo>
                  <a:lnTo>
                    <a:pt x="174" y="268"/>
                  </a:lnTo>
                  <a:lnTo>
                    <a:pt x="174" y="270"/>
                  </a:lnTo>
                  <a:lnTo>
                    <a:pt x="175" y="270"/>
                  </a:lnTo>
                  <a:lnTo>
                    <a:pt x="175" y="271"/>
                  </a:lnTo>
                  <a:lnTo>
                    <a:pt x="175" y="272"/>
                  </a:lnTo>
                  <a:lnTo>
                    <a:pt x="176" y="272"/>
                  </a:lnTo>
                  <a:lnTo>
                    <a:pt x="177" y="272"/>
                  </a:lnTo>
                  <a:lnTo>
                    <a:pt x="177" y="273"/>
                  </a:lnTo>
                  <a:lnTo>
                    <a:pt x="178" y="273"/>
                  </a:lnTo>
                  <a:lnTo>
                    <a:pt x="178" y="275"/>
                  </a:lnTo>
                  <a:lnTo>
                    <a:pt x="178" y="276"/>
                  </a:lnTo>
                  <a:lnTo>
                    <a:pt x="179" y="276"/>
                  </a:lnTo>
                  <a:lnTo>
                    <a:pt x="179" y="275"/>
                  </a:lnTo>
                  <a:lnTo>
                    <a:pt x="180" y="275"/>
                  </a:lnTo>
                  <a:lnTo>
                    <a:pt x="181" y="274"/>
                  </a:lnTo>
                  <a:lnTo>
                    <a:pt x="182" y="274"/>
                  </a:lnTo>
                  <a:lnTo>
                    <a:pt x="182" y="275"/>
                  </a:lnTo>
                  <a:lnTo>
                    <a:pt x="183" y="275"/>
                  </a:lnTo>
                  <a:lnTo>
                    <a:pt x="183" y="276"/>
                  </a:lnTo>
                  <a:lnTo>
                    <a:pt x="184" y="276"/>
                  </a:lnTo>
                  <a:lnTo>
                    <a:pt x="184" y="277"/>
                  </a:lnTo>
                  <a:lnTo>
                    <a:pt x="185" y="278"/>
                  </a:lnTo>
                  <a:lnTo>
                    <a:pt x="185" y="277"/>
                  </a:lnTo>
                  <a:lnTo>
                    <a:pt x="185" y="278"/>
                  </a:lnTo>
                  <a:lnTo>
                    <a:pt x="186" y="278"/>
                  </a:lnTo>
                  <a:lnTo>
                    <a:pt x="186" y="279"/>
                  </a:lnTo>
                  <a:lnTo>
                    <a:pt x="186" y="280"/>
                  </a:lnTo>
                  <a:lnTo>
                    <a:pt x="186" y="281"/>
                  </a:lnTo>
                  <a:lnTo>
                    <a:pt x="187" y="281"/>
                  </a:lnTo>
                  <a:lnTo>
                    <a:pt x="187" y="282"/>
                  </a:lnTo>
                  <a:lnTo>
                    <a:pt x="187" y="283"/>
                  </a:lnTo>
                  <a:lnTo>
                    <a:pt x="187" y="284"/>
                  </a:lnTo>
                  <a:lnTo>
                    <a:pt x="188" y="284"/>
                  </a:lnTo>
                  <a:lnTo>
                    <a:pt x="188" y="285"/>
                  </a:lnTo>
                  <a:lnTo>
                    <a:pt x="187" y="285"/>
                  </a:lnTo>
                  <a:lnTo>
                    <a:pt x="187" y="286"/>
                  </a:lnTo>
                  <a:lnTo>
                    <a:pt x="188" y="287"/>
                  </a:lnTo>
                  <a:lnTo>
                    <a:pt x="188" y="288"/>
                  </a:lnTo>
                  <a:lnTo>
                    <a:pt x="187" y="288"/>
                  </a:lnTo>
                  <a:lnTo>
                    <a:pt x="186" y="288"/>
                  </a:lnTo>
                  <a:lnTo>
                    <a:pt x="186" y="289"/>
                  </a:lnTo>
                  <a:lnTo>
                    <a:pt x="187" y="290"/>
                  </a:lnTo>
                  <a:lnTo>
                    <a:pt x="186" y="290"/>
                  </a:lnTo>
                  <a:lnTo>
                    <a:pt x="188" y="291"/>
                  </a:lnTo>
                  <a:lnTo>
                    <a:pt x="188" y="292"/>
                  </a:lnTo>
                  <a:lnTo>
                    <a:pt x="187" y="292"/>
                  </a:lnTo>
                  <a:lnTo>
                    <a:pt x="187" y="293"/>
                  </a:lnTo>
                  <a:lnTo>
                    <a:pt x="188" y="293"/>
                  </a:lnTo>
                  <a:lnTo>
                    <a:pt x="188" y="294"/>
                  </a:lnTo>
                  <a:lnTo>
                    <a:pt x="187" y="294"/>
                  </a:lnTo>
                  <a:lnTo>
                    <a:pt x="187" y="296"/>
                  </a:lnTo>
                  <a:lnTo>
                    <a:pt x="188" y="296"/>
                  </a:lnTo>
                  <a:lnTo>
                    <a:pt x="188" y="298"/>
                  </a:lnTo>
                  <a:lnTo>
                    <a:pt x="188" y="299"/>
                  </a:lnTo>
                  <a:lnTo>
                    <a:pt x="189" y="299"/>
                  </a:lnTo>
                  <a:lnTo>
                    <a:pt x="190" y="300"/>
                  </a:lnTo>
                  <a:lnTo>
                    <a:pt x="189" y="300"/>
                  </a:lnTo>
                  <a:lnTo>
                    <a:pt x="190" y="300"/>
                  </a:lnTo>
                  <a:lnTo>
                    <a:pt x="190" y="301"/>
                  </a:lnTo>
                  <a:lnTo>
                    <a:pt x="191" y="301"/>
                  </a:lnTo>
                  <a:lnTo>
                    <a:pt x="191" y="302"/>
                  </a:lnTo>
                  <a:lnTo>
                    <a:pt x="191" y="303"/>
                  </a:lnTo>
                  <a:lnTo>
                    <a:pt x="192" y="304"/>
                  </a:lnTo>
                  <a:lnTo>
                    <a:pt x="193" y="304"/>
                  </a:lnTo>
                  <a:lnTo>
                    <a:pt x="194" y="304"/>
                  </a:lnTo>
                  <a:lnTo>
                    <a:pt x="194" y="303"/>
                  </a:lnTo>
                  <a:lnTo>
                    <a:pt x="194" y="302"/>
                  </a:lnTo>
                  <a:lnTo>
                    <a:pt x="194" y="301"/>
                  </a:lnTo>
                  <a:lnTo>
                    <a:pt x="193" y="301"/>
                  </a:lnTo>
                  <a:lnTo>
                    <a:pt x="193" y="300"/>
                  </a:lnTo>
                  <a:lnTo>
                    <a:pt x="194" y="300"/>
                  </a:lnTo>
                  <a:lnTo>
                    <a:pt x="194" y="299"/>
                  </a:lnTo>
                  <a:lnTo>
                    <a:pt x="195" y="299"/>
                  </a:lnTo>
                  <a:lnTo>
                    <a:pt x="196" y="299"/>
                  </a:lnTo>
                  <a:lnTo>
                    <a:pt x="196" y="298"/>
                  </a:lnTo>
                  <a:lnTo>
                    <a:pt x="197" y="298"/>
                  </a:lnTo>
                  <a:lnTo>
                    <a:pt x="198" y="298"/>
                  </a:lnTo>
                  <a:lnTo>
                    <a:pt x="199" y="298"/>
                  </a:lnTo>
                  <a:lnTo>
                    <a:pt x="200" y="298"/>
                  </a:lnTo>
                  <a:lnTo>
                    <a:pt x="201" y="298"/>
                  </a:lnTo>
                  <a:lnTo>
                    <a:pt x="202" y="298"/>
                  </a:lnTo>
                  <a:lnTo>
                    <a:pt x="202" y="299"/>
                  </a:lnTo>
                  <a:lnTo>
                    <a:pt x="203" y="299"/>
                  </a:lnTo>
                  <a:lnTo>
                    <a:pt x="203" y="298"/>
                  </a:lnTo>
                  <a:lnTo>
                    <a:pt x="204" y="299"/>
                  </a:lnTo>
                  <a:lnTo>
                    <a:pt x="205" y="299"/>
                  </a:lnTo>
                  <a:lnTo>
                    <a:pt x="206" y="299"/>
                  </a:lnTo>
                  <a:lnTo>
                    <a:pt x="206" y="300"/>
                  </a:lnTo>
                  <a:lnTo>
                    <a:pt x="207" y="300"/>
                  </a:lnTo>
                  <a:lnTo>
                    <a:pt x="207" y="301"/>
                  </a:lnTo>
                  <a:lnTo>
                    <a:pt x="207" y="300"/>
                  </a:lnTo>
                  <a:lnTo>
                    <a:pt x="209" y="300"/>
                  </a:lnTo>
                  <a:lnTo>
                    <a:pt x="209" y="301"/>
                  </a:lnTo>
                  <a:lnTo>
                    <a:pt x="209" y="302"/>
                  </a:lnTo>
                  <a:lnTo>
                    <a:pt x="210" y="302"/>
                  </a:lnTo>
                  <a:lnTo>
                    <a:pt x="211" y="302"/>
                  </a:lnTo>
                  <a:lnTo>
                    <a:pt x="211" y="303"/>
                  </a:lnTo>
                  <a:lnTo>
                    <a:pt x="212" y="302"/>
                  </a:lnTo>
                  <a:lnTo>
                    <a:pt x="212" y="301"/>
                  </a:lnTo>
                  <a:lnTo>
                    <a:pt x="213" y="301"/>
                  </a:lnTo>
                  <a:lnTo>
                    <a:pt x="213" y="300"/>
                  </a:lnTo>
                  <a:lnTo>
                    <a:pt x="213" y="299"/>
                  </a:lnTo>
                  <a:lnTo>
                    <a:pt x="213" y="298"/>
                  </a:lnTo>
                  <a:lnTo>
                    <a:pt x="214" y="298"/>
                  </a:lnTo>
                  <a:lnTo>
                    <a:pt x="215" y="298"/>
                  </a:lnTo>
                  <a:lnTo>
                    <a:pt x="216" y="298"/>
                  </a:lnTo>
                  <a:lnTo>
                    <a:pt x="217" y="296"/>
                  </a:lnTo>
                  <a:lnTo>
                    <a:pt x="217" y="298"/>
                  </a:lnTo>
                  <a:lnTo>
                    <a:pt x="217" y="296"/>
                  </a:lnTo>
                  <a:lnTo>
                    <a:pt x="217" y="298"/>
                  </a:lnTo>
                  <a:lnTo>
                    <a:pt x="219" y="298"/>
                  </a:lnTo>
                  <a:lnTo>
                    <a:pt x="220" y="299"/>
                  </a:lnTo>
                  <a:lnTo>
                    <a:pt x="221" y="299"/>
                  </a:lnTo>
                  <a:lnTo>
                    <a:pt x="222" y="299"/>
                  </a:lnTo>
                  <a:lnTo>
                    <a:pt x="222" y="300"/>
                  </a:lnTo>
                  <a:lnTo>
                    <a:pt x="223" y="300"/>
                  </a:lnTo>
                  <a:lnTo>
                    <a:pt x="223" y="301"/>
                  </a:lnTo>
                  <a:lnTo>
                    <a:pt x="224" y="300"/>
                  </a:lnTo>
                  <a:lnTo>
                    <a:pt x="225" y="300"/>
                  </a:lnTo>
                  <a:lnTo>
                    <a:pt x="226" y="300"/>
                  </a:lnTo>
                  <a:lnTo>
                    <a:pt x="226" y="301"/>
                  </a:lnTo>
                  <a:lnTo>
                    <a:pt x="226" y="300"/>
                  </a:lnTo>
                  <a:lnTo>
                    <a:pt x="227" y="300"/>
                  </a:lnTo>
                  <a:lnTo>
                    <a:pt x="227" y="301"/>
                  </a:lnTo>
                  <a:lnTo>
                    <a:pt x="229" y="301"/>
                  </a:lnTo>
                  <a:lnTo>
                    <a:pt x="229" y="300"/>
                  </a:lnTo>
                  <a:lnTo>
                    <a:pt x="230" y="300"/>
                  </a:lnTo>
                  <a:lnTo>
                    <a:pt x="231" y="300"/>
                  </a:lnTo>
                  <a:lnTo>
                    <a:pt x="232" y="300"/>
                  </a:lnTo>
                  <a:lnTo>
                    <a:pt x="233" y="300"/>
                  </a:lnTo>
                  <a:lnTo>
                    <a:pt x="233" y="301"/>
                  </a:lnTo>
                  <a:lnTo>
                    <a:pt x="233" y="302"/>
                  </a:lnTo>
                  <a:lnTo>
                    <a:pt x="234" y="303"/>
                  </a:lnTo>
                  <a:lnTo>
                    <a:pt x="234" y="304"/>
                  </a:lnTo>
                  <a:lnTo>
                    <a:pt x="235" y="304"/>
                  </a:lnTo>
                  <a:lnTo>
                    <a:pt x="235" y="303"/>
                  </a:lnTo>
                  <a:lnTo>
                    <a:pt x="236" y="303"/>
                  </a:lnTo>
                  <a:lnTo>
                    <a:pt x="237" y="303"/>
                  </a:lnTo>
                  <a:lnTo>
                    <a:pt x="237" y="302"/>
                  </a:lnTo>
                  <a:lnTo>
                    <a:pt x="238" y="302"/>
                  </a:lnTo>
                  <a:lnTo>
                    <a:pt x="239" y="302"/>
                  </a:lnTo>
                  <a:lnTo>
                    <a:pt x="240" y="302"/>
                  </a:lnTo>
                  <a:lnTo>
                    <a:pt x="241" y="302"/>
                  </a:lnTo>
                  <a:lnTo>
                    <a:pt x="242" y="303"/>
                  </a:lnTo>
                  <a:lnTo>
                    <a:pt x="243" y="303"/>
                  </a:lnTo>
                  <a:lnTo>
                    <a:pt x="243" y="302"/>
                  </a:lnTo>
                  <a:lnTo>
                    <a:pt x="244" y="302"/>
                  </a:lnTo>
                  <a:lnTo>
                    <a:pt x="245" y="303"/>
                  </a:lnTo>
                  <a:lnTo>
                    <a:pt x="246" y="303"/>
                  </a:lnTo>
                  <a:lnTo>
                    <a:pt x="246" y="304"/>
                  </a:lnTo>
                  <a:lnTo>
                    <a:pt x="247" y="304"/>
                  </a:lnTo>
                  <a:lnTo>
                    <a:pt x="247" y="305"/>
                  </a:lnTo>
                  <a:lnTo>
                    <a:pt x="248" y="305"/>
                  </a:lnTo>
                  <a:lnTo>
                    <a:pt x="248" y="304"/>
                  </a:lnTo>
                  <a:lnTo>
                    <a:pt x="248" y="303"/>
                  </a:lnTo>
                  <a:lnTo>
                    <a:pt x="247" y="303"/>
                  </a:lnTo>
                  <a:lnTo>
                    <a:pt x="247" y="304"/>
                  </a:lnTo>
                  <a:lnTo>
                    <a:pt x="247" y="303"/>
                  </a:lnTo>
                  <a:lnTo>
                    <a:pt x="247" y="302"/>
                  </a:lnTo>
                  <a:lnTo>
                    <a:pt x="247" y="301"/>
                  </a:lnTo>
                  <a:lnTo>
                    <a:pt x="247" y="300"/>
                  </a:lnTo>
                  <a:lnTo>
                    <a:pt x="247" y="299"/>
                  </a:lnTo>
                  <a:lnTo>
                    <a:pt x="247" y="298"/>
                  </a:lnTo>
                  <a:lnTo>
                    <a:pt x="248" y="298"/>
                  </a:lnTo>
                  <a:lnTo>
                    <a:pt x="249" y="298"/>
                  </a:lnTo>
                  <a:lnTo>
                    <a:pt x="249" y="296"/>
                  </a:lnTo>
                  <a:lnTo>
                    <a:pt x="248" y="296"/>
                  </a:lnTo>
                  <a:lnTo>
                    <a:pt x="248" y="294"/>
                  </a:lnTo>
                  <a:lnTo>
                    <a:pt x="249" y="294"/>
                  </a:lnTo>
                  <a:lnTo>
                    <a:pt x="250" y="294"/>
                  </a:lnTo>
                  <a:lnTo>
                    <a:pt x="251" y="294"/>
                  </a:lnTo>
                  <a:lnTo>
                    <a:pt x="252" y="296"/>
                  </a:lnTo>
                  <a:lnTo>
                    <a:pt x="252" y="294"/>
                  </a:lnTo>
                  <a:lnTo>
                    <a:pt x="253" y="294"/>
                  </a:lnTo>
                  <a:lnTo>
                    <a:pt x="253" y="293"/>
                  </a:lnTo>
                  <a:lnTo>
                    <a:pt x="254" y="294"/>
                  </a:lnTo>
                  <a:lnTo>
                    <a:pt x="255" y="294"/>
                  </a:lnTo>
                  <a:lnTo>
                    <a:pt x="256" y="294"/>
                  </a:lnTo>
                  <a:lnTo>
                    <a:pt x="256" y="296"/>
                  </a:lnTo>
                  <a:lnTo>
                    <a:pt x="257" y="296"/>
                  </a:lnTo>
                  <a:lnTo>
                    <a:pt x="256" y="298"/>
                  </a:lnTo>
                  <a:lnTo>
                    <a:pt x="257" y="298"/>
                  </a:lnTo>
                  <a:lnTo>
                    <a:pt x="257" y="299"/>
                  </a:lnTo>
                  <a:lnTo>
                    <a:pt x="257" y="300"/>
                  </a:lnTo>
                  <a:lnTo>
                    <a:pt x="258" y="301"/>
                  </a:lnTo>
                  <a:lnTo>
                    <a:pt x="258" y="302"/>
                  </a:lnTo>
                  <a:lnTo>
                    <a:pt x="257" y="302"/>
                  </a:lnTo>
                  <a:lnTo>
                    <a:pt x="257" y="303"/>
                  </a:lnTo>
                  <a:lnTo>
                    <a:pt x="257" y="304"/>
                  </a:lnTo>
                  <a:lnTo>
                    <a:pt x="258" y="304"/>
                  </a:lnTo>
                  <a:lnTo>
                    <a:pt x="259" y="305"/>
                  </a:lnTo>
                  <a:lnTo>
                    <a:pt x="259" y="306"/>
                  </a:lnTo>
                  <a:lnTo>
                    <a:pt x="260" y="307"/>
                  </a:lnTo>
                  <a:lnTo>
                    <a:pt x="261" y="308"/>
                  </a:lnTo>
                  <a:lnTo>
                    <a:pt x="260" y="308"/>
                  </a:lnTo>
                  <a:lnTo>
                    <a:pt x="261" y="310"/>
                  </a:lnTo>
                  <a:lnTo>
                    <a:pt x="261" y="311"/>
                  </a:lnTo>
                  <a:lnTo>
                    <a:pt x="262" y="310"/>
                  </a:lnTo>
                  <a:lnTo>
                    <a:pt x="262" y="311"/>
                  </a:lnTo>
                  <a:lnTo>
                    <a:pt x="263" y="311"/>
                  </a:lnTo>
                  <a:lnTo>
                    <a:pt x="264" y="312"/>
                  </a:lnTo>
                  <a:lnTo>
                    <a:pt x="264" y="313"/>
                  </a:lnTo>
                  <a:lnTo>
                    <a:pt x="263" y="314"/>
                  </a:lnTo>
                  <a:lnTo>
                    <a:pt x="263" y="316"/>
                  </a:lnTo>
                  <a:lnTo>
                    <a:pt x="263" y="318"/>
                  </a:lnTo>
                  <a:lnTo>
                    <a:pt x="263" y="319"/>
                  </a:lnTo>
                  <a:lnTo>
                    <a:pt x="262" y="320"/>
                  </a:lnTo>
                  <a:lnTo>
                    <a:pt x="262" y="324"/>
                  </a:lnTo>
                  <a:lnTo>
                    <a:pt x="261" y="324"/>
                  </a:lnTo>
                  <a:lnTo>
                    <a:pt x="261" y="326"/>
                  </a:lnTo>
                  <a:lnTo>
                    <a:pt x="261" y="329"/>
                  </a:lnTo>
                  <a:lnTo>
                    <a:pt x="260" y="331"/>
                  </a:lnTo>
                  <a:lnTo>
                    <a:pt x="260" y="332"/>
                  </a:lnTo>
                  <a:lnTo>
                    <a:pt x="260" y="335"/>
                  </a:lnTo>
                  <a:lnTo>
                    <a:pt x="259" y="335"/>
                  </a:lnTo>
                  <a:lnTo>
                    <a:pt x="259" y="336"/>
                  </a:lnTo>
                  <a:lnTo>
                    <a:pt x="259" y="337"/>
                  </a:lnTo>
                  <a:lnTo>
                    <a:pt x="259" y="338"/>
                  </a:lnTo>
                  <a:lnTo>
                    <a:pt x="259" y="339"/>
                  </a:lnTo>
                  <a:lnTo>
                    <a:pt x="259" y="340"/>
                  </a:lnTo>
                  <a:lnTo>
                    <a:pt x="258" y="345"/>
                  </a:lnTo>
                  <a:lnTo>
                    <a:pt x="258" y="347"/>
                  </a:lnTo>
                  <a:lnTo>
                    <a:pt x="257" y="348"/>
                  </a:lnTo>
                  <a:lnTo>
                    <a:pt x="257" y="352"/>
                  </a:lnTo>
                  <a:lnTo>
                    <a:pt x="257" y="354"/>
                  </a:lnTo>
                  <a:lnTo>
                    <a:pt x="257" y="356"/>
                  </a:lnTo>
                  <a:lnTo>
                    <a:pt x="257" y="357"/>
                  </a:lnTo>
                  <a:lnTo>
                    <a:pt x="256" y="361"/>
                  </a:lnTo>
                  <a:lnTo>
                    <a:pt x="255" y="368"/>
                  </a:lnTo>
                  <a:lnTo>
                    <a:pt x="255" y="369"/>
                  </a:lnTo>
                  <a:lnTo>
                    <a:pt x="254" y="372"/>
                  </a:lnTo>
                  <a:lnTo>
                    <a:pt x="254" y="373"/>
                  </a:lnTo>
                  <a:lnTo>
                    <a:pt x="253" y="375"/>
                  </a:lnTo>
                  <a:lnTo>
                    <a:pt x="253" y="377"/>
                  </a:lnTo>
                  <a:lnTo>
                    <a:pt x="253" y="379"/>
                  </a:lnTo>
                  <a:lnTo>
                    <a:pt x="252" y="381"/>
                  </a:lnTo>
                  <a:lnTo>
                    <a:pt x="252" y="382"/>
                  </a:lnTo>
                  <a:lnTo>
                    <a:pt x="252" y="384"/>
                  </a:lnTo>
                  <a:lnTo>
                    <a:pt x="252" y="385"/>
                  </a:lnTo>
                  <a:lnTo>
                    <a:pt x="252" y="386"/>
                  </a:lnTo>
                  <a:lnTo>
                    <a:pt x="251" y="386"/>
                  </a:lnTo>
                  <a:lnTo>
                    <a:pt x="251" y="387"/>
                  </a:lnTo>
                  <a:lnTo>
                    <a:pt x="251" y="389"/>
                  </a:lnTo>
                  <a:lnTo>
                    <a:pt x="251" y="390"/>
                  </a:lnTo>
                  <a:lnTo>
                    <a:pt x="251" y="391"/>
                  </a:lnTo>
                  <a:lnTo>
                    <a:pt x="251" y="392"/>
                  </a:lnTo>
                  <a:lnTo>
                    <a:pt x="250" y="393"/>
                  </a:lnTo>
                  <a:lnTo>
                    <a:pt x="250" y="394"/>
                  </a:lnTo>
                  <a:lnTo>
                    <a:pt x="250" y="395"/>
                  </a:lnTo>
                  <a:lnTo>
                    <a:pt x="250" y="396"/>
                  </a:lnTo>
                  <a:lnTo>
                    <a:pt x="250" y="397"/>
                  </a:lnTo>
                  <a:lnTo>
                    <a:pt x="250" y="398"/>
                  </a:lnTo>
                  <a:lnTo>
                    <a:pt x="249" y="398"/>
                  </a:lnTo>
                  <a:lnTo>
                    <a:pt x="249" y="399"/>
                  </a:lnTo>
                  <a:lnTo>
                    <a:pt x="249" y="401"/>
                  </a:lnTo>
                  <a:lnTo>
                    <a:pt x="249" y="403"/>
                  </a:lnTo>
                  <a:lnTo>
                    <a:pt x="248" y="403"/>
                  </a:lnTo>
                  <a:lnTo>
                    <a:pt x="248" y="405"/>
                  </a:lnTo>
                  <a:lnTo>
                    <a:pt x="248" y="407"/>
                  </a:lnTo>
                  <a:lnTo>
                    <a:pt x="247" y="411"/>
                  </a:lnTo>
                  <a:lnTo>
                    <a:pt x="247" y="412"/>
                  </a:lnTo>
                  <a:lnTo>
                    <a:pt x="247" y="413"/>
                  </a:lnTo>
                  <a:lnTo>
                    <a:pt x="247" y="414"/>
                  </a:lnTo>
                  <a:lnTo>
                    <a:pt x="247" y="419"/>
                  </a:lnTo>
                  <a:lnTo>
                    <a:pt x="246" y="421"/>
                  </a:lnTo>
                  <a:lnTo>
                    <a:pt x="245" y="425"/>
                  </a:lnTo>
                  <a:lnTo>
                    <a:pt x="245" y="426"/>
                  </a:lnTo>
                  <a:lnTo>
                    <a:pt x="245" y="427"/>
                  </a:lnTo>
                  <a:lnTo>
                    <a:pt x="245" y="428"/>
                  </a:lnTo>
                  <a:lnTo>
                    <a:pt x="245" y="429"/>
                  </a:lnTo>
                  <a:lnTo>
                    <a:pt x="244" y="431"/>
                  </a:lnTo>
                  <a:lnTo>
                    <a:pt x="244" y="435"/>
                  </a:lnTo>
                  <a:lnTo>
                    <a:pt x="243" y="435"/>
                  </a:lnTo>
                  <a:lnTo>
                    <a:pt x="243" y="437"/>
                  </a:lnTo>
                  <a:lnTo>
                    <a:pt x="243" y="438"/>
                  </a:lnTo>
                  <a:lnTo>
                    <a:pt x="243" y="440"/>
                  </a:lnTo>
                  <a:lnTo>
                    <a:pt x="243" y="441"/>
                  </a:lnTo>
                  <a:lnTo>
                    <a:pt x="242" y="441"/>
                  </a:lnTo>
                  <a:lnTo>
                    <a:pt x="242" y="442"/>
                  </a:lnTo>
                  <a:lnTo>
                    <a:pt x="242" y="443"/>
                  </a:lnTo>
                  <a:lnTo>
                    <a:pt x="242" y="444"/>
                  </a:lnTo>
                  <a:lnTo>
                    <a:pt x="242" y="445"/>
                  </a:lnTo>
                  <a:lnTo>
                    <a:pt x="242" y="446"/>
                  </a:lnTo>
                  <a:lnTo>
                    <a:pt x="241" y="448"/>
                  </a:lnTo>
                  <a:lnTo>
                    <a:pt x="241" y="449"/>
                  </a:lnTo>
                  <a:lnTo>
                    <a:pt x="241" y="450"/>
                  </a:lnTo>
                  <a:lnTo>
                    <a:pt x="241" y="451"/>
                  </a:lnTo>
                  <a:lnTo>
                    <a:pt x="241" y="452"/>
                  </a:lnTo>
                  <a:lnTo>
                    <a:pt x="240" y="453"/>
                  </a:lnTo>
                  <a:lnTo>
                    <a:pt x="240" y="454"/>
                  </a:lnTo>
                  <a:lnTo>
                    <a:pt x="240" y="455"/>
                  </a:lnTo>
                  <a:lnTo>
                    <a:pt x="238" y="455"/>
                  </a:lnTo>
                  <a:lnTo>
                    <a:pt x="237" y="454"/>
                  </a:lnTo>
                  <a:lnTo>
                    <a:pt x="229" y="453"/>
                  </a:lnTo>
                  <a:lnTo>
                    <a:pt x="226" y="452"/>
                  </a:lnTo>
                  <a:lnTo>
                    <a:pt x="225" y="452"/>
                  </a:lnTo>
                  <a:lnTo>
                    <a:pt x="224" y="452"/>
                  </a:lnTo>
                  <a:lnTo>
                    <a:pt x="222" y="452"/>
                  </a:lnTo>
                  <a:lnTo>
                    <a:pt x="221" y="451"/>
                  </a:lnTo>
                  <a:lnTo>
                    <a:pt x="219" y="451"/>
                  </a:lnTo>
                  <a:lnTo>
                    <a:pt x="217" y="451"/>
                  </a:lnTo>
                  <a:lnTo>
                    <a:pt x="217" y="450"/>
                  </a:lnTo>
                  <a:lnTo>
                    <a:pt x="214" y="450"/>
                  </a:lnTo>
                  <a:lnTo>
                    <a:pt x="212" y="450"/>
                  </a:lnTo>
                  <a:lnTo>
                    <a:pt x="212" y="449"/>
                  </a:lnTo>
                  <a:lnTo>
                    <a:pt x="209" y="449"/>
                  </a:lnTo>
                  <a:lnTo>
                    <a:pt x="207" y="449"/>
                  </a:lnTo>
                  <a:lnTo>
                    <a:pt x="205" y="448"/>
                  </a:lnTo>
                  <a:lnTo>
                    <a:pt x="204" y="448"/>
                  </a:lnTo>
                  <a:lnTo>
                    <a:pt x="203" y="448"/>
                  </a:lnTo>
                  <a:lnTo>
                    <a:pt x="201" y="447"/>
                  </a:lnTo>
                  <a:lnTo>
                    <a:pt x="199" y="447"/>
                  </a:lnTo>
                  <a:lnTo>
                    <a:pt x="198" y="447"/>
                  </a:lnTo>
                  <a:lnTo>
                    <a:pt x="197" y="446"/>
                  </a:lnTo>
                  <a:lnTo>
                    <a:pt x="196" y="446"/>
                  </a:lnTo>
                  <a:lnTo>
                    <a:pt x="195" y="446"/>
                  </a:lnTo>
                  <a:lnTo>
                    <a:pt x="194" y="446"/>
                  </a:lnTo>
                  <a:lnTo>
                    <a:pt x="193" y="445"/>
                  </a:lnTo>
                  <a:lnTo>
                    <a:pt x="192" y="445"/>
                  </a:lnTo>
                  <a:lnTo>
                    <a:pt x="191" y="445"/>
                  </a:lnTo>
                  <a:lnTo>
                    <a:pt x="186" y="444"/>
                  </a:lnTo>
                  <a:lnTo>
                    <a:pt x="184" y="444"/>
                  </a:lnTo>
                  <a:lnTo>
                    <a:pt x="183" y="444"/>
                  </a:lnTo>
                  <a:lnTo>
                    <a:pt x="181" y="443"/>
                  </a:lnTo>
                  <a:lnTo>
                    <a:pt x="177" y="442"/>
                  </a:lnTo>
                  <a:lnTo>
                    <a:pt x="176" y="442"/>
                  </a:lnTo>
                  <a:lnTo>
                    <a:pt x="173" y="441"/>
                  </a:lnTo>
                  <a:lnTo>
                    <a:pt x="172" y="441"/>
                  </a:lnTo>
                  <a:lnTo>
                    <a:pt x="170" y="441"/>
                  </a:lnTo>
                  <a:lnTo>
                    <a:pt x="168" y="440"/>
                  </a:lnTo>
                  <a:lnTo>
                    <a:pt x="167" y="440"/>
                  </a:lnTo>
                  <a:lnTo>
                    <a:pt x="166" y="440"/>
                  </a:lnTo>
                  <a:lnTo>
                    <a:pt x="165" y="440"/>
                  </a:lnTo>
                  <a:lnTo>
                    <a:pt x="164" y="440"/>
                  </a:lnTo>
                  <a:lnTo>
                    <a:pt x="163" y="439"/>
                  </a:lnTo>
                  <a:lnTo>
                    <a:pt x="162" y="439"/>
                  </a:lnTo>
                  <a:lnTo>
                    <a:pt x="160" y="439"/>
                  </a:lnTo>
                  <a:lnTo>
                    <a:pt x="159" y="438"/>
                  </a:lnTo>
                  <a:lnTo>
                    <a:pt x="158" y="438"/>
                  </a:lnTo>
                  <a:lnTo>
                    <a:pt x="157" y="438"/>
                  </a:lnTo>
                  <a:lnTo>
                    <a:pt x="156" y="438"/>
                  </a:lnTo>
                  <a:lnTo>
                    <a:pt x="155" y="438"/>
                  </a:lnTo>
                  <a:lnTo>
                    <a:pt x="153" y="437"/>
                  </a:lnTo>
                  <a:lnTo>
                    <a:pt x="152" y="437"/>
                  </a:lnTo>
                  <a:lnTo>
                    <a:pt x="150" y="437"/>
                  </a:lnTo>
                  <a:lnTo>
                    <a:pt x="149" y="437"/>
                  </a:lnTo>
                  <a:lnTo>
                    <a:pt x="148" y="437"/>
                  </a:lnTo>
                  <a:lnTo>
                    <a:pt x="147" y="437"/>
                  </a:lnTo>
                  <a:lnTo>
                    <a:pt x="146" y="437"/>
                  </a:lnTo>
                  <a:lnTo>
                    <a:pt x="145" y="437"/>
                  </a:lnTo>
                  <a:lnTo>
                    <a:pt x="144" y="435"/>
                  </a:lnTo>
                  <a:lnTo>
                    <a:pt x="142" y="435"/>
                  </a:lnTo>
                  <a:lnTo>
                    <a:pt x="140" y="435"/>
                  </a:lnTo>
                  <a:lnTo>
                    <a:pt x="139" y="435"/>
                  </a:lnTo>
                  <a:lnTo>
                    <a:pt x="138" y="435"/>
                  </a:lnTo>
                  <a:lnTo>
                    <a:pt x="137" y="435"/>
                  </a:lnTo>
                  <a:lnTo>
                    <a:pt x="136" y="435"/>
                  </a:lnTo>
                  <a:lnTo>
                    <a:pt x="135" y="435"/>
                  </a:lnTo>
                  <a:lnTo>
                    <a:pt x="134" y="433"/>
                  </a:lnTo>
                  <a:lnTo>
                    <a:pt x="133" y="433"/>
                  </a:lnTo>
                  <a:lnTo>
                    <a:pt x="132" y="433"/>
                  </a:lnTo>
                  <a:lnTo>
                    <a:pt x="130" y="433"/>
                  </a:lnTo>
                  <a:lnTo>
                    <a:pt x="129" y="433"/>
                  </a:lnTo>
                  <a:lnTo>
                    <a:pt x="128" y="433"/>
                  </a:lnTo>
                  <a:lnTo>
                    <a:pt x="127" y="433"/>
                  </a:lnTo>
                  <a:lnTo>
                    <a:pt x="126" y="433"/>
                  </a:lnTo>
                  <a:lnTo>
                    <a:pt x="125" y="433"/>
                  </a:lnTo>
                  <a:lnTo>
                    <a:pt x="125" y="432"/>
                  </a:lnTo>
                  <a:lnTo>
                    <a:pt x="123" y="432"/>
                  </a:lnTo>
                  <a:lnTo>
                    <a:pt x="122" y="432"/>
                  </a:lnTo>
                  <a:lnTo>
                    <a:pt x="122" y="431"/>
                  </a:lnTo>
                  <a:lnTo>
                    <a:pt x="120" y="431"/>
                  </a:lnTo>
                  <a:lnTo>
                    <a:pt x="119" y="431"/>
                  </a:lnTo>
                  <a:lnTo>
                    <a:pt x="117" y="430"/>
                  </a:lnTo>
                  <a:lnTo>
                    <a:pt x="110" y="429"/>
                  </a:lnTo>
                  <a:lnTo>
                    <a:pt x="107" y="428"/>
                  </a:lnTo>
                  <a:lnTo>
                    <a:pt x="106" y="428"/>
                  </a:lnTo>
                  <a:lnTo>
                    <a:pt x="102" y="427"/>
                  </a:lnTo>
                  <a:lnTo>
                    <a:pt x="100" y="426"/>
                  </a:lnTo>
                  <a:lnTo>
                    <a:pt x="99" y="426"/>
                  </a:lnTo>
                  <a:lnTo>
                    <a:pt x="98" y="426"/>
                  </a:lnTo>
                  <a:lnTo>
                    <a:pt x="97" y="425"/>
                  </a:lnTo>
                  <a:lnTo>
                    <a:pt x="96" y="425"/>
                  </a:lnTo>
                  <a:lnTo>
                    <a:pt x="95" y="425"/>
                  </a:lnTo>
                  <a:lnTo>
                    <a:pt x="94" y="425"/>
                  </a:lnTo>
                  <a:lnTo>
                    <a:pt x="92" y="424"/>
                  </a:lnTo>
                  <a:lnTo>
                    <a:pt x="91" y="424"/>
                  </a:lnTo>
                  <a:lnTo>
                    <a:pt x="89" y="423"/>
                  </a:lnTo>
                  <a:lnTo>
                    <a:pt x="88" y="423"/>
                  </a:lnTo>
                  <a:lnTo>
                    <a:pt x="87" y="423"/>
                  </a:lnTo>
                  <a:lnTo>
                    <a:pt x="86" y="423"/>
                  </a:lnTo>
                  <a:lnTo>
                    <a:pt x="86" y="422"/>
                  </a:lnTo>
                  <a:lnTo>
                    <a:pt x="85" y="422"/>
                  </a:lnTo>
                  <a:lnTo>
                    <a:pt x="84" y="422"/>
                  </a:lnTo>
                  <a:lnTo>
                    <a:pt x="81" y="421"/>
                  </a:lnTo>
                  <a:lnTo>
                    <a:pt x="80" y="421"/>
                  </a:lnTo>
                  <a:lnTo>
                    <a:pt x="79" y="421"/>
                  </a:lnTo>
                  <a:lnTo>
                    <a:pt x="71" y="419"/>
                  </a:lnTo>
                  <a:lnTo>
                    <a:pt x="69" y="418"/>
                  </a:lnTo>
                  <a:lnTo>
                    <a:pt x="57" y="416"/>
                  </a:lnTo>
                  <a:lnTo>
                    <a:pt x="55" y="415"/>
                  </a:lnTo>
                  <a:lnTo>
                    <a:pt x="46" y="413"/>
                  </a:lnTo>
                  <a:lnTo>
                    <a:pt x="45" y="413"/>
                  </a:lnTo>
                  <a:lnTo>
                    <a:pt x="41" y="411"/>
                  </a:lnTo>
                  <a:lnTo>
                    <a:pt x="40" y="411"/>
                  </a:lnTo>
                  <a:lnTo>
                    <a:pt x="31" y="409"/>
                  </a:lnTo>
                  <a:lnTo>
                    <a:pt x="27" y="409"/>
                  </a:lnTo>
                  <a:lnTo>
                    <a:pt x="26" y="409"/>
                  </a:lnTo>
                  <a:lnTo>
                    <a:pt x="22" y="407"/>
                  </a:lnTo>
                  <a:lnTo>
                    <a:pt x="21" y="407"/>
                  </a:lnTo>
                  <a:lnTo>
                    <a:pt x="20" y="407"/>
                  </a:lnTo>
                  <a:lnTo>
                    <a:pt x="17" y="405"/>
                  </a:lnTo>
                  <a:lnTo>
                    <a:pt x="15" y="405"/>
                  </a:lnTo>
                  <a:lnTo>
                    <a:pt x="6" y="403"/>
                  </a:lnTo>
                  <a:lnTo>
                    <a:pt x="2" y="402"/>
                  </a:lnTo>
                  <a:lnTo>
                    <a:pt x="0" y="402"/>
                  </a:lnTo>
                  <a:lnTo>
                    <a:pt x="0" y="401"/>
                  </a:lnTo>
                  <a:lnTo>
                    <a:pt x="1" y="398"/>
                  </a:lnTo>
                  <a:lnTo>
                    <a:pt x="1" y="394"/>
                  </a:lnTo>
                  <a:lnTo>
                    <a:pt x="2" y="392"/>
                  </a:lnTo>
                  <a:lnTo>
                    <a:pt x="2" y="390"/>
                  </a:lnTo>
                  <a:lnTo>
                    <a:pt x="4" y="383"/>
                  </a:lnTo>
                  <a:lnTo>
                    <a:pt x="7" y="368"/>
                  </a:lnTo>
                  <a:lnTo>
                    <a:pt x="8" y="365"/>
                  </a:lnTo>
                  <a:lnTo>
                    <a:pt x="10" y="356"/>
                  </a:lnTo>
                  <a:lnTo>
                    <a:pt x="11" y="352"/>
                  </a:lnTo>
                  <a:lnTo>
                    <a:pt x="12" y="350"/>
                  </a:lnTo>
                  <a:lnTo>
                    <a:pt x="12" y="349"/>
                  </a:lnTo>
                  <a:lnTo>
                    <a:pt x="12" y="347"/>
                  </a:lnTo>
                  <a:lnTo>
                    <a:pt x="12" y="346"/>
                  </a:lnTo>
                  <a:lnTo>
                    <a:pt x="14" y="343"/>
                  </a:lnTo>
                  <a:lnTo>
                    <a:pt x="14" y="340"/>
                  </a:lnTo>
                  <a:lnTo>
                    <a:pt x="14" y="339"/>
                  </a:lnTo>
                  <a:lnTo>
                    <a:pt x="14" y="337"/>
                  </a:lnTo>
                  <a:lnTo>
                    <a:pt x="14" y="336"/>
                  </a:lnTo>
                  <a:lnTo>
                    <a:pt x="14" y="335"/>
                  </a:lnTo>
                  <a:lnTo>
                    <a:pt x="15" y="333"/>
                  </a:lnTo>
                  <a:lnTo>
                    <a:pt x="16" y="330"/>
                  </a:lnTo>
                  <a:lnTo>
                    <a:pt x="17" y="328"/>
                  </a:lnTo>
                  <a:lnTo>
                    <a:pt x="17" y="326"/>
                  </a:lnTo>
                  <a:lnTo>
                    <a:pt x="17" y="324"/>
                  </a:lnTo>
                  <a:lnTo>
                    <a:pt x="18" y="322"/>
                  </a:lnTo>
                  <a:lnTo>
                    <a:pt x="19" y="319"/>
                  </a:lnTo>
                  <a:lnTo>
                    <a:pt x="19" y="317"/>
                  </a:lnTo>
                  <a:lnTo>
                    <a:pt x="19" y="316"/>
                  </a:lnTo>
                  <a:lnTo>
                    <a:pt x="20" y="315"/>
                  </a:lnTo>
                  <a:lnTo>
                    <a:pt x="20" y="314"/>
                  </a:lnTo>
                  <a:lnTo>
                    <a:pt x="20" y="313"/>
                  </a:lnTo>
                  <a:lnTo>
                    <a:pt x="20" y="312"/>
                  </a:lnTo>
                  <a:lnTo>
                    <a:pt x="21" y="311"/>
                  </a:lnTo>
                  <a:lnTo>
                    <a:pt x="21" y="310"/>
                  </a:lnTo>
                  <a:lnTo>
                    <a:pt x="21" y="309"/>
                  </a:lnTo>
                  <a:lnTo>
                    <a:pt x="21" y="308"/>
                  </a:lnTo>
                  <a:lnTo>
                    <a:pt x="21" y="307"/>
                  </a:lnTo>
                  <a:lnTo>
                    <a:pt x="22" y="306"/>
                  </a:lnTo>
                  <a:lnTo>
                    <a:pt x="22" y="305"/>
                  </a:lnTo>
                  <a:lnTo>
                    <a:pt x="22" y="304"/>
                  </a:lnTo>
                  <a:lnTo>
                    <a:pt x="22" y="302"/>
                  </a:lnTo>
                  <a:lnTo>
                    <a:pt x="22" y="301"/>
                  </a:lnTo>
                  <a:lnTo>
                    <a:pt x="24" y="298"/>
                  </a:lnTo>
                  <a:lnTo>
                    <a:pt x="24" y="296"/>
                  </a:lnTo>
                  <a:lnTo>
                    <a:pt x="24" y="294"/>
                  </a:lnTo>
                  <a:lnTo>
                    <a:pt x="25" y="294"/>
                  </a:lnTo>
                  <a:lnTo>
                    <a:pt x="25" y="296"/>
                  </a:lnTo>
                  <a:lnTo>
                    <a:pt x="26" y="296"/>
                  </a:lnTo>
                  <a:lnTo>
                    <a:pt x="26" y="294"/>
                  </a:lnTo>
                  <a:lnTo>
                    <a:pt x="26" y="293"/>
                  </a:lnTo>
                  <a:lnTo>
                    <a:pt x="27" y="293"/>
                  </a:lnTo>
                  <a:lnTo>
                    <a:pt x="28" y="292"/>
                  </a:lnTo>
                  <a:lnTo>
                    <a:pt x="27" y="292"/>
                  </a:lnTo>
                  <a:lnTo>
                    <a:pt x="27" y="291"/>
                  </a:lnTo>
                  <a:lnTo>
                    <a:pt x="28" y="291"/>
                  </a:lnTo>
                  <a:lnTo>
                    <a:pt x="28" y="290"/>
                  </a:lnTo>
                  <a:lnTo>
                    <a:pt x="27" y="290"/>
                  </a:lnTo>
                  <a:lnTo>
                    <a:pt x="28" y="290"/>
                  </a:lnTo>
                  <a:lnTo>
                    <a:pt x="29" y="289"/>
                  </a:lnTo>
                  <a:lnTo>
                    <a:pt x="29" y="288"/>
                  </a:lnTo>
                  <a:lnTo>
                    <a:pt x="30" y="288"/>
                  </a:lnTo>
                  <a:lnTo>
                    <a:pt x="30" y="287"/>
                  </a:lnTo>
                  <a:lnTo>
                    <a:pt x="30" y="286"/>
                  </a:lnTo>
                  <a:lnTo>
                    <a:pt x="29" y="285"/>
                  </a:lnTo>
                  <a:lnTo>
                    <a:pt x="29" y="284"/>
                  </a:lnTo>
                  <a:lnTo>
                    <a:pt x="29" y="283"/>
                  </a:lnTo>
                  <a:lnTo>
                    <a:pt x="30" y="282"/>
                  </a:lnTo>
                  <a:lnTo>
                    <a:pt x="31" y="283"/>
                  </a:lnTo>
                  <a:lnTo>
                    <a:pt x="31" y="282"/>
                  </a:lnTo>
                  <a:lnTo>
                    <a:pt x="32" y="282"/>
                  </a:lnTo>
                  <a:lnTo>
                    <a:pt x="32" y="281"/>
                  </a:lnTo>
                  <a:lnTo>
                    <a:pt x="32" y="280"/>
                  </a:lnTo>
                  <a:lnTo>
                    <a:pt x="34" y="279"/>
                  </a:lnTo>
                  <a:lnTo>
                    <a:pt x="34" y="278"/>
                  </a:lnTo>
                  <a:lnTo>
                    <a:pt x="32" y="278"/>
                  </a:lnTo>
                  <a:lnTo>
                    <a:pt x="32" y="277"/>
                  </a:lnTo>
                  <a:lnTo>
                    <a:pt x="31" y="276"/>
                  </a:lnTo>
                  <a:lnTo>
                    <a:pt x="31" y="275"/>
                  </a:lnTo>
                  <a:lnTo>
                    <a:pt x="31" y="274"/>
                  </a:lnTo>
                  <a:lnTo>
                    <a:pt x="31" y="273"/>
                  </a:lnTo>
                  <a:lnTo>
                    <a:pt x="30" y="273"/>
                  </a:lnTo>
                  <a:lnTo>
                    <a:pt x="29" y="273"/>
                  </a:lnTo>
                  <a:lnTo>
                    <a:pt x="29" y="272"/>
                  </a:lnTo>
                  <a:lnTo>
                    <a:pt x="29" y="273"/>
                  </a:lnTo>
                  <a:lnTo>
                    <a:pt x="28" y="273"/>
                  </a:lnTo>
                  <a:lnTo>
                    <a:pt x="28" y="272"/>
                  </a:lnTo>
                  <a:lnTo>
                    <a:pt x="27" y="272"/>
                  </a:lnTo>
                  <a:lnTo>
                    <a:pt x="27" y="271"/>
                  </a:lnTo>
                  <a:lnTo>
                    <a:pt x="27" y="270"/>
                  </a:lnTo>
                  <a:lnTo>
                    <a:pt x="26" y="270"/>
                  </a:lnTo>
                  <a:lnTo>
                    <a:pt x="25" y="270"/>
                  </a:lnTo>
                  <a:lnTo>
                    <a:pt x="25" y="271"/>
                  </a:lnTo>
                  <a:lnTo>
                    <a:pt x="24" y="271"/>
                  </a:lnTo>
                  <a:lnTo>
                    <a:pt x="24" y="270"/>
                  </a:lnTo>
                  <a:lnTo>
                    <a:pt x="22" y="270"/>
                  </a:lnTo>
                  <a:lnTo>
                    <a:pt x="22" y="268"/>
                  </a:lnTo>
                  <a:lnTo>
                    <a:pt x="24" y="268"/>
                  </a:lnTo>
                  <a:lnTo>
                    <a:pt x="24" y="266"/>
                  </a:lnTo>
                  <a:lnTo>
                    <a:pt x="24" y="265"/>
                  </a:lnTo>
                  <a:lnTo>
                    <a:pt x="22" y="264"/>
                  </a:lnTo>
                  <a:lnTo>
                    <a:pt x="22" y="263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0536E60-B9F7-E449-A428-7AF12E3C4BC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758" y="1098"/>
              <a:ext cx="789" cy="537"/>
            </a:xfrm>
            <a:custGeom>
              <a:avLst/>
              <a:gdLst>
                <a:gd name="T0" fmla="*/ 4 w 448"/>
                <a:gd name="T1" fmla="*/ 107 h 311"/>
                <a:gd name="T2" fmla="*/ 11 w 448"/>
                <a:gd name="T3" fmla="*/ 128 h 311"/>
                <a:gd name="T4" fmla="*/ 11 w 448"/>
                <a:gd name="T5" fmla="*/ 147 h 311"/>
                <a:gd name="T6" fmla="*/ 14 w 448"/>
                <a:gd name="T7" fmla="*/ 159 h 311"/>
                <a:gd name="T8" fmla="*/ 18 w 448"/>
                <a:gd name="T9" fmla="*/ 171 h 311"/>
                <a:gd name="T10" fmla="*/ 32 w 448"/>
                <a:gd name="T11" fmla="*/ 186 h 311"/>
                <a:gd name="T12" fmla="*/ 41 w 448"/>
                <a:gd name="T13" fmla="*/ 205 h 311"/>
                <a:gd name="T14" fmla="*/ 49 w 448"/>
                <a:gd name="T15" fmla="*/ 224 h 311"/>
                <a:gd name="T16" fmla="*/ 55 w 448"/>
                <a:gd name="T17" fmla="*/ 242 h 311"/>
                <a:gd name="T18" fmla="*/ 67 w 448"/>
                <a:gd name="T19" fmla="*/ 250 h 311"/>
                <a:gd name="T20" fmla="*/ 76 w 448"/>
                <a:gd name="T21" fmla="*/ 257 h 311"/>
                <a:gd name="T22" fmla="*/ 79 w 448"/>
                <a:gd name="T23" fmla="*/ 275 h 311"/>
                <a:gd name="T24" fmla="*/ 70 w 448"/>
                <a:gd name="T25" fmla="*/ 292 h 311"/>
                <a:gd name="T26" fmla="*/ 63 w 448"/>
                <a:gd name="T27" fmla="*/ 306 h 311"/>
                <a:gd name="T28" fmla="*/ 60 w 448"/>
                <a:gd name="T29" fmla="*/ 318 h 311"/>
                <a:gd name="T30" fmla="*/ 63 w 448"/>
                <a:gd name="T31" fmla="*/ 337 h 311"/>
                <a:gd name="T32" fmla="*/ 51 w 448"/>
                <a:gd name="T33" fmla="*/ 347 h 311"/>
                <a:gd name="T34" fmla="*/ 49 w 448"/>
                <a:gd name="T35" fmla="*/ 361 h 311"/>
                <a:gd name="T36" fmla="*/ 55 w 448"/>
                <a:gd name="T37" fmla="*/ 373 h 311"/>
                <a:gd name="T38" fmla="*/ 70 w 448"/>
                <a:gd name="T39" fmla="*/ 373 h 311"/>
                <a:gd name="T40" fmla="*/ 85 w 448"/>
                <a:gd name="T41" fmla="*/ 361 h 311"/>
                <a:gd name="T42" fmla="*/ 99 w 448"/>
                <a:gd name="T43" fmla="*/ 373 h 311"/>
                <a:gd name="T44" fmla="*/ 95 w 448"/>
                <a:gd name="T45" fmla="*/ 392 h 311"/>
                <a:gd name="T46" fmla="*/ 102 w 448"/>
                <a:gd name="T47" fmla="*/ 411 h 311"/>
                <a:gd name="T48" fmla="*/ 107 w 448"/>
                <a:gd name="T49" fmla="*/ 430 h 311"/>
                <a:gd name="T50" fmla="*/ 104 w 448"/>
                <a:gd name="T51" fmla="*/ 444 h 311"/>
                <a:gd name="T52" fmla="*/ 116 w 448"/>
                <a:gd name="T53" fmla="*/ 459 h 311"/>
                <a:gd name="T54" fmla="*/ 129 w 448"/>
                <a:gd name="T55" fmla="*/ 473 h 311"/>
                <a:gd name="T56" fmla="*/ 130 w 448"/>
                <a:gd name="T57" fmla="*/ 492 h 311"/>
                <a:gd name="T58" fmla="*/ 141 w 448"/>
                <a:gd name="T59" fmla="*/ 509 h 311"/>
                <a:gd name="T60" fmla="*/ 155 w 448"/>
                <a:gd name="T61" fmla="*/ 499 h 311"/>
                <a:gd name="T62" fmla="*/ 171 w 448"/>
                <a:gd name="T63" fmla="*/ 508 h 311"/>
                <a:gd name="T64" fmla="*/ 188 w 448"/>
                <a:gd name="T65" fmla="*/ 501 h 311"/>
                <a:gd name="T66" fmla="*/ 210 w 448"/>
                <a:gd name="T67" fmla="*/ 502 h 311"/>
                <a:gd name="T68" fmla="*/ 231 w 448"/>
                <a:gd name="T69" fmla="*/ 508 h 311"/>
                <a:gd name="T70" fmla="*/ 234 w 448"/>
                <a:gd name="T71" fmla="*/ 499 h 311"/>
                <a:gd name="T72" fmla="*/ 248 w 448"/>
                <a:gd name="T73" fmla="*/ 492 h 311"/>
                <a:gd name="T74" fmla="*/ 255 w 448"/>
                <a:gd name="T75" fmla="*/ 513 h 311"/>
                <a:gd name="T76" fmla="*/ 317 w 448"/>
                <a:gd name="T77" fmla="*/ 478 h 311"/>
                <a:gd name="T78" fmla="*/ 375 w 448"/>
                <a:gd name="T79" fmla="*/ 489 h 311"/>
                <a:gd name="T80" fmla="*/ 407 w 448"/>
                <a:gd name="T81" fmla="*/ 492 h 311"/>
                <a:gd name="T82" fmla="*/ 449 w 448"/>
                <a:gd name="T83" fmla="*/ 499 h 311"/>
                <a:gd name="T84" fmla="*/ 491 w 448"/>
                <a:gd name="T85" fmla="*/ 504 h 311"/>
                <a:gd name="T86" fmla="*/ 544 w 448"/>
                <a:gd name="T87" fmla="*/ 513 h 311"/>
                <a:gd name="T88" fmla="*/ 601 w 448"/>
                <a:gd name="T89" fmla="*/ 520 h 311"/>
                <a:gd name="T90" fmla="*/ 662 w 448"/>
                <a:gd name="T91" fmla="*/ 527 h 311"/>
                <a:gd name="T92" fmla="*/ 706 w 448"/>
                <a:gd name="T93" fmla="*/ 532 h 311"/>
                <a:gd name="T94" fmla="*/ 741 w 448"/>
                <a:gd name="T95" fmla="*/ 537 h 311"/>
                <a:gd name="T96" fmla="*/ 761 w 448"/>
                <a:gd name="T97" fmla="*/ 440 h 311"/>
                <a:gd name="T98" fmla="*/ 766 w 448"/>
                <a:gd name="T99" fmla="*/ 392 h 311"/>
                <a:gd name="T100" fmla="*/ 771 w 448"/>
                <a:gd name="T101" fmla="*/ 330 h 311"/>
                <a:gd name="T102" fmla="*/ 777 w 448"/>
                <a:gd name="T103" fmla="*/ 257 h 311"/>
                <a:gd name="T104" fmla="*/ 780 w 448"/>
                <a:gd name="T105" fmla="*/ 218 h 311"/>
                <a:gd name="T106" fmla="*/ 784 w 448"/>
                <a:gd name="T107" fmla="*/ 188 h 311"/>
                <a:gd name="T108" fmla="*/ 789 w 448"/>
                <a:gd name="T109" fmla="*/ 133 h 311"/>
                <a:gd name="T110" fmla="*/ 685 w 448"/>
                <a:gd name="T111" fmla="*/ 119 h 311"/>
                <a:gd name="T112" fmla="*/ 558 w 448"/>
                <a:gd name="T113" fmla="*/ 104 h 311"/>
                <a:gd name="T114" fmla="*/ 379 w 448"/>
                <a:gd name="T115" fmla="*/ 74 h 311"/>
                <a:gd name="T116" fmla="*/ 192 w 448"/>
                <a:gd name="T117" fmla="*/ 40 h 311"/>
                <a:gd name="T118" fmla="*/ 67 w 448"/>
                <a:gd name="T119" fmla="*/ 10 h 311"/>
                <a:gd name="T120" fmla="*/ 11 w 448"/>
                <a:gd name="T121" fmla="*/ 50 h 3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48" h="311">
                  <a:moveTo>
                    <a:pt x="5" y="36"/>
                  </a:moveTo>
                  <a:lnTo>
                    <a:pt x="5" y="40"/>
                  </a:lnTo>
                  <a:lnTo>
                    <a:pt x="3" y="45"/>
                  </a:lnTo>
                  <a:lnTo>
                    <a:pt x="2" y="51"/>
                  </a:lnTo>
                  <a:lnTo>
                    <a:pt x="2" y="52"/>
                  </a:lnTo>
                  <a:lnTo>
                    <a:pt x="1" y="53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62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3" y="66"/>
                  </a:lnTo>
                  <a:lnTo>
                    <a:pt x="3" y="67"/>
                  </a:lnTo>
                  <a:lnTo>
                    <a:pt x="4" y="67"/>
                  </a:lnTo>
                  <a:lnTo>
                    <a:pt x="4" y="68"/>
                  </a:lnTo>
                  <a:lnTo>
                    <a:pt x="5" y="68"/>
                  </a:lnTo>
                  <a:lnTo>
                    <a:pt x="5" y="69"/>
                  </a:lnTo>
                  <a:lnTo>
                    <a:pt x="6" y="69"/>
                  </a:lnTo>
                  <a:lnTo>
                    <a:pt x="6" y="70"/>
                  </a:lnTo>
                  <a:lnTo>
                    <a:pt x="6" y="71"/>
                  </a:lnTo>
                  <a:lnTo>
                    <a:pt x="5" y="71"/>
                  </a:lnTo>
                  <a:lnTo>
                    <a:pt x="5" y="72"/>
                  </a:lnTo>
                  <a:lnTo>
                    <a:pt x="6" y="72"/>
                  </a:lnTo>
                  <a:lnTo>
                    <a:pt x="6" y="73"/>
                  </a:lnTo>
                  <a:lnTo>
                    <a:pt x="5" y="74"/>
                  </a:lnTo>
                  <a:lnTo>
                    <a:pt x="6" y="74"/>
                  </a:lnTo>
                  <a:lnTo>
                    <a:pt x="6" y="75"/>
                  </a:lnTo>
                  <a:lnTo>
                    <a:pt x="6" y="76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8" y="78"/>
                  </a:lnTo>
                  <a:lnTo>
                    <a:pt x="8" y="79"/>
                  </a:lnTo>
                  <a:lnTo>
                    <a:pt x="8" y="80"/>
                  </a:lnTo>
                  <a:lnTo>
                    <a:pt x="8" y="81"/>
                  </a:lnTo>
                  <a:lnTo>
                    <a:pt x="8" y="82"/>
                  </a:lnTo>
                  <a:lnTo>
                    <a:pt x="8" y="83"/>
                  </a:lnTo>
                  <a:lnTo>
                    <a:pt x="8" y="85"/>
                  </a:lnTo>
                  <a:lnTo>
                    <a:pt x="6" y="85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8" y="89"/>
                  </a:lnTo>
                  <a:lnTo>
                    <a:pt x="6" y="89"/>
                  </a:lnTo>
                  <a:lnTo>
                    <a:pt x="8" y="89"/>
                  </a:lnTo>
                  <a:lnTo>
                    <a:pt x="8" y="90"/>
                  </a:lnTo>
                  <a:lnTo>
                    <a:pt x="8" y="91"/>
                  </a:lnTo>
                  <a:lnTo>
                    <a:pt x="8" y="90"/>
                  </a:lnTo>
                  <a:lnTo>
                    <a:pt x="8" y="91"/>
                  </a:lnTo>
                  <a:lnTo>
                    <a:pt x="9" y="91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8" y="92"/>
                  </a:lnTo>
                  <a:lnTo>
                    <a:pt x="6" y="92"/>
                  </a:lnTo>
                  <a:lnTo>
                    <a:pt x="5" y="92"/>
                  </a:lnTo>
                  <a:lnTo>
                    <a:pt x="4" y="93"/>
                  </a:lnTo>
                  <a:lnTo>
                    <a:pt x="4" y="94"/>
                  </a:lnTo>
                  <a:lnTo>
                    <a:pt x="5" y="94"/>
                  </a:lnTo>
                  <a:lnTo>
                    <a:pt x="5" y="93"/>
                  </a:lnTo>
                  <a:lnTo>
                    <a:pt x="5" y="94"/>
                  </a:lnTo>
                  <a:lnTo>
                    <a:pt x="6" y="94"/>
                  </a:lnTo>
                  <a:lnTo>
                    <a:pt x="6" y="95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8" y="97"/>
                  </a:lnTo>
                  <a:lnTo>
                    <a:pt x="9" y="98"/>
                  </a:lnTo>
                  <a:lnTo>
                    <a:pt x="9" y="99"/>
                  </a:lnTo>
                  <a:lnTo>
                    <a:pt x="10" y="99"/>
                  </a:lnTo>
                  <a:lnTo>
                    <a:pt x="10" y="100"/>
                  </a:lnTo>
                  <a:lnTo>
                    <a:pt x="10" y="101"/>
                  </a:lnTo>
                  <a:lnTo>
                    <a:pt x="11" y="102"/>
                  </a:lnTo>
                  <a:lnTo>
                    <a:pt x="11" y="103"/>
                  </a:lnTo>
                  <a:lnTo>
                    <a:pt x="10" y="103"/>
                  </a:lnTo>
                  <a:lnTo>
                    <a:pt x="11" y="103"/>
                  </a:lnTo>
                  <a:lnTo>
                    <a:pt x="11" y="104"/>
                  </a:lnTo>
                  <a:lnTo>
                    <a:pt x="12" y="104"/>
                  </a:lnTo>
                  <a:lnTo>
                    <a:pt x="13" y="104"/>
                  </a:lnTo>
                  <a:lnTo>
                    <a:pt x="13" y="105"/>
                  </a:lnTo>
                  <a:lnTo>
                    <a:pt x="14" y="105"/>
                  </a:lnTo>
                  <a:lnTo>
                    <a:pt x="15" y="105"/>
                  </a:lnTo>
                  <a:lnTo>
                    <a:pt x="14" y="106"/>
                  </a:lnTo>
                  <a:lnTo>
                    <a:pt x="15" y="106"/>
                  </a:lnTo>
                  <a:lnTo>
                    <a:pt x="16" y="106"/>
                  </a:lnTo>
                  <a:lnTo>
                    <a:pt x="16" y="107"/>
                  </a:lnTo>
                  <a:lnTo>
                    <a:pt x="18" y="107"/>
                  </a:lnTo>
                  <a:lnTo>
                    <a:pt x="18" y="108"/>
                  </a:lnTo>
                  <a:lnTo>
                    <a:pt x="18" y="109"/>
                  </a:lnTo>
                  <a:lnTo>
                    <a:pt x="18" y="110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9" y="112"/>
                  </a:lnTo>
                  <a:lnTo>
                    <a:pt x="19" y="113"/>
                  </a:lnTo>
                  <a:lnTo>
                    <a:pt x="20" y="115"/>
                  </a:lnTo>
                  <a:lnTo>
                    <a:pt x="21" y="115"/>
                  </a:lnTo>
                  <a:lnTo>
                    <a:pt x="21" y="117"/>
                  </a:lnTo>
                  <a:lnTo>
                    <a:pt x="22" y="117"/>
                  </a:lnTo>
                  <a:lnTo>
                    <a:pt x="23" y="118"/>
                  </a:lnTo>
                  <a:lnTo>
                    <a:pt x="22" y="118"/>
                  </a:lnTo>
                  <a:lnTo>
                    <a:pt x="23" y="119"/>
                  </a:lnTo>
                  <a:lnTo>
                    <a:pt x="23" y="120"/>
                  </a:lnTo>
                  <a:lnTo>
                    <a:pt x="23" y="121"/>
                  </a:lnTo>
                  <a:lnTo>
                    <a:pt x="24" y="121"/>
                  </a:lnTo>
                  <a:lnTo>
                    <a:pt x="24" y="122"/>
                  </a:lnTo>
                  <a:lnTo>
                    <a:pt x="24" y="123"/>
                  </a:lnTo>
                  <a:lnTo>
                    <a:pt x="24" y="122"/>
                  </a:lnTo>
                  <a:lnTo>
                    <a:pt x="24" y="123"/>
                  </a:lnTo>
                  <a:lnTo>
                    <a:pt x="24" y="124"/>
                  </a:lnTo>
                  <a:lnTo>
                    <a:pt x="24" y="125"/>
                  </a:lnTo>
                  <a:lnTo>
                    <a:pt x="25" y="125"/>
                  </a:lnTo>
                  <a:lnTo>
                    <a:pt x="25" y="126"/>
                  </a:lnTo>
                  <a:lnTo>
                    <a:pt x="26" y="126"/>
                  </a:lnTo>
                  <a:lnTo>
                    <a:pt x="26" y="127"/>
                  </a:lnTo>
                  <a:lnTo>
                    <a:pt x="26" y="128"/>
                  </a:lnTo>
                  <a:lnTo>
                    <a:pt x="26" y="129"/>
                  </a:lnTo>
                  <a:lnTo>
                    <a:pt x="28" y="129"/>
                  </a:lnTo>
                  <a:lnTo>
                    <a:pt x="28" y="130"/>
                  </a:lnTo>
                  <a:lnTo>
                    <a:pt x="28" y="131"/>
                  </a:lnTo>
                  <a:lnTo>
                    <a:pt x="28" y="132"/>
                  </a:lnTo>
                  <a:lnTo>
                    <a:pt x="28" y="133"/>
                  </a:lnTo>
                  <a:lnTo>
                    <a:pt x="26" y="133"/>
                  </a:lnTo>
                  <a:lnTo>
                    <a:pt x="26" y="134"/>
                  </a:lnTo>
                  <a:lnTo>
                    <a:pt x="28" y="134"/>
                  </a:lnTo>
                  <a:lnTo>
                    <a:pt x="28" y="135"/>
                  </a:lnTo>
                  <a:lnTo>
                    <a:pt x="28" y="136"/>
                  </a:lnTo>
                  <a:lnTo>
                    <a:pt x="28" y="137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30" y="138"/>
                  </a:lnTo>
                  <a:lnTo>
                    <a:pt x="30" y="139"/>
                  </a:lnTo>
                  <a:lnTo>
                    <a:pt x="31" y="139"/>
                  </a:lnTo>
                  <a:lnTo>
                    <a:pt x="31" y="140"/>
                  </a:lnTo>
                  <a:lnTo>
                    <a:pt x="32" y="140"/>
                  </a:lnTo>
                  <a:lnTo>
                    <a:pt x="32" y="141"/>
                  </a:lnTo>
                  <a:lnTo>
                    <a:pt x="32" y="143"/>
                  </a:lnTo>
                  <a:lnTo>
                    <a:pt x="31" y="143"/>
                  </a:lnTo>
                  <a:lnTo>
                    <a:pt x="32" y="143"/>
                  </a:lnTo>
                  <a:lnTo>
                    <a:pt x="32" y="145"/>
                  </a:lnTo>
                  <a:lnTo>
                    <a:pt x="33" y="145"/>
                  </a:lnTo>
                  <a:lnTo>
                    <a:pt x="33" y="143"/>
                  </a:lnTo>
                  <a:lnTo>
                    <a:pt x="34" y="143"/>
                  </a:lnTo>
                  <a:lnTo>
                    <a:pt x="35" y="143"/>
                  </a:lnTo>
                  <a:lnTo>
                    <a:pt x="36" y="143"/>
                  </a:lnTo>
                  <a:lnTo>
                    <a:pt x="36" y="145"/>
                  </a:lnTo>
                  <a:lnTo>
                    <a:pt x="38" y="145"/>
                  </a:lnTo>
                  <a:lnTo>
                    <a:pt x="36" y="145"/>
                  </a:lnTo>
                  <a:lnTo>
                    <a:pt x="36" y="146"/>
                  </a:lnTo>
                  <a:lnTo>
                    <a:pt x="36" y="147"/>
                  </a:lnTo>
                  <a:lnTo>
                    <a:pt x="36" y="148"/>
                  </a:lnTo>
                  <a:lnTo>
                    <a:pt x="36" y="149"/>
                  </a:lnTo>
                  <a:lnTo>
                    <a:pt x="38" y="149"/>
                  </a:lnTo>
                  <a:lnTo>
                    <a:pt x="39" y="149"/>
                  </a:lnTo>
                  <a:lnTo>
                    <a:pt x="40" y="149"/>
                  </a:lnTo>
                  <a:lnTo>
                    <a:pt x="40" y="150"/>
                  </a:lnTo>
                  <a:lnTo>
                    <a:pt x="41" y="150"/>
                  </a:lnTo>
                  <a:lnTo>
                    <a:pt x="42" y="150"/>
                  </a:lnTo>
                  <a:lnTo>
                    <a:pt x="43" y="150"/>
                  </a:lnTo>
                  <a:lnTo>
                    <a:pt x="43" y="149"/>
                  </a:lnTo>
                  <a:lnTo>
                    <a:pt x="44" y="149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6" y="150"/>
                  </a:lnTo>
                  <a:lnTo>
                    <a:pt x="48" y="150"/>
                  </a:lnTo>
                  <a:lnTo>
                    <a:pt x="48" y="151"/>
                  </a:lnTo>
                  <a:lnTo>
                    <a:pt x="48" y="152"/>
                  </a:lnTo>
                  <a:lnTo>
                    <a:pt x="48" y="153"/>
                  </a:lnTo>
                  <a:lnTo>
                    <a:pt x="46" y="153"/>
                  </a:lnTo>
                  <a:lnTo>
                    <a:pt x="46" y="154"/>
                  </a:lnTo>
                  <a:lnTo>
                    <a:pt x="46" y="155"/>
                  </a:lnTo>
                  <a:lnTo>
                    <a:pt x="46" y="156"/>
                  </a:lnTo>
                  <a:lnTo>
                    <a:pt x="46" y="157"/>
                  </a:lnTo>
                  <a:lnTo>
                    <a:pt x="46" y="158"/>
                  </a:lnTo>
                  <a:lnTo>
                    <a:pt x="46" y="159"/>
                  </a:lnTo>
                  <a:lnTo>
                    <a:pt x="45" y="159"/>
                  </a:lnTo>
                  <a:lnTo>
                    <a:pt x="44" y="159"/>
                  </a:lnTo>
                  <a:lnTo>
                    <a:pt x="43" y="159"/>
                  </a:lnTo>
                  <a:lnTo>
                    <a:pt x="43" y="160"/>
                  </a:lnTo>
                  <a:lnTo>
                    <a:pt x="43" y="161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3" y="163"/>
                  </a:lnTo>
                  <a:lnTo>
                    <a:pt x="44" y="163"/>
                  </a:lnTo>
                  <a:lnTo>
                    <a:pt x="43" y="163"/>
                  </a:lnTo>
                  <a:lnTo>
                    <a:pt x="43" y="164"/>
                  </a:lnTo>
                  <a:lnTo>
                    <a:pt x="42" y="164"/>
                  </a:lnTo>
                  <a:lnTo>
                    <a:pt x="42" y="165"/>
                  </a:lnTo>
                  <a:lnTo>
                    <a:pt x="41" y="165"/>
                  </a:lnTo>
                  <a:lnTo>
                    <a:pt x="41" y="166"/>
                  </a:lnTo>
                  <a:lnTo>
                    <a:pt x="41" y="167"/>
                  </a:lnTo>
                  <a:lnTo>
                    <a:pt x="41" y="168"/>
                  </a:lnTo>
                  <a:lnTo>
                    <a:pt x="41" y="169"/>
                  </a:lnTo>
                  <a:lnTo>
                    <a:pt x="40" y="169"/>
                  </a:lnTo>
                  <a:lnTo>
                    <a:pt x="39" y="169"/>
                  </a:lnTo>
                  <a:lnTo>
                    <a:pt x="39" y="171"/>
                  </a:lnTo>
                  <a:lnTo>
                    <a:pt x="38" y="171"/>
                  </a:lnTo>
                  <a:lnTo>
                    <a:pt x="38" y="173"/>
                  </a:lnTo>
                  <a:lnTo>
                    <a:pt x="38" y="175"/>
                  </a:lnTo>
                  <a:lnTo>
                    <a:pt x="38" y="176"/>
                  </a:lnTo>
                  <a:lnTo>
                    <a:pt x="38" y="177"/>
                  </a:lnTo>
                  <a:lnTo>
                    <a:pt x="36" y="177"/>
                  </a:lnTo>
                  <a:lnTo>
                    <a:pt x="36" y="178"/>
                  </a:lnTo>
                  <a:lnTo>
                    <a:pt x="36" y="177"/>
                  </a:lnTo>
                  <a:lnTo>
                    <a:pt x="35" y="177"/>
                  </a:lnTo>
                  <a:lnTo>
                    <a:pt x="35" y="178"/>
                  </a:lnTo>
                  <a:lnTo>
                    <a:pt x="34" y="178"/>
                  </a:lnTo>
                  <a:lnTo>
                    <a:pt x="35" y="179"/>
                  </a:lnTo>
                  <a:lnTo>
                    <a:pt x="34" y="179"/>
                  </a:lnTo>
                  <a:lnTo>
                    <a:pt x="35" y="179"/>
                  </a:lnTo>
                  <a:lnTo>
                    <a:pt x="34" y="179"/>
                  </a:lnTo>
                  <a:lnTo>
                    <a:pt x="35" y="180"/>
                  </a:lnTo>
                  <a:lnTo>
                    <a:pt x="36" y="180"/>
                  </a:lnTo>
                  <a:lnTo>
                    <a:pt x="36" y="181"/>
                  </a:lnTo>
                  <a:lnTo>
                    <a:pt x="36" y="182"/>
                  </a:lnTo>
                  <a:lnTo>
                    <a:pt x="36" y="183"/>
                  </a:lnTo>
                  <a:lnTo>
                    <a:pt x="36" y="184"/>
                  </a:lnTo>
                  <a:lnTo>
                    <a:pt x="35" y="184"/>
                  </a:lnTo>
                  <a:lnTo>
                    <a:pt x="34" y="184"/>
                  </a:lnTo>
                  <a:lnTo>
                    <a:pt x="34" y="185"/>
                  </a:lnTo>
                  <a:lnTo>
                    <a:pt x="35" y="185"/>
                  </a:lnTo>
                  <a:lnTo>
                    <a:pt x="35" y="186"/>
                  </a:lnTo>
                  <a:lnTo>
                    <a:pt x="34" y="187"/>
                  </a:lnTo>
                  <a:lnTo>
                    <a:pt x="34" y="188"/>
                  </a:lnTo>
                  <a:lnTo>
                    <a:pt x="35" y="188"/>
                  </a:lnTo>
                  <a:lnTo>
                    <a:pt x="35" y="187"/>
                  </a:lnTo>
                  <a:lnTo>
                    <a:pt x="35" y="188"/>
                  </a:lnTo>
                  <a:lnTo>
                    <a:pt x="36" y="188"/>
                  </a:lnTo>
                  <a:lnTo>
                    <a:pt x="36" y="189"/>
                  </a:lnTo>
                  <a:lnTo>
                    <a:pt x="36" y="190"/>
                  </a:lnTo>
                  <a:lnTo>
                    <a:pt x="36" y="191"/>
                  </a:lnTo>
                  <a:lnTo>
                    <a:pt x="36" y="192"/>
                  </a:lnTo>
                  <a:lnTo>
                    <a:pt x="36" y="193"/>
                  </a:lnTo>
                  <a:lnTo>
                    <a:pt x="36" y="194"/>
                  </a:lnTo>
                  <a:lnTo>
                    <a:pt x="36" y="195"/>
                  </a:lnTo>
                  <a:lnTo>
                    <a:pt x="36" y="196"/>
                  </a:lnTo>
                  <a:lnTo>
                    <a:pt x="36" y="195"/>
                  </a:lnTo>
                  <a:lnTo>
                    <a:pt x="36" y="196"/>
                  </a:lnTo>
                  <a:lnTo>
                    <a:pt x="35" y="197"/>
                  </a:lnTo>
                  <a:lnTo>
                    <a:pt x="35" y="196"/>
                  </a:lnTo>
                  <a:lnTo>
                    <a:pt x="34" y="196"/>
                  </a:lnTo>
                  <a:lnTo>
                    <a:pt x="33" y="196"/>
                  </a:lnTo>
                  <a:lnTo>
                    <a:pt x="32" y="196"/>
                  </a:lnTo>
                  <a:lnTo>
                    <a:pt x="31" y="196"/>
                  </a:lnTo>
                  <a:lnTo>
                    <a:pt x="31" y="197"/>
                  </a:lnTo>
                  <a:lnTo>
                    <a:pt x="30" y="197"/>
                  </a:lnTo>
                  <a:lnTo>
                    <a:pt x="30" y="198"/>
                  </a:lnTo>
                  <a:lnTo>
                    <a:pt x="29" y="199"/>
                  </a:lnTo>
                  <a:lnTo>
                    <a:pt x="28" y="199"/>
                  </a:lnTo>
                  <a:lnTo>
                    <a:pt x="28" y="201"/>
                  </a:lnTo>
                  <a:lnTo>
                    <a:pt x="29" y="201"/>
                  </a:lnTo>
                  <a:lnTo>
                    <a:pt x="28" y="201"/>
                  </a:lnTo>
                  <a:lnTo>
                    <a:pt x="29" y="201"/>
                  </a:lnTo>
                  <a:lnTo>
                    <a:pt x="29" y="203"/>
                  </a:lnTo>
                  <a:lnTo>
                    <a:pt x="30" y="203"/>
                  </a:lnTo>
                  <a:lnTo>
                    <a:pt x="30" y="204"/>
                  </a:lnTo>
                  <a:lnTo>
                    <a:pt x="29" y="205"/>
                  </a:lnTo>
                  <a:lnTo>
                    <a:pt x="30" y="205"/>
                  </a:lnTo>
                  <a:lnTo>
                    <a:pt x="29" y="206"/>
                  </a:lnTo>
                  <a:lnTo>
                    <a:pt x="29" y="207"/>
                  </a:lnTo>
                  <a:lnTo>
                    <a:pt x="28" y="207"/>
                  </a:lnTo>
                  <a:lnTo>
                    <a:pt x="28" y="206"/>
                  </a:lnTo>
                  <a:lnTo>
                    <a:pt x="28" y="207"/>
                  </a:lnTo>
                  <a:lnTo>
                    <a:pt x="26" y="207"/>
                  </a:lnTo>
                  <a:lnTo>
                    <a:pt x="26" y="208"/>
                  </a:lnTo>
                  <a:lnTo>
                    <a:pt x="28" y="208"/>
                  </a:lnTo>
                  <a:lnTo>
                    <a:pt x="28" y="209"/>
                  </a:lnTo>
                  <a:lnTo>
                    <a:pt x="26" y="209"/>
                  </a:lnTo>
                  <a:lnTo>
                    <a:pt x="26" y="210"/>
                  </a:lnTo>
                  <a:lnTo>
                    <a:pt x="26" y="211"/>
                  </a:lnTo>
                  <a:lnTo>
                    <a:pt x="26" y="212"/>
                  </a:lnTo>
                  <a:lnTo>
                    <a:pt x="28" y="212"/>
                  </a:lnTo>
                  <a:lnTo>
                    <a:pt x="28" y="211"/>
                  </a:lnTo>
                  <a:lnTo>
                    <a:pt x="28" y="212"/>
                  </a:lnTo>
                  <a:lnTo>
                    <a:pt x="29" y="212"/>
                  </a:lnTo>
                  <a:lnTo>
                    <a:pt x="30" y="212"/>
                  </a:lnTo>
                  <a:lnTo>
                    <a:pt x="30" y="213"/>
                  </a:lnTo>
                  <a:lnTo>
                    <a:pt x="29" y="213"/>
                  </a:lnTo>
                  <a:lnTo>
                    <a:pt x="30" y="214"/>
                  </a:lnTo>
                  <a:lnTo>
                    <a:pt x="31" y="215"/>
                  </a:lnTo>
                  <a:lnTo>
                    <a:pt x="30" y="216"/>
                  </a:lnTo>
                  <a:lnTo>
                    <a:pt x="31" y="216"/>
                  </a:lnTo>
                  <a:lnTo>
                    <a:pt x="32" y="217"/>
                  </a:lnTo>
                  <a:lnTo>
                    <a:pt x="33" y="217"/>
                  </a:lnTo>
                  <a:lnTo>
                    <a:pt x="33" y="218"/>
                  </a:lnTo>
                  <a:lnTo>
                    <a:pt x="33" y="219"/>
                  </a:lnTo>
                  <a:lnTo>
                    <a:pt x="33" y="220"/>
                  </a:lnTo>
                  <a:lnTo>
                    <a:pt x="34" y="220"/>
                  </a:lnTo>
                  <a:lnTo>
                    <a:pt x="34" y="219"/>
                  </a:lnTo>
                  <a:lnTo>
                    <a:pt x="35" y="219"/>
                  </a:lnTo>
                  <a:lnTo>
                    <a:pt x="36" y="219"/>
                  </a:lnTo>
                  <a:lnTo>
                    <a:pt x="36" y="218"/>
                  </a:lnTo>
                  <a:lnTo>
                    <a:pt x="36" y="217"/>
                  </a:lnTo>
                  <a:lnTo>
                    <a:pt x="38" y="217"/>
                  </a:lnTo>
                  <a:lnTo>
                    <a:pt x="38" y="215"/>
                  </a:lnTo>
                  <a:lnTo>
                    <a:pt x="38" y="216"/>
                  </a:lnTo>
                  <a:lnTo>
                    <a:pt x="39" y="216"/>
                  </a:lnTo>
                  <a:lnTo>
                    <a:pt x="40" y="216"/>
                  </a:lnTo>
                  <a:lnTo>
                    <a:pt x="41" y="216"/>
                  </a:lnTo>
                  <a:lnTo>
                    <a:pt x="42" y="215"/>
                  </a:lnTo>
                  <a:lnTo>
                    <a:pt x="42" y="216"/>
                  </a:lnTo>
                  <a:lnTo>
                    <a:pt x="42" y="215"/>
                  </a:lnTo>
                  <a:lnTo>
                    <a:pt x="43" y="215"/>
                  </a:lnTo>
                  <a:lnTo>
                    <a:pt x="43" y="214"/>
                  </a:lnTo>
                  <a:lnTo>
                    <a:pt x="44" y="214"/>
                  </a:lnTo>
                  <a:lnTo>
                    <a:pt x="45" y="214"/>
                  </a:lnTo>
                  <a:lnTo>
                    <a:pt x="45" y="213"/>
                  </a:lnTo>
                  <a:lnTo>
                    <a:pt x="46" y="213"/>
                  </a:lnTo>
                  <a:lnTo>
                    <a:pt x="46" y="212"/>
                  </a:lnTo>
                  <a:lnTo>
                    <a:pt x="46" y="211"/>
                  </a:lnTo>
                  <a:lnTo>
                    <a:pt x="48" y="211"/>
                  </a:lnTo>
                  <a:lnTo>
                    <a:pt x="48" y="210"/>
                  </a:lnTo>
                  <a:lnTo>
                    <a:pt x="48" y="209"/>
                  </a:lnTo>
                  <a:lnTo>
                    <a:pt x="48" y="208"/>
                  </a:lnTo>
                  <a:lnTo>
                    <a:pt x="48" y="209"/>
                  </a:lnTo>
                  <a:lnTo>
                    <a:pt x="49" y="208"/>
                  </a:lnTo>
                  <a:lnTo>
                    <a:pt x="50" y="208"/>
                  </a:lnTo>
                  <a:lnTo>
                    <a:pt x="50" y="209"/>
                  </a:lnTo>
                  <a:lnTo>
                    <a:pt x="51" y="209"/>
                  </a:lnTo>
                  <a:lnTo>
                    <a:pt x="51" y="210"/>
                  </a:lnTo>
                  <a:lnTo>
                    <a:pt x="51" y="211"/>
                  </a:lnTo>
                  <a:lnTo>
                    <a:pt x="52" y="211"/>
                  </a:lnTo>
                  <a:lnTo>
                    <a:pt x="52" y="212"/>
                  </a:lnTo>
                  <a:lnTo>
                    <a:pt x="52" y="213"/>
                  </a:lnTo>
                  <a:lnTo>
                    <a:pt x="52" y="214"/>
                  </a:lnTo>
                  <a:lnTo>
                    <a:pt x="53" y="214"/>
                  </a:lnTo>
                  <a:lnTo>
                    <a:pt x="54" y="214"/>
                  </a:lnTo>
                  <a:lnTo>
                    <a:pt x="54" y="215"/>
                  </a:lnTo>
                  <a:lnTo>
                    <a:pt x="55" y="215"/>
                  </a:lnTo>
                  <a:lnTo>
                    <a:pt x="55" y="216"/>
                  </a:lnTo>
                  <a:lnTo>
                    <a:pt x="56" y="216"/>
                  </a:lnTo>
                  <a:lnTo>
                    <a:pt x="56" y="217"/>
                  </a:lnTo>
                  <a:lnTo>
                    <a:pt x="55" y="217"/>
                  </a:lnTo>
                  <a:lnTo>
                    <a:pt x="55" y="218"/>
                  </a:lnTo>
                  <a:lnTo>
                    <a:pt x="54" y="219"/>
                  </a:lnTo>
                  <a:lnTo>
                    <a:pt x="54" y="220"/>
                  </a:lnTo>
                  <a:lnTo>
                    <a:pt x="53" y="220"/>
                  </a:lnTo>
                  <a:lnTo>
                    <a:pt x="54" y="220"/>
                  </a:lnTo>
                  <a:lnTo>
                    <a:pt x="54" y="221"/>
                  </a:lnTo>
                  <a:lnTo>
                    <a:pt x="55" y="221"/>
                  </a:lnTo>
                  <a:lnTo>
                    <a:pt x="56" y="221"/>
                  </a:lnTo>
                  <a:lnTo>
                    <a:pt x="56" y="222"/>
                  </a:lnTo>
                  <a:lnTo>
                    <a:pt x="56" y="223"/>
                  </a:lnTo>
                  <a:lnTo>
                    <a:pt x="56" y="224"/>
                  </a:lnTo>
                  <a:lnTo>
                    <a:pt x="55" y="224"/>
                  </a:lnTo>
                  <a:lnTo>
                    <a:pt x="55" y="225"/>
                  </a:lnTo>
                  <a:lnTo>
                    <a:pt x="55" y="226"/>
                  </a:lnTo>
                  <a:lnTo>
                    <a:pt x="55" y="227"/>
                  </a:lnTo>
                  <a:lnTo>
                    <a:pt x="54" y="227"/>
                  </a:lnTo>
                  <a:lnTo>
                    <a:pt x="55" y="227"/>
                  </a:lnTo>
                  <a:lnTo>
                    <a:pt x="56" y="227"/>
                  </a:lnTo>
                  <a:lnTo>
                    <a:pt x="56" y="229"/>
                  </a:lnTo>
                  <a:lnTo>
                    <a:pt x="56" y="231"/>
                  </a:lnTo>
                  <a:lnTo>
                    <a:pt x="55" y="231"/>
                  </a:lnTo>
                  <a:lnTo>
                    <a:pt x="55" y="233"/>
                  </a:lnTo>
                  <a:lnTo>
                    <a:pt x="56" y="233"/>
                  </a:lnTo>
                  <a:lnTo>
                    <a:pt x="56" y="234"/>
                  </a:lnTo>
                  <a:lnTo>
                    <a:pt x="56" y="235"/>
                  </a:lnTo>
                  <a:lnTo>
                    <a:pt x="56" y="236"/>
                  </a:lnTo>
                  <a:lnTo>
                    <a:pt x="56" y="235"/>
                  </a:lnTo>
                  <a:lnTo>
                    <a:pt x="56" y="236"/>
                  </a:lnTo>
                  <a:lnTo>
                    <a:pt x="56" y="237"/>
                  </a:lnTo>
                  <a:lnTo>
                    <a:pt x="56" y="238"/>
                  </a:lnTo>
                  <a:lnTo>
                    <a:pt x="58" y="238"/>
                  </a:lnTo>
                  <a:lnTo>
                    <a:pt x="58" y="239"/>
                  </a:lnTo>
                  <a:lnTo>
                    <a:pt x="58" y="240"/>
                  </a:lnTo>
                  <a:lnTo>
                    <a:pt x="58" y="241"/>
                  </a:lnTo>
                  <a:lnTo>
                    <a:pt x="58" y="242"/>
                  </a:lnTo>
                  <a:lnTo>
                    <a:pt x="58" y="243"/>
                  </a:lnTo>
                  <a:lnTo>
                    <a:pt x="58" y="244"/>
                  </a:lnTo>
                  <a:lnTo>
                    <a:pt x="59" y="244"/>
                  </a:lnTo>
                  <a:lnTo>
                    <a:pt x="59" y="245"/>
                  </a:lnTo>
                  <a:lnTo>
                    <a:pt x="58" y="245"/>
                  </a:lnTo>
                  <a:lnTo>
                    <a:pt x="59" y="245"/>
                  </a:lnTo>
                  <a:lnTo>
                    <a:pt x="59" y="246"/>
                  </a:lnTo>
                  <a:lnTo>
                    <a:pt x="60" y="246"/>
                  </a:lnTo>
                  <a:lnTo>
                    <a:pt x="61" y="246"/>
                  </a:lnTo>
                  <a:lnTo>
                    <a:pt x="61" y="247"/>
                  </a:lnTo>
                  <a:lnTo>
                    <a:pt x="60" y="248"/>
                  </a:lnTo>
                  <a:lnTo>
                    <a:pt x="61" y="248"/>
                  </a:lnTo>
                  <a:lnTo>
                    <a:pt x="61" y="249"/>
                  </a:lnTo>
                  <a:lnTo>
                    <a:pt x="62" y="249"/>
                  </a:lnTo>
                  <a:lnTo>
                    <a:pt x="61" y="249"/>
                  </a:lnTo>
                  <a:lnTo>
                    <a:pt x="62" y="249"/>
                  </a:lnTo>
                  <a:lnTo>
                    <a:pt x="62" y="250"/>
                  </a:lnTo>
                  <a:lnTo>
                    <a:pt x="63" y="250"/>
                  </a:lnTo>
                  <a:lnTo>
                    <a:pt x="63" y="251"/>
                  </a:lnTo>
                  <a:lnTo>
                    <a:pt x="62" y="251"/>
                  </a:lnTo>
                  <a:lnTo>
                    <a:pt x="62" y="252"/>
                  </a:lnTo>
                  <a:lnTo>
                    <a:pt x="63" y="252"/>
                  </a:lnTo>
                  <a:lnTo>
                    <a:pt x="63" y="253"/>
                  </a:lnTo>
                  <a:lnTo>
                    <a:pt x="63" y="254"/>
                  </a:lnTo>
                  <a:lnTo>
                    <a:pt x="62" y="254"/>
                  </a:lnTo>
                  <a:lnTo>
                    <a:pt x="62" y="255"/>
                  </a:lnTo>
                  <a:lnTo>
                    <a:pt x="62" y="256"/>
                  </a:lnTo>
                  <a:lnTo>
                    <a:pt x="62" y="257"/>
                  </a:lnTo>
                  <a:lnTo>
                    <a:pt x="61" y="257"/>
                  </a:lnTo>
                  <a:lnTo>
                    <a:pt x="60" y="257"/>
                  </a:lnTo>
                  <a:lnTo>
                    <a:pt x="59" y="257"/>
                  </a:lnTo>
                  <a:lnTo>
                    <a:pt x="60" y="257"/>
                  </a:lnTo>
                  <a:lnTo>
                    <a:pt x="60" y="259"/>
                  </a:lnTo>
                  <a:lnTo>
                    <a:pt x="60" y="261"/>
                  </a:lnTo>
                  <a:lnTo>
                    <a:pt x="61" y="261"/>
                  </a:lnTo>
                  <a:lnTo>
                    <a:pt x="61" y="262"/>
                  </a:lnTo>
                  <a:lnTo>
                    <a:pt x="61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3" y="264"/>
                  </a:lnTo>
                  <a:lnTo>
                    <a:pt x="64" y="264"/>
                  </a:lnTo>
                  <a:lnTo>
                    <a:pt x="64" y="266"/>
                  </a:lnTo>
                  <a:lnTo>
                    <a:pt x="64" y="267"/>
                  </a:lnTo>
                  <a:lnTo>
                    <a:pt x="65" y="267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7" y="265"/>
                  </a:lnTo>
                  <a:lnTo>
                    <a:pt x="68" y="265"/>
                  </a:lnTo>
                  <a:lnTo>
                    <a:pt x="68" y="266"/>
                  </a:lnTo>
                  <a:lnTo>
                    <a:pt x="69" y="266"/>
                  </a:lnTo>
                  <a:lnTo>
                    <a:pt x="69" y="267"/>
                  </a:lnTo>
                  <a:lnTo>
                    <a:pt x="70" y="267"/>
                  </a:lnTo>
                  <a:lnTo>
                    <a:pt x="70" y="268"/>
                  </a:lnTo>
                  <a:lnTo>
                    <a:pt x="71" y="269"/>
                  </a:lnTo>
                  <a:lnTo>
                    <a:pt x="71" y="268"/>
                  </a:lnTo>
                  <a:lnTo>
                    <a:pt x="71" y="269"/>
                  </a:lnTo>
                  <a:lnTo>
                    <a:pt x="72" y="269"/>
                  </a:lnTo>
                  <a:lnTo>
                    <a:pt x="72" y="270"/>
                  </a:lnTo>
                  <a:lnTo>
                    <a:pt x="72" y="271"/>
                  </a:lnTo>
                  <a:lnTo>
                    <a:pt x="72" y="272"/>
                  </a:lnTo>
                  <a:lnTo>
                    <a:pt x="73" y="272"/>
                  </a:lnTo>
                  <a:lnTo>
                    <a:pt x="73" y="273"/>
                  </a:lnTo>
                  <a:lnTo>
                    <a:pt x="73" y="274"/>
                  </a:lnTo>
                  <a:lnTo>
                    <a:pt x="73" y="275"/>
                  </a:lnTo>
                  <a:lnTo>
                    <a:pt x="74" y="275"/>
                  </a:lnTo>
                  <a:lnTo>
                    <a:pt x="74" y="276"/>
                  </a:lnTo>
                  <a:lnTo>
                    <a:pt x="73" y="276"/>
                  </a:lnTo>
                  <a:lnTo>
                    <a:pt x="73" y="277"/>
                  </a:lnTo>
                  <a:lnTo>
                    <a:pt x="74" y="278"/>
                  </a:lnTo>
                  <a:lnTo>
                    <a:pt x="74" y="279"/>
                  </a:lnTo>
                  <a:lnTo>
                    <a:pt x="73" y="279"/>
                  </a:lnTo>
                  <a:lnTo>
                    <a:pt x="72" y="279"/>
                  </a:lnTo>
                  <a:lnTo>
                    <a:pt x="72" y="280"/>
                  </a:lnTo>
                  <a:lnTo>
                    <a:pt x="73" y="281"/>
                  </a:lnTo>
                  <a:lnTo>
                    <a:pt x="72" y="281"/>
                  </a:lnTo>
                  <a:lnTo>
                    <a:pt x="74" y="282"/>
                  </a:lnTo>
                  <a:lnTo>
                    <a:pt x="74" y="283"/>
                  </a:lnTo>
                  <a:lnTo>
                    <a:pt x="73" y="283"/>
                  </a:lnTo>
                  <a:lnTo>
                    <a:pt x="73" y="284"/>
                  </a:lnTo>
                  <a:lnTo>
                    <a:pt x="74" y="284"/>
                  </a:lnTo>
                  <a:lnTo>
                    <a:pt x="74" y="285"/>
                  </a:lnTo>
                  <a:lnTo>
                    <a:pt x="73" y="285"/>
                  </a:lnTo>
                  <a:lnTo>
                    <a:pt x="73" y="287"/>
                  </a:lnTo>
                  <a:lnTo>
                    <a:pt x="74" y="287"/>
                  </a:lnTo>
                  <a:lnTo>
                    <a:pt x="74" y="289"/>
                  </a:lnTo>
                  <a:lnTo>
                    <a:pt x="74" y="290"/>
                  </a:lnTo>
                  <a:lnTo>
                    <a:pt x="75" y="290"/>
                  </a:lnTo>
                  <a:lnTo>
                    <a:pt x="76" y="291"/>
                  </a:lnTo>
                  <a:lnTo>
                    <a:pt x="75" y="291"/>
                  </a:lnTo>
                  <a:lnTo>
                    <a:pt x="76" y="291"/>
                  </a:lnTo>
                  <a:lnTo>
                    <a:pt x="76" y="292"/>
                  </a:lnTo>
                  <a:lnTo>
                    <a:pt x="77" y="292"/>
                  </a:lnTo>
                  <a:lnTo>
                    <a:pt x="77" y="293"/>
                  </a:lnTo>
                  <a:lnTo>
                    <a:pt x="77" y="294"/>
                  </a:lnTo>
                  <a:lnTo>
                    <a:pt x="78" y="295"/>
                  </a:lnTo>
                  <a:lnTo>
                    <a:pt x="79" y="295"/>
                  </a:lnTo>
                  <a:lnTo>
                    <a:pt x="80" y="295"/>
                  </a:lnTo>
                  <a:lnTo>
                    <a:pt x="80" y="294"/>
                  </a:lnTo>
                  <a:lnTo>
                    <a:pt x="80" y="293"/>
                  </a:lnTo>
                  <a:lnTo>
                    <a:pt x="80" y="292"/>
                  </a:lnTo>
                  <a:lnTo>
                    <a:pt x="79" y="292"/>
                  </a:lnTo>
                  <a:lnTo>
                    <a:pt x="79" y="291"/>
                  </a:lnTo>
                  <a:lnTo>
                    <a:pt x="80" y="291"/>
                  </a:lnTo>
                  <a:lnTo>
                    <a:pt x="80" y="290"/>
                  </a:lnTo>
                  <a:lnTo>
                    <a:pt x="81" y="290"/>
                  </a:lnTo>
                  <a:lnTo>
                    <a:pt x="82" y="290"/>
                  </a:lnTo>
                  <a:lnTo>
                    <a:pt x="82" y="289"/>
                  </a:lnTo>
                  <a:lnTo>
                    <a:pt x="83" y="289"/>
                  </a:lnTo>
                  <a:lnTo>
                    <a:pt x="84" y="289"/>
                  </a:lnTo>
                  <a:lnTo>
                    <a:pt x="85" y="289"/>
                  </a:lnTo>
                  <a:lnTo>
                    <a:pt x="86" y="289"/>
                  </a:lnTo>
                  <a:lnTo>
                    <a:pt x="87" y="289"/>
                  </a:lnTo>
                  <a:lnTo>
                    <a:pt x="88" y="289"/>
                  </a:lnTo>
                  <a:lnTo>
                    <a:pt x="88" y="290"/>
                  </a:lnTo>
                  <a:lnTo>
                    <a:pt x="89" y="290"/>
                  </a:lnTo>
                  <a:lnTo>
                    <a:pt x="89" y="289"/>
                  </a:lnTo>
                  <a:lnTo>
                    <a:pt x="90" y="290"/>
                  </a:lnTo>
                  <a:lnTo>
                    <a:pt x="91" y="290"/>
                  </a:lnTo>
                  <a:lnTo>
                    <a:pt x="92" y="290"/>
                  </a:lnTo>
                  <a:lnTo>
                    <a:pt x="92" y="291"/>
                  </a:lnTo>
                  <a:lnTo>
                    <a:pt x="93" y="291"/>
                  </a:lnTo>
                  <a:lnTo>
                    <a:pt x="93" y="292"/>
                  </a:lnTo>
                  <a:lnTo>
                    <a:pt x="93" y="291"/>
                  </a:lnTo>
                  <a:lnTo>
                    <a:pt x="95" y="291"/>
                  </a:lnTo>
                  <a:lnTo>
                    <a:pt x="95" y="292"/>
                  </a:lnTo>
                  <a:lnTo>
                    <a:pt x="95" y="293"/>
                  </a:lnTo>
                  <a:lnTo>
                    <a:pt x="96" y="293"/>
                  </a:lnTo>
                  <a:lnTo>
                    <a:pt x="97" y="293"/>
                  </a:lnTo>
                  <a:lnTo>
                    <a:pt x="97" y="294"/>
                  </a:lnTo>
                  <a:lnTo>
                    <a:pt x="98" y="293"/>
                  </a:lnTo>
                  <a:lnTo>
                    <a:pt x="98" y="292"/>
                  </a:lnTo>
                  <a:lnTo>
                    <a:pt x="99" y="292"/>
                  </a:lnTo>
                  <a:lnTo>
                    <a:pt x="99" y="291"/>
                  </a:lnTo>
                  <a:lnTo>
                    <a:pt x="99" y="290"/>
                  </a:lnTo>
                  <a:lnTo>
                    <a:pt x="99" y="289"/>
                  </a:lnTo>
                  <a:lnTo>
                    <a:pt x="100" y="289"/>
                  </a:lnTo>
                  <a:lnTo>
                    <a:pt x="101" y="289"/>
                  </a:lnTo>
                  <a:lnTo>
                    <a:pt x="102" y="289"/>
                  </a:lnTo>
                  <a:lnTo>
                    <a:pt x="103" y="287"/>
                  </a:lnTo>
                  <a:lnTo>
                    <a:pt x="103" y="289"/>
                  </a:lnTo>
                  <a:lnTo>
                    <a:pt x="103" y="287"/>
                  </a:lnTo>
                  <a:lnTo>
                    <a:pt x="103" y="289"/>
                  </a:lnTo>
                  <a:lnTo>
                    <a:pt x="105" y="289"/>
                  </a:lnTo>
                  <a:lnTo>
                    <a:pt x="106" y="290"/>
                  </a:lnTo>
                  <a:lnTo>
                    <a:pt x="107" y="290"/>
                  </a:lnTo>
                  <a:lnTo>
                    <a:pt x="108" y="290"/>
                  </a:lnTo>
                  <a:lnTo>
                    <a:pt x="108" y="291"/>
                  </a:lnTo>
                  <a:lnTo>
                    <a:pt x="109" y="291"/>
                  </a:lnTo>
                  <a:lnTo>
                    <a:pt x="109" y="292"/>
                  </a:lnTo>
                  <a:lnTo>
                    <a:pt x="110" y="291"/>
                  </a:lnTo>
                  <a:lnTo>
                    <a:pt x="111" y="291"/>
                  </a:lnTo>
                  <a:lnTo>
                    <a:pt x="112" y="291"/>
                  </a:lnTo>
                  <a:lnTo>
                    <a:pt x="112" y="292"/>
                  </a:lnTo>
                  <a:lnTo>
                    <a:pt x="112" y="291"/>
                  </a:lnTo>
                  <a:lnTo>
                    <a:pt x="113" y="291"/>
                  </a:lnTo>
                  <a:lnTo>
                    <a:pt x="113" y="292"/>
                  </a:lnTo>
                  <a:lnTo>
                    <a:pt x="115" y="292"/>
                  </a:lnTo>
                  <a:lnTo>
                    <a:pt x="115" y="291"/>
                  </a:lnTo>
                  <a:lnTo>
                    <a:pt x="116" y="291"/>
                  </a:lnTo>
                  <a:lnTo>
                    <a:pt x="117" y="291"/>
                  </a:lnTo>
                  <a:lnTo>
                    <a:pt x="118" y="291"/>
                  </a:lnTo>
                  <a:lnTo>
                    <a:pt x="119" y="291"/>
                  </a:lnTo>
                  <a:lnTo>
                    <a:pt x="119" y="292"/>
                  </a:lnTo>
                  <a:lnTo>
                    <a:pt x="119" y="293"/>
                  </a:lnTo>
                  <a:lnTo>
                    <a:pt x="120" y="294"/>
                  </a:lnTo>
                  <a:lnTo>
                    <a:pt x="120" y="295"/>
                  </a:lnTo>
                  <a:lnTo>
                    <a:pt x="121" y="295"/>
                  </a:lnTo>
                  <a:lnTo>
                    <a:pt x="121" y="294"/>
                  </a:lnTo>
                  <a:lnTo>
                    <a:pt x="122" y="294"/>
                  </a:lnTo>
                  <a:lnTo>
                    <a:pt x="123" y="294"/>
                  </a:lnTo>
                  <a:lnTo>
                    <a:pt x="123" y="293"/>
                  </a:lnTo>
                  <a:lnTo>
                    <a:pt x="124" y="293"/>
                  </a:lnTo>
                  <a:lnTo>
                    <a:pt x="125" y="293"/>
                  </a:lnTo>
                  <a:lnTo>
                    <a:pt x="126" y="293"/>
                  </a:lnTo>
                  <a:lnTo>
                    <a:pt x="127" y="293"/>
                  </a:lnTo>
                  <a:lnTo>
                    <a:pt x="128" y="294"/>
                  </a:lnTo>
                  <a:lnTo>
                    <a:pt x="129" y="294"/>
                  </a:lnTo>
                  <a:lnTo>
                    <a:pt x="129" y="293"/>
                  </a:lnTo>
                  <a:lnTo>
                    <a:pt x="130" y="293"/>
                  </a:lnTo>
                  <a:lnTo>
                    <a:pt x="131" y="294"/>
                  </a:lnTo>
                  <a:lnTo>
                    <a:pt x="132" y="294"/>
                  </a:lnTo>
                  <a:lnTo>
                    <a:pt x="132" y="295"/>
                  </a:lnTo>
                  <a:lnTo>
                    <a:pt x="133" y="295"/>
                  </a:lnTo>
                  <a:lnTo>
                    <a:pt x="133" y="296"/>
                  </a:lnTo>
                  <a:lnTo>
                    <a:pt x="134" y="296"/>
                  </a:lnTo>
                  <a:lnTo>
                    <a:pt x="134" y="295"/>
                  </a:lnTo>
                  <a:lnTo>
                    <a:pt x="134" y="294"/>
                  </a:lnTo>
                  <a:lnTo>
                    <a:pt x="133" y="294"/>
                  </a:lnTo>
                  <a:lnTo>
                    <a:pt x="133" y="295"/>
                  </a:lnTo>
                  <a:lnTo>
                    <a:pt x="133" y="294"/>
                  </a:lnTo>
                  <a:lnTo>
                    <a:pt x="133" y="293"/>
                  </a:lnTo>
                  <a:lnTo>
                    <a:pt x="133" y="292"/>
                  </a:lnTo>
                  <a:lnTo>
                    <a:pt x="133" y="291"/>
                  </a:lnTo>
                  <a:lnTo>
                    <a:pt x="133" y="290"/>
                  </a:lnTo>
                  <a:lnTo>
                    <a:pt x="133" y="289"/>
                  </a:lnTo>
                  <a:lnTo>
                    <a:pt x="134" y="289"/>
                  </a:lnTo>
                  <a:lnTo>
                    <a:pt x="135" y="289"/>
                  </a:lnTo>
                  <a:lnTo>
                    <a:pt x="135" y="287"/>
                  </a:lnTo>
                  <a:lnTo>
                    <a:pt x="134" y="287"/>
                  </a:lnTo>
                  <a:lnTo>
                    <a:pt x="134" y="285"/>
                  </a:lnTo>
                  <a:lnTo>
                    <a:pt x="135" y="285"/>
                  </a:lnTo>
                  <a:lnTo>
                    <a:pt x="136" y="285"/>
                  </a:lnTo>
                  <a:lnTo>
                    <a:pt x="137" y="285"/>
                  </a:lnTo>
                  <a:lnTo>
                    <a:pt x="138" y="287"/>
                  </a:lnTo>
                  <a:lnTo>
                    <a:pt x="138" y="285"/>
                  </a:lnTo>
                  <a:lnTo>
                    <a:pt x="139" y="285"/>
                  </a:lnTo>
                  <a:lnTo>
                    <a:pt x="139" y="284"/>
                  </a:lnTo>
                  <a:lnTo>
                    <a:pt x="140" y="285"/>
                  </a:lnTo>
                  <a:lnTo>
                    <a:pt x="141" y="285"/>
                  </a:lnTo>
                  <a:lnTo>
                    <a:pt x="142" y="285"/>
                  </a:lnTo>
                  <a:lnTo>
                    <a:pt x="142" y="287"/>
                  </a:lnTo>
                  <a:lnTo>
                    <a:pt x="143" y="287"/>
                  </a:lnTo>
                  <a:lnTo>
                    <a:pt x="142" y="289"/>
                  </a:lnTo>
                  <a:lnTo>
                    <a:pt x="143" y="289"/>
                  </a:lnTo>
                  <a:lnTo>
                    <a:pt x="143" y="290"/>
                  </a:lnTo>
                  <a:lnTo>
                    <a:pt x="143" y="291"/>
                  </a:lnTo>
                  <a:lnTo>
                    <a:pt x="144" y="292"/>
                  </a:lnTo>
                  <a:lnTo>
                    <a:pt x="144" y="293"/>
                  </a:lnTo>
                  <a:lnTo>
                    <a:pt x="143" y="293"/>
                  </a:lnTo>
                  <a:lnTo>
                    <a:pt x="143" y="294"/>
                  </a:lnTo>
                  <a:lnTo>
                    <a:pt x="143" y="295"/>
                  </a:lnTo>
                  <a:lnTo>
                    <a:pt x="144" y="295"/>
                  </a:lnTo>
                  <a:lnTo>
                    <a:pt x="145" y="296"/>
                  </a:lnTo>
                  <a:lnTo>
                    <a:pt x="145" y="297"/>
                  </a:lnTo>
                  <a:lnTo>
                    <a:pt x="146" y="298"/>
                  </a:lnTo>
                  <a:lnTo>
                    <a:pt x="147" y="299"/>
                  </a:lnTo>
                  <a:lnTo>
                    <a:pt x="146" y="299"/>
                  </a:lnTo>
                  <a:lnTo>
                    <a:pt x="147" y="301"/>
                  </a:lnTo>
                  <a:lnTo>
                    <a:pt x="147" y="302"/>
                  </a:lnTo>
                  <a:lnTo>
                    <a:pt x="148" y="301"/>
                  </a:lnTo>
                  <a:lnTo>
                    <a:pt x="148" y="302"/>
                  </a:lnTo>
                  <a:lnTo>
                    <a:pt x="149" y="302"/>
                  </a:lnTo>
                  <a:lnTo>
                    <a:pt x="150" y="303"/>
                  </a:lnTo>
                  <a:lnTo>
                    <a:pt x="150" y="302"/>
                  </a:lnTo>
                  <a:lnTo>
                    <a:pt x="151" y="294"/>
                  </a:lnTo>
                  <a:lnTo>
                    <a:pt x="152" y="291"/>
                  </a:lnTo>
                  <a:lnTo>
                    <a:pt x="152" y="287"/>
                  </a:lnTo>
                  <a:lnTo>
                    <a:pt x="154" y="272"/>
                  </a:lnTo>
                  <a:lnTo>
                    <a:pt x="165" y="274"/>
                  </a:lnTo>
                  <a:lnTo>
                    <a:pt x="168" y="275"/>
                  </a:lnTo>
                  <a:lnTo>
                    <a:pt x="176" y="277"/>
                  </a:lnTo>
                  <a:lnTo>
                    <a:pt x="180" y="277"/>
                  </a:lnTo>
                  <a:lnTo>
                    <a:pt x="181" y="277"/>
                  </a:lnTo>
                  <a:lnTo>
                    <a:pt x="184" y="278"/>
                  </a:lnTo>
                  <a:lnTo>
                    <a:pt x="187" y="278"/>
                  </a:lnTo>
                  <a:lnTo>
                    <a:pt x="191" y="279"/>
                  </a:lnTo>
                  <a:lnTo>
                    <a:pt x="195" y="279"/>
                  </a:lnTo>
                  <a:lnTo>
                    <a:pt x="196" y="280"/>
                  </a:lnTo>
                  <a:lnTo>
                    <a:pt x="198" y="280"/>
                  </a:lnTo>
                  <a:lnTo>
                    <a:pt x="200" y="280"/>
                  </a:lnTo>
                  <a:lnTo>
                    <a:pt x="201" y="280"/>
                  </a:lnTo>
                  <a:lnTo>
                    <a:pt x="203" y="281"/>
                  </a:lnTo>
                  <a:lnTo>
                    <a:pt x="205" y="281"/>
                  </a:lnTo>
                  <a:lnTo>
                    <a:pt x="206" y="281"/>
                  </a:lnTo>
                  <a:lnTo>
                    <a:pt x="207" y="282"/>
                  </a:lnTo>
                  <a:lnTo>
                    <a:pt x="208" y="282"/>
                  </a:lnTo>
                  <a:lnTo>
                    <a:pt x="210" y="282"/>
                  </a:lnTo>
                  <a:lnTo>
                    <a:pt x="211" y="282"/>
                  </a:lnTo>
                  <a:lnTo>
                    <a:pt x="213" y="283"/>
                  </a:lnTo>
                  <a:lnTo>
                    <a:pt x="214" y="283"/>
                  </a:lnTo>
                  <a:lnTo>
                    <a:pt x="215" y="283"/>
                  </a:lnTo>
                  <a:lnTo>
                    <a:pt x="216" y="283"/>
                  </a:lnTo>
                  <a:lnTo>
                    <a:pt x="217" y="283"/>
                  </a:lnTo>
                  <a:lnTo>
                    <a:pt x="218" y="283"/>
                  </a:lnTo>
                  <a:lnTo>
                    <a:pt x="219" y="283"/>
                  </a:lnTo>
                  <a:lnTo>
                    <a:pt x="220" y="284"/>
                  </a:lnTo>
                  <a:lnTo>
                    <a:pt x="221" y="284"/>
                  </a:lnTo>
                  <a:lnTo>
                    <a:pt x="223" y="284"/>
                  </a:lnTo>
                  <a:lnTo>
                    <a:pt x="224" y="284"/>
                  </a:lnTo>
                  <a:lnTo>
                    <a:pt x="225" y="284"/>
                  </a:lnTo>
                  <a:lnTo>
                    <a:pt x="226" y="285"/>
                  </a:lnTo>
                  <a:lnTo>
                    <a:pt x="227" y="285"/>
                  </a:lnTo>
                  <a:lnTo>
                    <a:pt x="229" y="285"/>
                  </a:lnTo>
                  <a:lnTo>
                    <a:pt x="230" y="285"/>
                  </a:lnTo>
                  <a:lnTo>
                    <a:pt x="231" y="285"/>
                  </a:lnTo>
                  <a:lnTo>
                    <a:pt x="233" y="285"/>
                  </a:lnTo>
                  <a:lnTo>
                    <a:pt x="234" y="285"/>
                  </a:lnTo>
                  <a:lnTo>
                    <a:pt x="237" y="287"/>
                  </a:lnTo>
                  <a:lnTo>
                    <a:pt x="238" y="287"/>
                  </a:lnTo>
                  <a:lnTo>
                    <a:pt x="241" y="287"/>
                  </a:lnTo>
                  <a:lnTo>
                    <a:pt x="243" y="287"/>
                  </a:lnTo>
                  <a:lnTo>
                    <a:pt x="244" y="287"/>
                  </a:lnTo>
                  <a:lnTo>
                    <a:pt x="246" y="287"/>
                  </a:lnTo>
                  <a:lnTo>
                    <a:pt x="248" y="289"/>
                  </a:lnTo>
                  <a:lnTo>
                    <a:pt x="249" y="289"/>
                  </a:lnTo>
                  <a:lnTo>
                    <a:pt x="250" y="289"/>
                  </a:lnTo>
                  <a:lnTo>
                    <a:pt x="251" y="289"/>
                  </a:lnTo>
                  <a:lnTo>
                    <a:pt x="253" y="289"/>
                  </a:lnTo>
                  <a:lnTo>
                    <a:pt x="254" y="289"/>
                  </a:lnTo>
                  <a:lnTo>
                    <a:pt x="255" y="289"/>
                  </a:lnTo>
                  <a:lnTo>
                    <a:pt x="256" y="289"/>
                  </a:lnTo>
                  <a:lnTo>
                    <a:pt x="259" y="289"/>
                  </a:lnTo>
                  <a:lnTo>
                    <a:pt x="260" y="289"/>
                  </a:lnTo>
                  <a:lnTo>
                    <a:pt x="263" y="290"/>
                  </a:lnTo>
                  <a:lnTo>
                    <a:pt x="264" y="290"/>
                  </a:lnTo>
                  <a:lnTo>
                    <a:pt x="265" y="290"/>
                  </a:lnTo>
                  <a:lnTo>
                    <a:pt x="266" y="290"/>
                  </a:lnTo>
                  <a:lnTo>
                    <a:pt x="267" y="291"/>
                  </a:lnTo>
                  <a:lnTo>
                    <a:pt x="268" y="291"/>
                  </a:lnTo>
                  <a:lnTo>
                    <a:pt x="271" y="291"/>
                  </a:lnTo>
                  <a:lnTo>
                    <a:pt x="273" y="291"/>
                  </a:lnTo>
                  <a:lnTo>
                    <a:pt x="275" y="292"/>
                  </a:lnTo>
                  <a:lnTo>
                    <a:pt x="276" y="292"/>
                  </a:lnTo>
                  <a:lnTo>
                    <a:pt x="277" y="292"/>
                  </a:lnTo>
                  <a:lnTo>
                    <a:pt x="278" y="292"/>
                  </a:lnTo>
                  <a:lnTo>
                    <a:pt x="279" y="292"/>
                  </a:lnTo>
                  <a:lnTo>
                    <a:pt x="281" y="293"/>
                  </a:lnTo>
                  <a:lnTo>
                    <a:pt x="282" y="293"/>
                  </a:lnTo>
                  <a:lnTo>
                    <a:pt x="283" y="293"/>
                  </a:lnTo>
                  <a:lnTo>
                    <a:pt x="286" y="293"/>
                  </a:lnTo>
                  <a:lnTo>
                    <a:pt x="288" y="294"/>
                  </a:lnTo>
                  <a:lnTo>
                    <a:pt x="290" y="294"/>
                  </a:lnTo>
                  <a:lnTo>
                    <a:pt x="291" y="294"/>
                  </a:lnTo>
                  <a:lnTo>
                    <a:pt x="292" y="294"/>
                  </a:lnTo>
                  <a:lnTo>
                    <a:pt x="293" y="294"/>
                  </a:lnTo>
                  <a:lnTo>
                    <a:pt x="294" y="295"/>
                  </a:lnTo>
                  <a:lnTo>
                    <a:pt x="296" y="295"/>
                  </a:lnTo>
                  <a:lnTo>
                    <a:pt x="297" y="295"/>
                  </a:lnTo>
                  <a:lnTo>
                    <a:pt x="298" y="295"/>
                  </a:lnTo>
                  <a:lnTo>
                    <a:pt x="301" y="296"/>
                  </a:lnTo>
                  <a:lnTo>
                    <a:pt x="302" y="296"/>
                  </a:lnTo>
                  <a:lnTo>
                    <a:pt x="306" y="296"/>
                  </a:lnTo>
                  <a:lnTo>
                    <a:pt x="308" y="297"/>
                  </a:lnTo>
                  <a:lnTo>
                    <a:pt x="309" y="297"/>
                  </a:lnTo>
                  <a:lnTo>
                    <a:pt x="310" y="297"/>
                  </a:lnTo>
                  <a:lnTo>
                    <a:pt x="311" y="297"/>
                  </a:lnTo>
                  <a:lnTo>
                    <a:pt x="312" y="297"/>
                  </a:lnTo>
                  <a:lnTo>
                    <a:pt x="316" y="298"/>
                  </a:lnTo>
                  <a:lnTo>
                    <a:pt x="317" y="298"/>
                  </a:lnTo>
                  <a:lnTo>
                    <a:pt x="319" y="298"/>
                  </a:lnTo>
                  <a:lnTo>
                    <a:pt x="320" y="298"/>
                  </a:lnTo>
                  <a:lnTo>
                    <a:pt x="321" y="299"/>
                  </a:lnTo>
                  <a:lnTo>
                    <a:pt x="327" y="299"/>
                  </a:lnTo>
                  <a:lnTo>
                    <a:pt x="328" y="300"/>
                  </a:lnTo>
                  <a:lnTo>
                    <a:pt x="329" y="300"/>
                  </a:lnTo>
                  <a:lnTo>
                    <a:pt x="331" y="300"/>
                  </a:lnTo>
                  <a:lnTo>
                    <a:pt x="333" y="300"/>
                  </a:lnTo>
                  <a:lnTo>
                    <a:pt x="334" y="301"/>
                  </a:lnTo>
                  <a:lnTo>
                    <a:pt x="338" y="301"/>
                  </a:lnTo>
                  <a:lnTo>
                    <a:pt x="339" y="301"/>
                  </a:lnTo>
                  <a:lnTo>
                    <a:pt x="341" y="301"/>
                  </a:lnTo>
                  <a:lnTo>
                    <a:pt x="346" y="302"/>
                  </a:lnTo>
                  <a:lnTo>
                    <a:pt x="349" y="303"/>
                  </a:lnTo>
                  <a:lnTo>
                    <a:pt x="351" y="303"/>
                  </a:lnTo>
                  <a:lnTo>
                    <a:pt x="353" y="303"/>
                  </a:lnTo>
                  <a:lnTo>
                    <a:pt x="354" y="303"/>
                  </a:lnTo>
                  <a:lnTo>
                    <a:pt x="355" y="303"/>
                  </a:lnTo>
                  <a:lnTo>
                    <a:pt x="356" y="303"/>
                  </a:lnTo>
                  <a:lnTo>
                    <a:pt x="357" y="303"/>
                  </a:lnTo>
                  <a:lnTo>
                    <a:pt x="359" y="303"/>
                  </a:lnTo>
                  <a:lnTo>
                    <a:pt x="361" y="304"/>
                  </a:lnTo>
                  <a:lnTo>
                    <a:pt x="362" y="304"/>
                  </a:lnTo>
                  <a:lnTo>
                    <a:pt x="366" y="304"/>
                  </a:lnTo>
                  <a:lnTo>
                    <a:pt x="367" y="304"/>
                  </a:lnTo>
                  <a:lnTo>
                    <a:pt x="371" y="305"/>
                  </a:lnTo>
                  <a:lnTo>
                    <a:pt x="375" y="305"/>
                  </a:lnTo>
                  <a:lnTo>
                    <a:pt x="376" y="305"/>
                  </a:lnTo>
                  <a:lnTo>
                    <a:pt x="381" y="306"/>
                  </a:lnTo>
                  <a:lnTo>
                    <a:pt x="384" y="306"/>
                  </a:lnTo>
                  <a:lnTo>
                    <a:pt x="385" y="306"/>
                  </a:lnTo>
                  <a:lnTo>
                    <a:pt x="386" y="307"/>
                  </a:lnTo>
                  <a:lnTo>
                    <a:pt x="387" y="307"/>
                  </a:lnTo>
                  <a:lnTo>
                    <a:pt x="388" y="307"/>
                  </a:lnTo>
                  <a:lnTo>
                    <a:pt x="389" y="307"/>
                  </a:lnTo>
                  <a:lnTo>
                    <a:pt x="391" y="307"/>
                  </a:lnTo>
                  <a:lnTo>
                    <a:pt x="395" y="308"/>
                  </a:lnTo>
                  <a:lnTo>
                    <a:pt x="396" y="308"/>
                  </a:lnTo>
                  <a:lnTo>
                    <a:pt x="397" y="308"/>
                  </a:lnTo>
                  <a:lnTo>
                    <a:pt x="398" y="308"/>
                  </a:lnTo>
                  <a:lnTo>
                    <a:pt x="399" y="308"/>
                  </a:lnTo>
                  <a:lnTo>
                    <a:pt x="400" y="308"/>
                  </a:lnTo>
                  <a:lnTo>
                    <a:pt x="401" y="308"/>
                  </a:lnTo>
                  <a:lnTo>
                    <a:pt x="403" y="309"/>
                  </a:lnTo>
                  <a:lnTo>
                    <a:pt x="404" y="309"/>
                  </a:lnTo>
                  <a:lnTo>
                    <a:pt x="405" y="309"/>
                  </a:lnTo>
                  <a:lnTo>
                    <a:pt x="406" y="309"/>
                  </a:lnTo>
                  <a:lnTo>
                    <a:pt x="408" y="309"/>
                  </a:lnTo>
                  <a:lnTo>
                    <a:pt x="409" y="309"/>
                  </a:lnTo>
                  <a:lnTo>
                    <a:pt x="410" y="309"/>
                  </a:lnTo>
                  <a:lnTo>
                    <a:pt x="412" y="310"/>
                  </a:lnTo>
                  <a:lnTo>
                    <a:pt x="413" y="310"/>
                  </a:lnTo>
                  <a:lnTo>
                    <a:pt x="414" y="310"/>
                  </a:lnTo>
                  <a:lnTo>
                    <a:pt x="415" y="310"/>
                  </a:lnTo>
                  <a:lnTo>
                    <a:pt x="418" y="310"/>
                  </a:lnTo>
                  <a:lnTo>
                    <a:pt x="419" y="310"/>
                  </a:lnTo>
                  <a:lnTo>
                    <a:pt x="420" y="310"/>
                  </a:lnTo>
                  <a:lnTo>
                    <a:pt x="421" y="311"/>
                  </a:lnTo>
                  <a:lnTo>
                    <a:pt x="422" y="311"/>
                  </a:lnTo>
                  <a:lnTo>
                    <a:pt x="423" y="311"/>
                  </a:lnTo>
                  <a:lnTo>
                    <a:pt x="424" y="311"/>
                  </a:lnTo>
                  <a:lnTo>
                    <a:pt x="425" y="311"/>
                  </a:lnTo>
                  <a:lnTo>
                    <a:pt x="426" y="311"/>
                  </a:lnTo>
                  <a:lnTo>
                    <a:pt x="428" y="311"/>
                  </a:lnTo>
                  <a:lnTo>
                    <a:pt x="428" y="298"/>
                  </a:lnTo>
                  <a:lnTo>
                    <a:pt x="429" y="291"/>
                  </a:lnTo>
                  <a:lnTo>
                    <a:pt x="429" y="290"/>
                  </a:lnTo>
                  <a:lnTo>
                    <a:pt x="429" y="289"/>
                  </a:lnTo>
                  <a:lnTo>
                    <a:pt x="429" y="282"/>
                  </a:lnTo>
                  <a:lnTo>
                    <a:pt x="431" y="267"/>
                  </a:lnTo>
                  <a:lnTo>
                    <a:pt x="431" y="259"/>
                  </a:lnTo>
                  <a:lnTo>
                    <a:pt x="432" y="259"/>
                  </a:lnTo>
                  <a:lnTo>
                    <a:pt x="432" y="257"/>
                  </a:lnTo>
                  <a:lnTo>
                    <a:pt x="432" y="256"/>
                  </a:lnTo>
                  <a:lnTo>
                    <a:pt x="432" y="255"/>
                  </a:lnTo>
                  <a:lnTo>
                    <a:pt x="432" y="254"/>
                  </a:lnTo>
                  <a:lnTo>
                    <a:pt x="432" y="252"/>
                  </a:lnTo>
                  <a:lnTo>
                    <a:pt x="432" y="251"/>
                  </a:lnTo>
                  <a:lnTo>
                    <a:pt x="432" y="250"/>
                  </a:lnTo>
                  <a:lnTo>
                    <a:pt x="432" y="249"/>
                  </a:lnTo>
                  <a:lnTo>
                    <a:pt x="433" y="248"/>
                  </a:lnTo>
                  <a:lnTo>
                    <a:pt x="433" y="245"/>
                  </a:lnTo>
                  <a:lnTo>
                    <a:pt x="433" y="239"/>
                  </a:lnTo>
                  <a:lnTo>
                    <a:pt x="434" y="238"/>
                  </a:lnTo>
                  <a:lnTo>
                    <a:pt x="434" y="237"/>
                  </a:lnTo>
                  <a:lnTo>
                    <a:pt x="434" y="235"/>
                  </a:lnTo>
                  <a:lnTo>
                    <a:pt x="434" y="233"/>
                  </a:lnTo>
                  <a:lnTo>
                    <a:pt x="434" y="231"/>
                  </a:lnTo>
                  <a:lnTo>
                    <a:pt x="434" y="229"/>
                  </a:lnTo>
                  <a:lnTo>
                    <a:pt x="435" y="227"/>
                  </a:lnTo>
                  <a:lnTo>
                    <a:pt x="435" y="225"/>
                  </a:lnTo>
                  <a:lnTo>
                    <a:pt x="435" y="223"/>
                  </a:lnTo>
                  <a:lnTo>
                    <a:pt x="435" y="222"/>
                  </a:lnTo>
                  <a:lnTo>
                    <a:pt x="435" y="220"/>
                  </a:lnTo>
                  <a:lnTo>
                    <a:pt x="435" y="217"/>
                  </a:lnTo>
                  <a:lnTo>
                    <a:pt x="436" y="216"/>
                  </a:lnTo>
                  <a:lnTo>
                    <a:pt x="436" y="215"/>
                  </a:lnTo>
                  <a:lnTo>
                    <a:pt x="436" y="214"/>
                  </a:lnTo>
                  <a:lnTo>
                    <a:pt x="436" y="206"/>
                  </a:lnTo>
                  <a:lnTo>
                    <a:pt x="436" y="204"/>
                  </a:lnTo>
                  <a:lnTo>
                    <a:pt x="436" y="203"/>
                  </a:lnTo>
                  <a:lnTo>
                    <a:pt x="436" y="201"/>
                  </a:lnTo>
                  <a:lnTo>
                    <a:pt x="438" y="196"/>
                  </a:lnTo>
                  <a:lnTo>
                    <a:pt x="438" y="194"/>
                  </a:lnTo>
                  <a:lnTo>
                    <a:pt x="438" y="193"/>
                  </a:lnTo>
                  <a:lnTo>
                    <a:pt x="438" y="192"/>
                  </a:lnTo>
                  <a:lnTo>
                    <a:pt x="438" y="191"/>
                  </a:lnTo>
                  <a:lnTo>
                    <a:pt x="438" y="189"/>
                  </a:lnTo>
                  <a:lnTo>
                    <a:pt x="438" y="186"/>
                  </a:lnTo>
                  <a:lnTo>
                    <a:pt x="438" y="180"/>
                  </a:lnTo>
                  <a:lnTo>
                    <a:pt x="438" y="177"/>
                  </a:lnTo>
                  <a:lnTo>
                    <a:pt x="439" y="173"/>
                  </a:lnTo>
                  <a:lnTo>
                    <a:pt x="439" y="171"/>
                  </a:lnTo>
                  <a:lnTo>
                    <a:pt x="439" y="169"/>
                  </a:lnTo>
                  <a:lnTo>
                    <a:pt x="439" y="168"/>
                  </a:lnTo>
                  <a:lnTo>
                    <a:pt x="439" y="167"/>
                  </a:lnTo>
                  <a:lnTo>
                    <a:pt x="439" y="166"/>
                  </a:lnTo>
                  <a:lnTo>
                    <a:pt x="440" y="165"/>
                  </a:lnTo>
                  <a:lnTo>
                    <a:pt x="440" y="164"/>
                  </a:lnTo>
                  <a:lnTo>
                    <a:pt x="440" y="158"/>
                  </a:lnTo>
                  <a:lnTo>
                    <a:pt x="440" y="157"/>
                  </a:lnTo>
                  <a:lnTo>
                    <a:pt x="440" y="156"/>
                  </a:lnTo>
                  <a:lnTo>
                    <a:pt x="441" y="149"/>
                  </a:lnTo>
                  <a:lnTo>
                    <a:pt x="441" y="148"/>
                  </a:lnTo>
                  <a:lnTo>
                    <a:pt x="441" y="146"/>
                  </a:lnTo>
                  <a:lnTo>
                    <a:pt x="441" y="145"/>
                  </a:lnTo>
                  <a:lnTo>
                    <a:pt x="442" y="145"/>
                  </a:lnTo>
                  <a:lnTo>
                    <a:pt x="442" y="143"/>
                  </a:lnTo>
                  <a:lnTo>
                    <a:pt x="442" y="141"/>
                  </a:lnTo>
                  <a:lnTo>
                    <a:pt x="442" y="139"/>
                  </a:lnTo>
                  <a:lnTo>
                    <a:pt x="442" y="138"/>
                  </a:lnTo>
                  <a:lnTo>
                    <a:pt x="442" y="136"/>
                  </a:lnTo>
                  <a:lnTo>
                    <a:pt x="442" y="135"/>
                  </a:lnTo>
                  <a:lnTo>
                    <a:pt x="442" y="134"/>
                  </a:lnTo>
                  <a:lnTo>
                    <a:pt x="443" y="134"/>
                  </a:lnTo>
                  <a:lnTo>
                    <a:pt x="443" y="133"/>
                  </a:lnTo>
                  <a:lnTo>
                    <a:pt x="443" y="128"/>
                  </a:lnTo>
                  <a:lnTo>
                    <a:pt x="443" y="127"/>
                  </a:lnTo>
                  <a:lnTo>
                    <a:pt x="443" y="126"/>
                  </a:lnTo>
                  <a:lnTo>
                    <a:pt x="443" y="125"/>
                  </a:lnTo>
                  <a:lnTo>
                    <a:pt x="443" y="124"/>
                  </a:lnTo>
                  <a:lnTo>
                    <a:pt x="443" y="123"/>
                  </a:lnTo>
                  <a:lnTo>
                    <a:pt x="444" y="123"/>
                  </a:lnTo>
                  <a:lnTo>
                    <a:pt x="444" y="121"/>
                  </a:lnTo>
                  <a:lnTo>
                    <a:pt x="444" y="120"/>
                  </a:lnTo>
                  <a:lnTo>
                    <a:pt x="444" y="119"/>
                  </a:lnTo>
                  <a:lnTo>
                    <a:pt x="444" y="118"/>
                  </a:lnTo>
                  <a:lnTo>
                    <a:pt x="444" y="117"/>
                  </a:lnTo>
                  <a:lnTo>
                    <a:pt x="444" y="115"/>
                  </a:lnTo>
                  <a:lnTo>
                    <a:pt x="445" y="113"/>
                  </a:lnTo>
                  <a:lnTo>
                    <a:pt x="444" y="113"/>
                  </a:lnTo>
                  <a:lnTo>
                    <a:pt x="445" y="112"/>
                  </a:lnTo>
                  <a:lnTo>
                    <a:pt x="445" y="111"/>
                  </a:lnTo>
                  <a:lnTo>
                    <a:pt x="445" y="110"/>
                  </a:lnTo>
                  <a:lnTo>
                    <a:pt x="445" y="109"/>
                  </a:lnTo>
                  <a:lnTo>
                    <a:pt x="445" y="108"/>
                  </a:lnTo>
                  <a:lnTo>
                    <a:pt x="445" y="107"/>
                  </a:lnTo>
                  <a:lnTo>
                    <a:pt x="445" y="106"/>
                  </a:lnTo>
                  <a:lnTo>
                    <a:pt x="445" y="105"/>
                  </a:lnTo>
                  <a:lnTo>
                    <a:pt x="445" y="104"/>
                  </a:lnTo>
                  <a:lnTo>
                    <a:pt x="445" y="103"/>
                  </a:lnTo>
                  <a:lnTo>
                    <a:pt x="445" y="102"/>
                  </a:lnTo>
                  <a:lnTo>
                    <a:pt x="446" y="101"/>
                  </a:lnTo>
                  <a:lnTo>
                    <a:pt x="446" y="100"/>
                  </a:lnTo>
                  <a:lnTo>
                    <a:pt x="446" y="99"/>
                  </a:lnTo>
                  <a:lnTo>
                    <a:pt x="446" y="97"/>
                  </a:lnTo>
                  <a:lnTo>
                    <a:pt x="446" y="85"/>
                  </a:lnTo>
                  <a:lnTo>
                    <a:pt x="446" y="83"/>
                  </a:lnTo>
                  <a:lnTo>
                    <a:pt x="446" y="81"/>
                  </a:lnTo>
                  <a:lnTo>
                    <a:pt x="448" y="80"/>
                  </a:lnTo>
                  <a:lnTo>
                    <a:pt x="448" y="79"/>
                  </a:lnTo>
                  <a:lnTo>
                    <a:pt x="448" y="78"/>
                  </a:lnTo>
                  <a:lnTo>
                    <a:pt x="448" y="77"/>
                  </a:lnTo>
                  <a:lnTo>
                    <a:pt x="448" y="76"/>
                  </a:lnTo>
                  <a:lnTo>
                    <a:pt x="448" y="75"/>
                  </a:lnTo>
                  <a:lnTo>
                    <a:pt x="441" y="75"/>
                  </a:lnTo>
                  <a:lnTo>
                    <a:pt x="438" y="74"/>
                  </a:lnTo>
                  <a:lnTo>
                    <a:pt x="426" y="73"/>
                  </a:lnTo>
                  <a:lnTo>
                    <a:pt x="422" y="73"/>
                  </a:lnTo>
                  <a:lnTo>
                    <a:pt x="421" y="73"/>
                  </a:lnTo>
                  <a:lnTo>
                    <a:pt x="418" y="72"/>
                  </a:lnTo>
                  <a:lnTo>
                    <a:pt x="410" y="71"/>
                  </a:lnTo>
                  <a:lnTo>
                    <a:pt x="408" y="71"/>
                  </a:lnTo>
                  <a:lnTo>
                    <a:pt x="404" y="71"/>
                  </a:lnTo>
                  <a:lnTo>
                    <a:pt x="399" y="70"/>
                  </a:lnTo>
                  <a:lnTo>
                    <a:pt x="398" y="70"/>
                  </a:lnTo>
                  <a:lnTo>
                    <a:pt x="397" y="70"/>
                  </a:lnTo>
                  <a:lnTo>
                    <a:pt x="391" y="69"/>
                  </a:lnTo>
                  <a:lnTo>
                    <a:pt x="389" y="69"/>
                  </a:lnTo>
                  <a:lnTo>
                    <a:pt x="387" y="69"/>
                  </a:lnTo>
                  <a:lnTo>
                    <a:pt x="378" y="67"/>
                  </a:lnTo>
                  <a:lnTo>
                    <a:pt x="372" y="67"/>
                  </a:lnTo>
                  <a:lnTo>
                    <a:pt x="371" y="67"/>
                  </a:lnTo>
                  <a:lnTo>
                    <a:pt x="367" y="66"/>
                  </a:lnTo>
                  <a:lnTo>
                    <a:pt x="366" y="66"/>
                  </a:lnTo>
                  <a:lnTo>
                    <a:pt x="361" y="66"/>
                  </a:lnTo>
                  <a:lnTo>
                    <a:pt x="358" y="66"/>
                  </a:lnTo>
                  <a:lnTo>
                    <a:pt x="353" y="64"/>
                  </a:lnTo>
                  <a:lnTo>
                    <a:pt x="333" y="62"/>
                  </a:lnTo>
                  <a:lnTo>
                    <a:pt x="327" y="60"/>
                  </a:lnTo>
                  <a:lnTo>
                    <a:pt x="326" y="60"/>
                  </a:lnTo>
                  <a:lnTo>
                    <a:pt x="324" y="60"/>
                  </a:lnTo>
                  <a:lnTo>
                    <a:pt x="323" y="60"/>
                  </a:lnTo>
                  <a:lnTo>
                    <a:pt x="321" y="60"/>
                  </a:lnTo>
                  <a:lnTo>
                    <a:pt x="320" y="60"/>
                  </a:lnTo>
                  <a:lnTo>
                    <a:pt x="319" y="60"/>
                  </a:lnTo>
                  <a:lnTo>
                    <a:pt x="317" y="60"/>
                  </a:lnTo>
                  <a:lnTo>
                    <a:pt x="304" y="58"/>
                  </a:lnTo>
                  <a:lnTo>
                    <a:pt x="301" y="58"/>
                  </a:lnTo>
                  <a:lnTo>
                    <a:pt x="299" y="57"/>
                  </a:lnTo>
                  <a:lnTo>
                    <a:pt x="295" y="57"/>
                  </a:lnTo>
                  <a:lnTo>
                    <a:pt x="290" y="56"/>
                  </a:lnTo>
                  <a:lnTo>
                    <a:pt x="283" y="55"/>
                  </a:lnTo>
                  <a:lnTo>
                    <a:pt x="281" y="55"/>
                  </a:lnTo>
                  <a:lnTo>
                    <a:pt x="267" y="52"/>
                  </a:lnTo>
                  <a:lnTo>
                    <a:pt x="258" y="51"/>
                  </a:lnTo>
                  <a:lnTo>
                    <a:pt x="257" y="50"/>
                  </a:lnTo>
                  <a:lnTo>
                    <a:pt x="251" y="50"/>
                  </a:lnTo>
                  <a:lnTo>
                    <a:pt x="251" y="49"/>
                  </a:lnTo>
                  <a:lnTo>
                    <a:pt x="250" y="49"/>
                  </a:lnTo>
                  <a:lnTo>
                    <a:pt x="241" y="48"/>
                  </a:lnTo>
                  <a:lnTo>
                    <a:pt x="231" y="46"/>
                  </a:lnTo>
                  <a:lnTo>
                    <a:pt x="217" y="44"/>
                  </a:lnTo>
                  <a:lnTo>
                    <a:pt x="215" y="43"/>
                  </a:lnTo>
                  <a:lnTo>
                    <a:pt x="213" y="43"/>
                  </a:lnTo>
                  <a:lnTo>
                    <a:pt x="211" y="43"/>
                  </a:lnTo>
                  <a:lnTo>
                    <a:pt x="210" y="42"/>
                  </a:lnTo>
                  <a:lnTo>
                    <a:pt x="208" y="42"/>
                  </a:lnTo>
                  <a:lnTo>
                    <a:pt x="204" y="41"/>
                  </a:lnTo>
                  <a:lnTo>
                    <a:pt x="194" y="39"/>
                  </a:lnTo>
                  <a:lnTo>
                    <a:pt x="190" y="39"/>
                  </a:lnTo>
                  <a:lnTo>
                    <a:pt x="184" y="38"/>
                  </a:lnTo>
                  <a:lnTo>
                    <a:pt x="176" y="36"/>
                  </a:lnTo>
                  <a:lnTo>
                    <a:pt x="167" y="34"/>
                  </a:lnTo>
                  <a:lnTo>
                    <a:pt x="158" y="32"/>
                  </a:lnTo>
                  <a:lnTo>
                    <a:pt x="152" y="32"/>
                  </a:lnTo>
                  <a:lnTo>
                    <a:pt x="118" y="25"/>
                  </a:lnTo>
                  <a:lnTo>
                    <a:pt x="117" y="25"/>
                  </a:lnTo>
                  <a:lnTo>
                    <a:pt x="115" y="24"/>
                  </a:lnTo>
                  <a:lnTo>
                    <a:pt x="113" y="24"/>
                  </a:lnTo>
                  <a:lnTo>
                    <a:pt x="110" y="23"/>
                  </a:lnTo>
                  <a:lnTo>
                    <a:pt x="109" y="23"/>
                  </a:lnTo>
                  <a:lnTo>
                    <a:pt x="105" y="22"/>
                  </a:lnTo>
                  <a:lnTo>
                    <a:pt x="101" y="21"/>
                  </a:lnTo>
                  <a:lnTo>
                    <a:pt x="100" y="21"/>
                  </a:lnTo>
                  <a:lnTo>
                    <a:pt x="97" y="20"/>
                  </a:lnTo>
                  <a:lnTo>
                    <a:pt x="91" y="19"/>
                  </a:lnTo>
                  <a:lnTo>
                    <a:pt x="90" y="18"/>
                  </a:lnTo>
                  <a:lnTo>
                    <a:pt x="84" y="17"/>
                  </a:lnTo>
                  <a:lnTo>
                    <a:pt x="80" y="16"/>
                  </a:lnTo>
                  <a:lnTo>
                    <a:pt x="79" y="16"/>
                  </a:lnTo>
                  <a:lnTo>
                    <a:pt x="78" y="16"/>
                  </a:lnTo>
                  <a:lnTo>
                    <a:pt x="77" y="15"/>
                  </a:lnTo>
                  <a:lnTo>
                    <a:pt x="73" y="14"/>
                  </a:lnTo>
                  <a:lnTo>
                    <a:pt x="60" y="11"/>
                  </a:lnTo>
                  <a:lnTo>
                    <a:pt x="55" y="10"/>
                  </a:lnTo>
                  <a:lnTo>
                    <a:pt x="53" y="9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19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6" y="29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64FF53B-4465-824D-BAE3-5C791C88FF5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69" y="1718"/>
              <a:ext cx="499" cy="793"/>
            </a:xfrm>
            <a:custGeom>
              <a:avLst/>
              <a:gdLst>
                <a:gd name="T0" fmla="*/ 2 w 283"/>
                <a:gd name="T1" fmla="*/ 297 h 459"/>
                <a:gd name="T2" fmla="*/ 12 w 283"/>
                <a:gd name="T3" fmla="*/ 316 h 459"/>
                <a:gd name="T4" fmla="*/ 28 w 283"/>
                <a:gd name="T5" fmla="*/ 340 h 459"/>
                <a:gd name="T6" fmla="*/ 49 w 283"/>
                <a:gd name="T7" fmla="*/ 373 h 459"/>
                <a:gd name="T8" fmla="*/ 69 w 283"/>
                <a:gd name="T9" fmla="*/ 404 h 459"/>
                <a:gd name="T10" fmla="*/ 90 w 283"/>
                <a:gd name="T11" fmla="*/ 439 h 459"/>
                <a:gd name="T12" fmla="*/ 122 w 283"/>
                <a:gd name="T13" fmla="*/ 491 h 459"/>
                <a:gd name="T14" fmla="*/ 136 w 283"/>
                <a:gd name="T15" fmla="*/ 513 h 459"/>
                <a:gd name="T16" fmla="*/ 153 w 283"/>
                <a:gd name="T17" fmla="*/ 542 h 459"/>
                <a:gd name="T18" fmla="*/ 168 w 283"/>
                <a:gd name="T19" fmla="*/ 563 h 459"/>
                <a:gd name="T20" fmla="*/ 213 w 283"/>
                <a:gd name="T21" fmla="*/ 636 h 459"/>
                <a:gd name="T22" fmla="*/ 233 w 283"/>
                <a:gd name="T23" fmla="*/ 669 h 459"/>
                <a:gd name="T24" fmla="*/ 249 w 283"/>
                <a:gd name="T25" fmla="*/ 695 h 459"/>
                <a:gd name="T26" fmla="*/ 264 w 283"/>
                <a:gd name="T27" fmla="*/ 717 h 459"/>
                <a:gd name="T28" fmla="*/ 280 w 283"/>
                <a:gd name="T29" fmla="*/ 745 h 459"/>
                <a:gd name="T30" fmla="*/ 294 w 283"/>
                <a:gd name="T31" fmla="*/ 764 h 459"/>
                <a:gd name="T32" fmla="*/ 309 w 283"/>
                <a:gd name="T33" fmla="*/ 788 h 459"/>
                <a:gd name="T34" fmla="*/ 312 w 283"/>
                <a:gd name="T35" fmla="*/ 784 h 459"/>
                <a:gd name="T36" fmla="*/ 321 w 283"/>
                <a:gd name="T37" fmla="*/ 772 h 459"/>
                <a:gd name="T38" fmla="*/ 321 w 283"/>
                <a:gd name="T39" fmla="*/ 753 h 459"/>
                <a:gd name="T40" fmla="*/ 321 w 283"/>
                <a:gd name="T41" fmla="*/ 739 h 459"/>
                <a:gd name="T42" fmla="*/ 323 w 283"/>
                <a:gd name="T43" fmla="*/ 722 h 459"/>
                <a:gd name="T44" fmla="*/ 324 w 283"/>
                <a:gd name="T45" fmla="*/ 705 h 459"/>
                <a:gd name="T46" fmla="*/ 324 w 283"/>
                <a:gd name="T47" fmla="*/ 693 h 459"/>
                <a:gd name="T48" fmla="*/ 326 w 283"/>
                <a:gd name="T49" fmla="*/ 681 h 459"/>
                <a:gd name="T50" fmla="*/ 340 w 283"/>
                <a:gd name="T51" fmla="*/ 679 h 459"/>
                <a:gd name="T52" fmla="*/ 351 w 283"/>
                <a:gd name="T53" fmla="*/ 682 h 459"/>
                <a:gd name="T54" fmla="*/ 361 w 283"/>
                <a:gd name="T55" fmla="*/ 695 h 459"/>
                <a:gd name="T56" fmla="*/ 372 w 283"/>
                <a:gd name="T57" fmla="*/ 696 h 459"/>
                <a:gd name="T58" fmla="*/ 388 w 283"/>
                <a:gd name="T59" fmla="*/ 653 h 459"/>
                <a:gd name="T60" fmla="*/ 397 w 283"/>
                <a:gd name="T61" fmla="*/ 598 h 459"/>
                <a:gd name="T62" fmla="*/ 402 w 283"/>
                <a:gd name="T63" fmla="*/ 580 h 459"/>
                <a:gd name="T64" fmla="*/ 406 w 283"/>
                <a:gd name="T65" fmla="*/ 560 h 459"/>
                <a:gd name="T66" fmla="*/ 409 w 283"/>
                <a:gd name="T67" fmla="*/ 544 h 459"/>
                <a:gd name="T68" fmla="*/ 414 w 283"/>
                <a:gd name="T69" fmla="*/ 523 h 459"/>
                <a:gd name="T70" fmla="*/ 420 w 283"/>
                <a:gd name="T71" fmla="*/ 492 h 459"/>
                <a:gd name="T72" fmla="*/ 430 w 283"/>
                <a:gd name="T73" fmla="*/ 442 h 459"/>
                <a:gd name="T74" fmla="*/ 436 w 283"/>
                <a:gd name="T75" fmla="*/ 413 h 459"/>
                <a:gd name="T76" fmla="*/ 458 w 283"/>
                <a:gd name="T77" fmla="*/ 306 h 459"/>
                <a:gd name="T78" fmla="*/ 462 w 283"/>
                <a:gd name="T79" fmla="*/ 287 h 459"/>
                <a:gd name="T80" fmla="*/ 467 w 283"/>
                <a:gd name="T81" fmla="*/ 264 h 459"/>
                <a:gd name="T82" fmla="*/ 473 w 283"/>
                <a:gd name="T83" fmla="*/ 235 h 459"/>
                <a:gd name="T84" fmla="*/ 478 w 283"/>
                <a:gd name="T85" fmla="*/ 207 h 459"/>
                <a:gd name="T86" fmla="*/ 487 w 283"/>
                <a:gd name="T87" fmla="*/ 164 h 459"/>
                <a:gd name="T88" fmla="*/ 495 w 283"/>
                <a:gd name="T89" fmla="*/ 119 h 459"/>
                <a:gd name="T90" fmla="*/ 464 w 283"/>
                <a:gd name="T91" fmla="*/ 100 h 459"/>
                <a:gd name="T92" fmla="*/ 441 w 283"/>
                <a:gd name="T93" fmla="*/ 95 h 459"/>
                <a:gd name="T94" fmla="*/ 384 w 283"/>
                <a:gd name="T95" fmla="*/ 81 h 459"/>
                <a:gd name="T96" fmla="*/ 317 w 283"/>
                <a:gd name="T97" fmla="*/ 64 h 459"/>
                <a:gd name="T98" fmla="*/ 273 w 283"/>
                <a:gd name="T99" fmla="*/ 54 h 459"/>
                <a:gd name="T100" fmla="*/ 252 w 283"/>
                <a:gd name="T101" fmla="*/ 48 h 459"/>
                <a:gd name="T102" fmla="*/ 229 w 283"/>
                <a:gd name="T103" fmla="*/ 43 h 459"/>
                <a:gd name="T104" fmla="*/ 190 w 283"/>
                <a:gd name="T105" fmla="*/ 31 h 459"/>
                <a:gd name="T106" fmla="*/ 155 w 283"/>
                <a:gd name="T107" fmla="*/ 22 h 459"/>
                <a:gd name="T108" fmla="*/ 125 w 283"/>
                <a:gd name="T109" fmla="*/ 12 h 459"/>
                <a:gd name="T110" fmla="*/ 71 w 283"/>
                <a:gd name="T111" fmla="*/ 26 h 459"/>
                <a:gd name="T112" fmla="*/ 55 w 283"/>
                <a:gd name="T113" fmla="*/ 81 h 459"/>
                <a:gd name="T114" fmla="*/ 46 w 283"/>
                <a:gd name="T115" fmla="*/ 116 h 459"/>
                <a:gd name="T116" fmla="*/ 39 w 283"/>
                <a:gd name="T117" fmla="*/ 147 h 459"/>
                <a:gd name="T118" fmla="*/ 26 w 283"/>
                <a:gd name="T119" fmla="*/ 190 h 459"/>
                <a:gd name="T120" fmla="*/ 18 w 283"/>
                <a:gd name="T121" fmla="*/ 221 h 459"/>
                <a:gd name="T122" fmla="*/ 12 w 283"/>
                <a:gd name="T123" fmla="*/ 245 h 4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3" h="459">
                  <a:moveTo>
                    <a:pt x="2" y="156"/>
                  </a:moveTo>
                  <a:lnTo>
                    <a:pt x="2" y="157"/>
                  </a:lnTo>
                  <a:lnTo>
                    <a:pt x="1" y="159"/>
                  </a:lnTo>
                  <a:lnTo>
                    <a:pt x="1" y="160"/>
                  </a:lnTo>
                  <a:lnTo>
                    <a:pt x="1" y="161"/>
                  </a:lnTo>
                  <a:lnTo>
                    <a:pt x="1" y="162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1" y="172"/>
                  </a:lnTo>
                  <a:lnTo>
                    <a:pt x="1" y="173"/>
                  </a:lnTo>
                  <a:lnTo>
                    <a:pt x="2" y="175"/>
                  </a:lnTo>
                  <a:lnTo>
                    <a:pt x="3" y="175"/>
                  </a:lnTo>
                  <a:lnTo>
                    <a:pt x="3" y="176"/>
                  </a:lnTo>
                  <a:lnTo>
                    <a:pt x="3" y="177"/>
                  </a:lnTo>
                  <a:lnTo>
                    <a:pt x="4" y="177"/>
                  </a:lnTo>
                  <a:lnTo>
                    <a:pt x="4" y="178"/>
                  </a:lnTo>
                  <a:lnTo>
                    <a:pt x="5" y="179"/>
                  </a:lnTo>
                  <a:lnTo>
                    <a:pt x="6" y="181"/>
                  </a:lnTo>
                  <a:lnTo>
                    <a:pt x="7" y="183"/>
                  </a:lnTo>
                  <a:lnTo>
                    <a:pt x="8" y="183"/>
                  </a:lnTo>
                  <a:lnTo>
                    <a:pt x="10" y="186"/>
                  </a:lnTo>
                  <a:lnTo>
                    <a:pt x="10" y="187"/>
                  </a:lnTo>
                  <a:lnTo>
                    <a:pt x="10" y="188"/>
                  </a:lnTo>
                  <a:lnTo>
                    <a:pt x="11" y="188"/>
                  </a:lnTo>
                  <a:lnTo>
                    <a:pt x="11" y="189"/>
                  </a:lnTo>
                  <a:lnTo>
                    <a:pt x="12" y="190"/>
                  </a:lnTo>
                  <a:lnTo>
                    <a:pt x="12" y="191"/>
                  </a:lnTo>
                  <a:lnTo>
                    <a:pt x="15" y="194"/>
                  </a:lnTo>
                  <a:lnTo>
                    <a:pt x="15" y="195"/>
                  </a:lnTo>
                  <a:lnTo>
                    <a:pt x="16" y="197"/>
                  </a:lnTo>
                  <a:lnTo>
                    <a:pt x="19" y="202"/>
                  </a:lnTo>
                  <a:lnTo>
                    <a:pt x="20" y="204"/>
                  </a:lnTo>
                  <a:lnTo>
                    <a:pt x="21" y="205"/>
                  </a:lnTo>
                  <a:lnTo>
                    <a:pt x="22" y="207"/>
                  </a:lnTo>
                  <a:lnTo>
                    <a:pt x="23" y="208"/>
                  </a:lnTo>
                  <a:lnTo>
                    <a:pt x="23" y="209"/>
                  </a:lnTo>
                  <a:lnTo>
                    <a:pt x="24" y="209"/>
                  </a:lnTo>
                  <a:lnTo>
                    <a:pt x="26" y="213"/>
                  </a:lnTo>
                  <a:lnTo>
                    <a:pt x="27" y="214"/>
                  </a:lnTo>
                  <a:lnTo>
                    <a:pt x="28" y="215"/>
                  </a:lnTo>
                  <a:lnTo>
                    <a:pt x="28" y="216"/>
                  </a:lnTo>
                  <a:lnTo>
                    <a:pt x="29" y="217"/>
                  </a:lnTo>
                  <a:lnTo>
                    <a:pt x="30" y="219"/>
                  </a:lnTo>
                  <a:lnTo>
                    <a:pt x="30" y="221"/>
                  </a:lnTo>
                  <a:lnTo>
                    <a:pt x="32" y="224"/>
                  </a:lnTo>
                  <a:lnTo>
                    <a:pt x="33" y="225"/>
                  </a:lnTo>
                  <a:lnTo>
                    <a:pt x="34" y="226"/>
                  </a:lnTo>
                  <a:lnTo>
                    <a:pt x="35" y="228"/>
                  </a:lnTo>
                  <a:lnTo>
                    <a:pt x="35" y="229"/>
                  </a:lnTo>
                  <a:lnTo>
                    <a:pt x="38" y="232"/>
                  </a:lnTo>
                  <a:lnTo>
                    <a:pt x="38" y="233"/>
                  </a:lnTo>
                  <a:lnTo>
                    <a:pt x="39" y="234"/>
                  </a:lnTo>
                  <a:lnTo>
                    <a:pt x="39" y="235"/>
                  </a:lnTo>
                  <a:lnTo>
                    <a:pt x="40" y="236"/>
                  </a:lnTo>
                  <a:lnTo>
                    <a:pt x="40" y="237"/>
                  </a:lnTo>
                  <a:lnTo>
                    <a:pt x="43" y="241"/>
                  </a:lnTo>
                  <a:lnTo>
                    <a:pt x="45" y="243"/>
                  </a:lnTo>
                  <a:lnTo>
                    <a:pt x="45" y="244"/>
                  </a:lnTo>
                  <a:lnTo>
                    <a:pt x="46" y="246"/>
                  </a:lnTo>
                  <a:lnTo>
                    <a:pt x="47" y="247"/>
                  </a:lnTo>
                  <a:lnTo>
                    <a:pt x="50" y="251"/>
                  </a:lnTo>
                  <a:lnTo>
                    <a:pt x="50" y="254"/>
                  </a:lnTo>
                  <a:lnTo>
                    <a:pt x="51" y="254"/>
                  </a:lnTo>
                  <a:lnTo>
                    <a:pt x="55" y="261"/>
                  </a:lnTo>
                  <a:lnTo>
                    <a:pt x="56" y="262"/>
                  </a:lnTo>
                  <a:lnTo>
                    <a:pt x="58" y="267"/>
                  </a:lnTo>
                  <a:lnTo>
                    <a:pt x="61" y="271"/>
                  </a:lnTo>
                  <a:lnTo>
                    <a:pt x="63" y="273"/>
                  </a:lnTo>
                  <a:lnTo>
                    <a:pt x="63" y="274"/>
                  </a:lnTo>
                  <a:lnTo>
                    <a:pt x="64" y="275"/>
                  </a:lnTo>
                  <a:lnTo>
                    <a:pt x="66" y="279"/>
                  </a:lnTo>
                  <a:lnTo>
                    <a:pt x="67" y="280"/>
                  </a:lnTo>
                  <a:lnTo>
                    <a:pt x="68" y="283"/>
                  </a:lnTo>
                  <a:lnTo>
                    <a:pt x="69" y="284"/>
                  </a:lnTo>
                  <a:lnTo>
                    <a:pt x="71" y="287"/>
                  </a:lnTo>
                  <a:lnTo>
                    <a:pt x="72" y="288"/>
                  </a:lnTo>
                  <a:lnTo>
                    <a:pt x="73" y="290"/>
                  </a:lnTo>
                  <a:lnTo>
                    <a:pt x="74" y="290"/>
                  </a:lnTo>
                  <a:lnTo>
                    <a:pt x="74" y="292"/>
                  </a:lnTo>
                  <a:lnTo>
                    <a:pt x="75" y="292"/>
                  </a:lnTo>
                  <a:lnTo>
                    <a:pt x="75" y="294"/>
                  </a:lnTo>
                  <a:lnTo>
                    <a:pt x="76" y="294"/>
                  </a:lnTo>
                  <a:lnTo>
                    <a:pt x="77" y="296"/>
                  </a:lnTo>
                  <a:lnTo>
                    <a:pt x="77" y="297"/>
                  </a:lnTo>
                  <a:lnTo>
                    <a:pt x="77" y="298"/>
                  </a:lnTo>
                  <a:lnTo>
                    <a:pt x="78" y="298"/>
                  </a:lnTo>
                  <a:lnTo>
                    <a:pt x="78" y="299"/>
                  </a:lnTo>
                  <a:lnTo>
                    <a:pt x="79" y="300"/>
                  </a:lnTo>
                  <a:lnTo>
                    <a:pt x="81" y="303"/>
                  </a:lnTo>
                  <a:lnTo>
                    <a:pt x="82" y="305"/>
                  </a:lnTo>
                  <a:lnTo>
                    <a:pt x="83" y="306"/>
                  </a:lnTo>
                  <a:lnTo>
                    <a:pt x="83" y="307"/>
                  </a:lnTo>
                  <a:lnTo>
                    <a:pt x="84" y="307"/>
                  </a:lnTo>
                  <a:lnTo>
                    <a:pt x="87" y="313"/>
                  </a:lnTo>
                  <a:lnTo>
                    <a:pt x="87" y="314"/>
                  </a:lnTo>
                  <a:lnTo>
                    <a:pt x="89" y="317"/>
                  </a:lnTo>
                  <a:lnTo>
                    <a:pt x="89" y="318"/>
                  </a:lnTo>
                  <a:lnTo>
                    <a:pt x="90" y="318"/>
                  </a:lnTo>
                  <a:lnTo>
                    <a:pt x="91" y="320"/>
                  </a:lnTo>
                  <a:lnTo>
                    <a:pt x="92" y="322"/>
                  </a:lnTo>
                  <a:lnTo>
                    <a:pt x="93" y="322"/>
                  </a:lnTo>
                  <a:lnTo>
                    <a:pt x="94" y="323"/>
                  </a:lnTo>
                  <a:lnTo>
                    <a:pt x="95" y="325"/>
                  </a:lnTo>
                  <a:lnTo>
                    <a:pt x="95" y="326"/>
                  </a:lnTo>
                  <a:lnTo>
                    <a:pt x="96" y="326"/>
                  </a:lnTo>
                  <a:lnTo>
                    <a:pt x="96" y="327"/>
                  </a:lnTo>
                  <a:lnTo>
                    <a:pt x="100" y="334"/>
                  </a:lnTo>
                  <a:lnTo>
                    <a:pt x="104" y="341"/>
                  </a:lnTo>
                  <a:lnTo>
                    <a:pt x="111" y="352"/>
                  </a:lnTo>
                  <a:lnTo>
                    <a:pt x="111" y="353"/>
                  </a:lnTo>
                  <a:lnTo>
                    <a:pt x="112" y="354"/>
                  </a:lnTo>
                  <a:lnTo>
                    <a:pt x="113" y="355"/>
                  </a:lnTo>
                  <a:lnTo>
                    <a:pt x="117" y="361"/>
                  </a:lnTo>
                  <a:lnTo>
                    <a:pt x="117" y="362"/>
                  </a:lnTo>
                  <a:lnTo>
                    <a:pt x="121" y="368"/>
                  </a:lnTo>
                  <a:lnTo>
                    <a:pt x="121" y="369"/>
                  </a:lnTo>
                  <a:lnTo>
                    <a:pt x="122" y="370"/>
                  </a:lnTo>
                  <a:lnTo>
                    <a:pt x="124" y="373"/>
                  </a:lnTo>
                  <a:lnTo>
                    <a:pt x="125" y="375"/>
                  </a:lnTo>
                  <a:lnTo>
                    <a:pt x="125" y="376"/>
                  </a:lnTo>
                  <a:lnTo>
                    <a:pt x="127" y="376"/>
                  </a:lnTo>
                  <a:lnTo>
                    <a:pt x="127" y="380"/>
                  </a:lnTo>
                  <a:lnTo>
                    <a:pt x="128" y="380"/>
                  </a:lnTo>
                  <a:lnTo>
                    <a:pt x="129" y="382"/>
                  </a:lnTo>
                  <a:lnTo>
                    <a:pt x="132" y="387"/>
                  </a:lnTo>
                  <a:lnTo>
                    <a:pt x="133" y="388"/>
                  </a:lnTo>
                  <a:lnTo>
                    <a:pt x="134" y="388"/>
                  </a:lnTo>
                  <a:lnTo>
                    <a:pt x="134" y="389"/>
                  </a:lnTo>
                  <a:lnTo>
                    <a:pt x="135" y="390"/>
                  </a:lnTo>
                  <a:lnTo>
                    <a:pt x="135" y="392"/>
                  </a:lnTo>
                  <a:lnTo>
                    <a:pt x="137" y="396"/>
                  </a:lnTo>
                  <a:lnTo>
                    <a:pt x="138" y="397"/>
                  </a:lnTo>
                  <a:lnTo>
                    <a:pt x="140" y="399"/>
                  </a:lnTo>
                  <a:lnTo>
                    <a:pt x="140" y="400"/>
                  </a:lnTo>
                  <a:lnTo>
                    <a:pt x="141" y="401"/>
                  </a:lnTo>
                  <a:lnTo>
                    <a:pt x="141" y="402"/>
                  </a:lnTo>
                  <a:lnTo>
                    <a:pt x="142" y="402"/>
                  </a:lnTo>
                  <a:lnTo>
                    <a:pt x="142" y="403"/>
                  </a:lnTo>
                  <a:lnTo>
                    <a:pt x="143" y="404"/>
                  </a:lnTo>
                  <a:lnTo>
                    <a:pt x="144" y="406"/>
                  </a:lnTo>
                  <a:lnTo>
                    <a:pt x="145" y="408"/>
                  </a:lnTo>
                  <a:lnTo>
                    <a:pt x="145" y="409"/>
                  </a:lnTo>
                  <a:lnTo>
                    <a:pt x="147" y="409"/>
                  </a:lnTo>
                  <a:lnTo>
                    <a:pt x="147" y="410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50" y="415"/>
                  </a:lnTo>
                  <a:lnTo>
                    <a:pt x="150" y="416"/>
                  </a:lnTo>
                  <a:lnTo>
                    <a:pt x="151" y="417"/>
                  </a:lnTo>
                  <a:lnTo>
                    <a:pt x="153" y="421"/>
                  </a:lnTo>
                  <a:lnTo>
                    <a:pt x="155" y="423"/>
                  </a:lnTo>
                  <a:lnTo>
                    <a:pt x="155" y="424"/>
                  </a:lnTo>
                  <a:lnTo>
                    <a:pt x="155" y="425"/>
                  </a:lnTo>
                  <a:lnTo>
                    <a:pt x="157" y="426"/>
                  </a:lnTo>
                  <a:lnTo>
                    <a:pt x="158" y="429"/>
                  </a:lnTo>
                  <a:lnTo>
                    <a:pt x="158" y="430"/>
                  </a:lnTo>
                  <a:lnTo>
                    <a:pt x="159" y="431"/>
                  </a:lnTo>
                  <a:lnTo>
                    <a:pt x="160" y="432"/>
                  </a:lnTo>
                  <a:lnTo>
                    <a:pt x="161" y="432"/>
                  </a:lnTo>
                  <a:lnTo>
                    <a:pt x="161" y="434"/>
                  </a:lnTo>
                  <a:lnTo>
                    <a:pt x="162" y="436"/>
                  </a:lnTo>
                  <a:lnTo>
                    <a:pt x="163" y="436"/>
                  </a:lnTo>
                  <a:lnTo>
                    <a:pt x="164" y="438"/>
                  </a:lnTo>
                  <a:lnTo>
                    <a:pt x="165" y="439"/>
                  </a:lnTo>
                  <a:lnTo>
                    <a:pt x="165" y="441"/>
                  </a:lnTo>
                  <a:lnTo>
                    <a:pt x="167" y="442"/>
                  </a:lnTo>
                  <a:lnTo>
                    <a:pt x="168" y="445"/>
                  </a:lnTo>
                  <a:lnTo>
                    <a:pt x="169" y="446"/>
                  </a:lnTo>
                  <a:lnTo>
                    <a:pt x="170" y="449"/>
                  </a:lnTo>
                  <a:lnTo>
                    <a:pt x="171" y="449"/>
                  </a:lnTo>
                  <a:lnTo>
                    <a:pt x="171" y="450"/>
                  </a:lnTo>
                  <a:lnTo>
                    <a:pt x="172" y="451"/>
                  </a:lnTo>
                  <a:lnTo>
                    <a:pt x="173" y="452"/>
                  </a:lnTo>
                  <a:lnTo>
                    <a:pt x="173" y="453"/>
                  </a:lnTo>
                  <a:lnTo>
                    <a:pt x="174" y="454"/>
                  </a:lnTo>
                  <a:lnTo>
                    <a:pt x="174" y="455"/>
                  </a:lnTo>
                  <a:lnTo>
                    <a:pt x="175" y="456"/>
                  </a:lnTo>
                  <a:lnTo>
                    <a:pt x="175" y="457"/>
                  </a:lnTo>
                  <a:lnTo>
                    <a:pt x="175" y="458"/>
                  </a:lnTo>
                  <a:lnTo>
                    <a:pt x="177" y="458"/>
                  </a:lnTo>
                  <a:lnTo>
                    <a:pt x="177" y="459"/>
                  </a:lnTo>
                  <a:lnTo>
                    <a:pt x="177" y="458"/>
                  </a:lnTo>
                  <a:lnTo>
                    <a:pt x="177" y="457"/>
                  </a:lnTo>
                  <a:lnTo>
                    <a:pt x="178" y="456"/>
                  </a:lnTo>
                  <a:lnTo>
                    <a:pt x="178" y="455"/>
                  </a:lnTo>
                  <a:lnTo>
                    <a:pt x="178" y="454"/>
                  </a:lnTo>
                  <a:lnTo>
                    <a:pt x="177" y="454"/>
                  </a:lnTo>
                  <a:lnTo>
                    <a:pt x="177" y="453"/>
                  </a:lnTo>
                  <a:lnTo>
                    <a:pt x="178" y="452"/>
                  </a:lnTo>
                  <a:lnTo>
                    <a:pt x="179" y="452"/>
                  </a:lnTo>
                  <a:lnTo>
                    <a:pt x="180" y="452"/>
                  </a:lnTo>
                  <a:lnTo>
                    <a:pt x="181" y="451"/>
                  </a:lnTo>
                  <a:lnTo>
                    <a:pt x="181" y="450"/>
                  </a:lnTo>
                  <a:lnTo>
                    <a:pt x="182" y="449"/>
                  </a:lnTo>
                  <a:lnTo>
                    <a:pt x="182" y="448"/>
                  </a:lnTo>
                  <a:lnTo>
                    <a:pt x="182" y="447"/>
                  </a:lnTo>
                  <a:lnTo>
                    <a:pt x="181" y="447"/>
                  </a:lnTo>
                  <a:lnTo>
                    <a:pt x="182" y="447"/>
                  </a:lnTo>
                  <a:lnTo>
                    <a:pt x="182" y="446"/>
                  </a:lnTo>
                  <a:lnTo>
                    <a:pt x="182" y="445"/>
                  </a:lnTo>
                  <a:lnTo>
                    <a:pt x="182" y="444"/>
                  </a:lnTo>
                  <a:lnTo>
                    <a:pt x="182" y="442"/>
                  </a:lnTo>
                  <a:lnTo>
                    <a:pt x="182" y="441"/>
                  </a:lnTo>
                  <a:lnTo>
                    <a:pt x="182" y="440"/>
                  </a:lnTo>
                  <a:lnTo>
                    <a:pt x="182" y="439"/>
                  </a:lnTo>
                  <a:lnTo>
                    <a:pt x="182" y="438"/>
                  </a:lnTo>
                  <a:lnTo>
                    <a:pt x="182" y="436"/>
                  </a:lnTo>
                  <a:lnTo>
                    <a:pt x="181" y="434"/>
                  </a:lnTo>
                  <a:lnTo>
                    <a:pt x="180" y="432"/>
                  </a:lnTo>
                  <a:lnTo>
                    <a:pt x="181" y="432"/>
                  </a:lnTo>
                  <a:lnTo>
                    <a:pt x="180" y="432"/>
                  </a:lnTo>
                  <a:lnTo>
                    <a:pt x="180" y="431"/>
                  </a:lnTo>
                  <a:lnTo>
                    <a:pt x="180" y="430"/>
                  </a:lnTo>
                  <a:lnTo>
                    <a:pt x="180" y="429"/>
                  </a:lnTo>
                  <a:lnTo>
                    <a:pt x="181" y="429"/>
                  </a:lnTo>
                  <a:lnTo>
                    <a:pt x="181" y="428"/>
                  </a:lnTo>
                  <a:lnTo>
                    <a:pt x="182" y="428"/>
                  </a:lnTo>
                  <a:lnTo>
                    <a:pt x="182" y="427"/>
                  </a:lnTo>
                  <a:lnTo>
                    <a:pt x="182" y="426"/>
                  </a:lnTo>
                  <a:lnTo>
                    <a:pt x="182" y="425"/>
                  </a:lnTo>
                  <a:lnTo>
                    <a:pt x="183" y="424"/>
                  </a:lnTo>
                  <a:lnTo>
                    <a:pt x="183" y="423"/>
                  </a:lnTo>
                  <a:lnTo>
                    <a:pt x="183" y="422"/>
                  </a:lnTo>
                  <a:lnTo>
                    <a:pt x="182" y="421"/>
                  </a:lnTo>
                  <a:lnTo>
                    <a:pt x="182" y="420"/>
                  </a:lnTo>
                  <a:lnTo>
                    <a:pt x="182" y="419"/>
                  </a:lnTo>
                  <a:lnTo>
                    <a:pt x="183" y="419"/>
                  </a:lnTo>
                  <a:lnTo>
                    <a:pt x="183" y="418"/>
                  </a:lnTo>
                  <a:lnTo>
                    <a:pt x="182" y="418"/>
                  </a:lnTo>
                  <a:lnTo>
                    <a:pt x="182" y="417"/>
                  </a:lnTo>
                  <a:lnTo>
                    <a:pt x="182" y="416"/>
                  </a:lnTo>
                  <a:lnTo>
                    <a:pt x="183" y="415"/>
                  </a:lnTo>
                  <a:lnTo>
                    <a:pt x="183" y="414"/>
                  </a:lnTo>
                  <a:lnTo>
                    <a:pt x="183" y="412"/>
                  </a:lnTo>
                  <a:lnTo>
                    <a:pt x="183" y="411"/>
                  </a:lnTo>
                  <a:lnTo>
                    <a:pt x="183" y="410"/>
                  </a:lnTo>
                  <a:lnTo>
                    <a:pt x="184" y="410"/>
                  </a:lnTo>
                  <a:lnTo>
                    <a:pt x="184" y="409"/>
                  </a:lnTo>
                  <a:lnTo>
                    <a:pt x="184" y="408"/>
                  </a:lnTo>
                  <a:lnTo>
                    <a:pt x="185" y="408"/>
                  </a:lnTo>
                  <a:lnTo>
                    <a:pt x="185" y="406"/>
                  </a:lnTo>
                  <a:lnTo>
                    <a:pt x="184" y="406"/>
                  </a:lnTo>
                  <a:lnTo>
                    <a:pt x="184" y="404"/>
                  </a:lnTo>
                  <a:lnTo>
                    <a:pt x="184" y="403"/>
                  </a:lnTo>
                  <a:lnTo>
                    <a:pt x="184" y="402"/>
                  </a:lnTo>
                  <a:lnTo>
                    <a:pt x="184" y="401"/>
                  </a:lnTo>
                  <a:lnTo>
                    <a:pt x="184" y="400"/>
                  </a:lnTo>
                  <a:lnTo>
                    <a:pt x="184" y="399"/>
                  </a:lnTo>
                  <a:lnTo>
                    <a:pt x="185" y="399"/>
                  </a:lnTo>
                  <a:lnTo>
                    <a:pt x="185" y="398"/>
                  </a:lnTo>
                  <a:lnTo>
                    <a:pt x="184" y="398"/>
                  </a:lnTo>
                  <a:lnTo>
                    <a:pt x="184" y="397"/>
                  </a:lnTo>
                  <a:lnTo>
                    <a:pt x="185" y="397"/>
                  </a:lnTo>
                  <a:lnTo>
                    <a:pt x="185" y="396"/>
                  </a:lnTo>
                  <a:lnTo>
                    <a:pt x="184" y="395"/>
                  </a:lnTo>
                  <a:lnTo>
                    <a:pt x="185" y="395"/>
                  </a:lnTo>
                  <a:lnTo>
                    <a:pt x="185" y="394"/>
                  </a:lnTo>
                  <a:lnTo>
                    <a:pt x="187" y="394"/>
                  </a:lnTo>
                  <a:lnTo>
                    <a:pt x="188" y="394"/>
                  </a:lnTo>
                  <a:lnTo>
                    <a:pt x="189" y="394"/>
                  </a:lnTo>
                  <a:lnTo>
                    <a:pt x="189" y="393"/>
                  </a:lnTo>
                  <a:lnTo>
                    <a:pt x="190" y="393"/>
                  </a:lnTo>
                  <a:lnTo>
                    <a:pt x="190" y="394"/>
                  </a:lnTo>
                  <a:lnTo>
                    <a:pt x="191" y="394"/>
                  </a:lnTo>
                  <a:lnTo>
                    <a:pt x="192" y="393"/>
                  </a:lnTo>
                  <a:lnTo>
                    <a:pt x="193" y="393"/>
                  </a:lnTo>
                  <a:lnTo>
                    <a:pt x="194" y="393"/>
                  </a:lnTo>
                  <a:lnTo>
                    <a:pt x="195" y="393"/>
                  </a:lnTo>
                  <a:lnTo>
                    <a:pt x="195" y="394"/>
                  </a:lnTo>
                  <a:lnTo>
                    <a:pt x="195" y="395"/>
                  </a:lnTo>
                  <a:lnTo>
                    <a:pt x="197" y="395"/>
                  </a:lnTo>
                  <a:lnTo>
                    <a:pt x="197" y="396"/>
                  </a:lnTo>
                  <a:lnTo>
                    <a:pt x="198" y="396"/>
                  </a:lnTo>
                  <a:lnTo>
                    <a:pt x="199" y="396"/>
                  </a:lnTo>
                  <a:lnTo>
                    <a:pt x="199" y="395"/>
                  </a:lnTo>
                  <a:lnTo>
                    <a:pt x="200" y="395"/>
                  </a:lnTo>
                  <a:lnTo>
                    <a:pt x="201" y="396"/>
                  </a:lnTo>
                  <a:lnTo>
                    <a:pt x="202" y="397"/>
                  </a:lnTo>
                  <a:lnTo>
                    <a:pt x="203" y="398"/>
                  </a:lnTo>
                  <a:lnTo>
                    <a:pt x="203" y="399"/>
                  </a:lnTo>
                  <a:lnTo>
                    <a:pt x="204" y="400"/>
                  </a:lnTo>
                  <a:lnTo>
                    <a:pt x="204" y="401"/>
                  </a:lnTo>
                  <a:lnTo>
                    <a:pt x="203" y="401"/>
                  </a:lnTo>
                  <a:lnTo>
                    <a:pt x="204" y="401"/>
                  </a:lnTo>
                  <a:lnTo>
                    <a:pt x="204" y="402"/>
                  </a:lnTo>
                  <a:lnTo>
                    <a:pt x="205" y="402"/>
                  </a:lnTo>
                  <a:lnTo>
                    <a:pt x="205" y="403"/>
                  </a:lnTo>
                  <a:lnTo>
                    <a:pt x="205" y="404"/>
                  </a:lnTo>
                  <a:lnTo>
                    <a:pt x="206" y="404"/>
                  </a:lnTo>
                  <a:lnTo>
                    <a:pt x="207" y="404"/>
                  </a:lnTo>
                  <a:lnTo>
                    <a:pt x="208" y="404"/>
                  </a:lnTo>
                  <a:lnTo>
                    <a:pt x="209" y="404"/>
                  </a:lnTo>
                  <a:lnTo>
                    <a:pt x="210" y="404"/>
                  </a:lnTo>
                  <a:lnTo>
                    <a:pt x="211" y="404"/>
                  </a:lnTo>
                  <a:lnTo>
                    <a:pt x="211" y="403"/>
                  </a:lnTo>
                  <a:lnTo>
                    <a:pt x="212" y="402"/>
                  </a:lnTo>
                  <a:lnTo>
                    <a:pt x="212" y="401"/>
                  </a:lnTo>
                  <a:lnTo>
                    <a:pt x="212" y="400"/>
                  </a:lnTo>
                  <a:lnTo>
                    <a:pt x="213" y="400"/>
                  </a:lnTo>
                  <a:lnTo>
                    <a:pt x="214" y="399"/>
                  </a:lnTo>
                  <a:lnTo>
                    <a:pt x="214" y="398"/>
                  </a:lnTo>
                  <a:lnTo>
                    <a:pt x="215" y="397"/>
                  </a:lnTo>
                  <a:lnTo>
                    <a:pt x="215" y="396"/>
                  </a:lnTo>
                  <a:lnTo>
                    <a:pt x="216" y="396"/>
                  </a:lnTo>
                  <a:lnTo>
                    <a:pt x="219" y="380"/>
                  </a:lnTo>
                  <a:lnTo>
                    <a:pt x="220" y="378"/>
                  </a:lnTo>
                  <a:lnTo>
                    <a:pt x="221" y="371"/>
                  </a:lnTo>
                  <a:lnTo>
                    <a:pt x="224" y="358"/>
                  </a:lnTo>
                  <a:lnTo>
                    <a:pt x="224" y="356"/>
                  </a:lnTo>
                  <a:lnTo>
                    <a:pt x="224" y="355"/>
                  </a:lnTo>
                  <a:lnTo>
                    <a:pt x="225" y="355"/>
                  </a:lnTo>
                  <a:lnTo>
                    <a:pt x="225" y="352"/>
                  </a:lnTo>
                  <a:lnTo>
                    <a:pt x="225" y="350"/>
                  </a:lnTo>
                  <a:lnTo>
                    <a:pt x="225" y="348"/>
                  </a:lnTo>
                  <a:lnTo>
                    <a:pt x="225" y="346"/>
                  </a:lnTo>
                  <a:lnTo>
                    <a:pt x="226" y="346"/>
                  </a:lnTo>
                  <a:lnTo>
                    <a:pt x="226" y="345"/>
                  </a:lnTo>
                  <a:lnTo>
                    <a:pt x="226" y="344"/>
                  </a:lnTo>
                  <a:lnTo>
                    <a:pt x="226" y="343"/>
                  </a:lnTo>
                  <a:lnTo>
                    <a:pt x="226" y="342"/>
                  </a:lnTo>
                  <a:lnTo>
                    <a:pt x="226" y="341"/>
                  </a:lnTo>
                  <a:lnTo>
                    <a:pt x="227" y="341"/>
                  </a:lnTo>
                  <a:lnTo>
                    <a:pt x="227" y="340"/>
                  </a:lnTo>
                  <a:lnTo>
                    <a:pt x="227" y="339"/>
                  </a:lnTo>
                  <a:lnTo>
                    <a:pt x="227" y="338"/>
                  </a:lnTo>
                  <a:lnTo>
                    <a:pt x="228" y="336"/>
                  </a:lnTo>
                  <a:lnTo>
                    <a:pt x="228" y="335"/>
                  </a:lnTo>
                  <a:lnTo>
                    <a:pt x="228" y="334"/>
                  </a:lnTo>
                  <a:lnTo>
                    <a:pt x="228" y="333"/>
                  </a:lnTo>
                  <a:lnTo>
                    <a:pt x="228" y="332"/>
                  </a:lnTo>
                  <a:lnTo>
                    <a:pt x="229" y="330"/>
                  </a:lnTo>
                  <a:lnTo>
                    <a:pt x="229" y="329"/>
                  </a:lnTo>
                  <a:lnTo>
                    <a:pt x="229" y="328"/>
                  </a:lnTo>
                  <a:lnTo>
                    <a:pt x="230" y="327"/>
                  </a:lnTo>
                  <a:lnTo>
                    <a:pt x="230" y="326"/>
                  </a:lnTo>
                  <a:lnTo>
                    <a:pt x="230" y="325"/>
                  </a:lnTo>
                  <a:lnTo>
                    <a:pt x="230" y="324"/>
                  </a:lnTo>
                  <a:lnTo>
                    <a:pt x="230" y="323"/>
                  </a:lnTo>
                  <a:lnTo>
                    <a:pt x="230" y="322"/>
                  </a:lnTo>
                  <a:lnTo>
                    <a:pt x="231" y="322"/>
                  </a:lnTo>
                  <a:lnTo>
                    <a:pt x="231" y="320"/>
                  </a:lnTo>
                  <a:lnTo>
                    <a:pt x="231" y="318"/>
                  </a:lnTo>
                  <a:lnTo>
                    <a:pt x="232" y="318"/>
                  </a:lnTo>
                  <a:lnTo>
                    <a:pt x="232" y="317"/>
                  </a:lnTo>
                  <a:lnTo>
                    <a:pt x="232" y="316"/>
                  </a:lnTo>
                  <a:lnTo>
                    <a:pt x="232" y="315"/>
                  </a:lnTo>
                  <a:lnTo>
                    <a:pt x="233" y="314"/>
                  </a:lnTo>
                  <a:lnTo>
                    <a:pt x="233" y="313"/>
                  </a:lnTo>
                  <a:lnTo>
                    <a:pt x="233" y="311"/>
                  </a:lnTo>
                  <a:lnTo>
                    <a:pt x="233" y="310"/>
                  </a:lnTo>
                  <a:lnTo>
                    <a:pt x="234" y="309"/>
                  </a:lnTo>
                  <a:lnTo>
                    <a:pt x="234" y="308"/>
                  </a:lnTo>
                  <a:lnTo>
                    <a:pt x="234" y="307"/>
                  </a:lnTo>
                  <a:lnTo>
                    <a:pt x="234" y="306"/>
                  </a:lnTo>
                  <a:lnTo>
                    <a:pt x="234" y="305"/>
                  </a:lnTo>
                  <a:lnTo>
                    <a:pt x="235" y="304"/>
                  </a:lnTo>
                  <a:lnTo>
                    <a:pt x="235" y="303"/>
                  </a:lnTo>
                  <a:lnTo>
                    <a:pt x="235" y="302"/>
                  </a:lnTo>
                  <a:lnTo>
                    <a:pt x="235" y="301"/>
                  </a:lnTo>
                  <a:lnTo>
                    <a:pt x="235" y="300"/>
                  </a:lnTo>
                  <a:lnTo>
                    <a:pt x="235" y="299"/>
                  </a:lnTo>
                  <a:lnTo>
                    <a:pt x="235" y="298"/>
                  </a:lnTo>
                  <a:lnTo>
                    <a:pt x="235" y="297"/>
                  </a:lnTo>
                  <a:lnTo>
                    <a:pt x="236" y="292"/>
                  </a:lnTo>
                  <a:lnTo>
                    <a:pt x="237" y="288"/>
                  </a:lnTo>
                  <a:lnTo>
                    <a:pt x="237" y="287"/>
                  </a:lnTo>
                  <a:lnTo>
                    <a:pt x="238" y="286"/>
                  </a:lnTo>
                  <a:lnTo>
                    <a:pt x="238" y="285"/>
                  </a:lnTo>
                  <a:lnTo>
                    <a:pt x="238" y="283"/>
                  </a:lnTo>
                  <a:lnTo>
                    <a:pt x="239" y="277"/>
                  </a:lnTo>
                  <a:lnTo>
                    <a:pt x="240" y="277"/>
                  </a:lnTo>
                  <a:lnTo>
                    <a:pt x="242" y="267"/>
                  </a:lnTo>
                  <a:lnTo>
                    <a:pt x="243" y="261"/>
                  </a:lnTo>
                  <a:lnTo>
                    <a:pt x="243" y="259"/>
                  </a:lnTo>
                  <a:lnTo>
                    <a:pt x="244" y="259"/>
                  </a:lnTo>
                  <a:lnTo>
                    <a:pt x="244" y="258"/>
                  </a:lnTo>
                  <a:lnTo>
                    <a:pt x="244" y="257"/>
                  </a:lnTo>
                  <a:lnTo>
                    <a:pt x="244" y="256"/>
                  </a:lnTo>
                  <a:lnTo>
                    <a:pt x="245" y="253"/>
                  </a:lnTo>
                  <a:lnTo>
                    <a:pt x="245" y="250"/>
                  </a:lnTo>
                  <a:lnTo>
                    <a:pt x="245" y="249"/>
                  </a:lnTo>
                  <a:lnTo>
                    <a:pt x="246" y="245"/>
                  </a:lnTo>
                  <a:lnTo>
                    <a:pt x="246" y="244"/>
                  </a:lnTo>
                  <a:lnTo>
                    <a:pt x="246" y="243"/>
                  </a:lnTo>
                  <a:lnTo>
                    <a:pt x="246" y="242"/>
                  </a:lnTo>
                  <a:lnTo>
                    <a:pt x="246" y="241"/>
                  </a:lnTo>
                  <a:lnTo>
                    <a:pt x="247" y="241"/>
                  </a:lnTo>
                  <a:lnTo>
                    <a:pt x="247" y="239"/>
                  </a:lnTo>
                  <a:lnTo>
                    <a:pt x="248" y="235"/>
                  </a:lnTo>
                  <a:lnTo>
                    <a:pt x="248" y="234"/>
                  </a:lnTo>
                  <a:lnTo>
                    <a:pt x="251" y="219"/>
                  </a:lnTo>
                  <a:lnTo>
                    <a:pt x="254" y="206"/>
                  </a:lnTo>
                  <a:lnTo>
                    <a:pt x="255" y="204"/>
                  </a:lnTo>
                  <a:lnTo>
                    <a:pt x="256" y="191"/>
                  </a:lnTo>
                  <a:lnTo>
                    <a:pt x="257" y="189"/>
                  </a:lnTo>
                  <a:lnTo>
                    <a:pt x="258" y="183"/>
                  </a:lnTo>
                  <a:lnTo>
                    <a:pt x="259" y="178"/>
                  </a:lnTo>
                  <a:lnTo>
                    <a:pt x="259" y="177"/>
                  </a:lnTo>
                  <a:lnTo>
                    <a:pt x="260" y="177"/>
                  </a:lnTo>
                  <a:lnTo>
                    <a:pt x="260" y="176"/>
                  </a:lnTo>
                  <a:lnTo>
                    <a:pt x="260" y="175"/>
                  </a:lnTo>
                  <a:lnTo>
                    <a:pt x="260" y="174"/>
                  </a:lnTo>
                  <a:lnTo>
                    <a:pt x="260" y="173"/>
                  </a:lnTo>
                  <a:lnTo>
                    <a:pt x="261" y="172"/>
                  </a:lnTo>
                  <a:lnTo>
                    <a:pt x="261" y="171"/>
                  </a:lnTo>
                  <a:lnTo>
                    <a:pt x="261" y="170"/>
                  </a:lnTo>
                  <a:lnTo>
                    <a:pt x="261" y="169"/>
                  </a:lnTo>
                  <a:lnTo>
                    <a:pt x="261" y="168"/>
                  </a:lnTo>
                  <a:lnTo>
                    <a:pt x="262" y="167"/>
                  </a:lnTo>
                  <a:lnTo>
                    <a:pt x="262" y="166"/>
                  </a:lnTo>
                  <a:lnTo>
                    <a:pt x="262" y="165"/>
                  </a:lnTo>
                  <a:lnTo>
                    <a:pt x="262" y="164"/>
                  </a:lnTo>
                  <a:lnTo>
                    <a:pt x="263" y="163"/>
                  </a:lnTo>
                  <a:lnTo>
                    <a:pt x="263" y="162"/>
                  </a:lnTo>
                  <a:lnTo>
                    <a:pt x="263" y="160"/>
                  </a:lnTo>
                  <a:lnTo>
                    <a:pt x="263" y="158"/>
                  </a:lnTo>
                  <a:lnTo>
                    <a:pt x="263" y="156"/>
                  </a:lnTo>
                  <a:lnTo>
                    <a:pt x="263" y="155"/>
                  </a:lnTo>
                  <a:lnTo>
                    <a:pt x="265" y="153"/>
                  </a:lnTo>
                  <a:lnTo>
                    <a:pt x="265" y="151"/>
                  </a:lnTo>
                  <a:lnTo>
                    <a:pt x="265" y="150"/>
                  </a:lnTo>
                  <a:lnTo>
                    <a:pt x="265" y="149"/>
                  </a:lnTo>
                  <a:lnTo>
                    <a:pt x="265" y="148"/>
                  </a:lnTo>
                  <a:lnTo>
                    <a:pt x="266" y="143"/>
                  </a:lnTo>
                  <a:lnTo>
                    <a:pt x="266" y="141"/>
                  </a:lnTo>
                  <a:lnTo>
                    <a:pt x="267" y="140"/>
                  </a:lnTo>
                  <a:lnTo>
                    <a:pt x="267" y="139"/>
                  </a:lnTo>
                  <a:lnTo>
                    <a:pt x="267" y="137"/>
                  </a:lnTo>
                  <a:lnTo>
                    <a:pt x="267" y="136"/>
                  </a:lnTo>
                  <a:lnTo>
                    <a:pt x="268" y="136"/>
                  </a:lnTo>
                  <a:lnTo>
                    <a:pt x="268" y="135"/>
                  </a:lnTo>
                  <a:lnTo>
                    <a:pt x="268" y="134"/>
                  </a:lnTo>
                  <a:lnTo>
                    <a:pt x="268" y="133"/>
                  </a:lnTo>
                  <a:lnTo>
                    <a:pt x="268" y="132"/>
                  </a:lnTo>
                  <a:lnTo>
                    <a:pt x="269" y="131"/>
                  </a:lnTo>
                  <a:lnTo>
                    <a:pt x="269" y="130"/>
                  </a:lnTo>
                  <a:lnTo>
                    <a:pt x="269" y="128"/>
                  </a:lnTo>
                  <a:lnTo>
                    <a:pt x="270" y="127"/>
                  </a:lnTo>
                  <a:lnTo>
                    <a:pt x="270" y="123"/>
                  </a:lnTo>
                  <a:lnTo>
                    <a:pt x="271" y="120"/>
                  </a:lnTo>
                  <a:lnTo>
                    <a:pt x="273" y="113"/>
                  </a:lnTo>
                  <a:lnTo>
                    <a:pt x="273" y="112"/>
                  </a:lnTo>
                  <a:lnTo>
                    <a:pt x="273" y="108"/>
                  </a:lnTo>
                  <a:lnTo>
                    <a:pt x="273" y="107"/>
                  </a:lnTo>
                  <a:lnTo>
                    <a:pt x="273" y="106"/>
                  </a:lnTo>
                  <a:lnTo>
                    <a:pt x="273" y="105"/>
                  </a:lnTo>
                  <a:lnTo>
                    <a:pt x="275" y="104"/>
                  </a:lnTo>
                  <a:lnTo>
                    <a:pt x="275" y="103"/>
                  </a:lnTo>
                  <a:lnTo>
                    <a:pt x="275" y="100"/>
                  </a:lnTo>
                  <a:lnTo>
                    <a:pt x="275" y="98"/>
                  </a:lnTo>
                  <a:lnTo>
                    <a:pt x="276" y="95"/>
                  </a:lnTo>
                  <a:lnTo>
                    <a:pt x="276" y="92"/>
                  </a:lnTo>
                  <a:lnTo>
                    <a:pt x="276" y="91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82"/>
                  </a:lnTo>
                  <a:lnTo>
                    <a:pt x="279" y="79"/>
                  </a:lnTo>
                  <a:lnTo>
                    <a:pt x="280" y="77"/>
                  </a:lnTo>
                  <a:lnTo>
                    <a:pt x="280" y="76"/>
                  </a:lnTo>
                  <a:lnTo>
                    <a:pt x="281" y="70"/>
                  </a:lnTo>
                  <a:lnTo>
                    <a:pt x="281" y="69"/>
                  </a:lnTo>
                  <a:lnTo>
                    <a:pt x="282" y="67"/>
                  </a:lnTo>
                  <a:lnTo>
                    <a:pt x="283" y="63"/>
                  </a:lnTo>
                  <a:lnTo>
                    <a:pt x="282" y="63"/>
                  </a:lnTo>
                  <a:lnTo>
                    <a:pt x="280" y="62"/>
                  </a:lnTo>
                  <a:lnTo>
                    <a:pt x="273" y="61"/>
                  </a:lnTo>
                  <a:lnTo>
                    <a:pt x="270" y="60"/>
                  </a:lnTo>
                  <a:lnTo>
                    <a:pt x="269" y="60"/>
                  </a:lnTo>
                  <a:lnTo>
                    <a:pt x="265" y="59"/>
                  </a:lnTo>
                  <a:lnTo>
                    <a:pt x="263" y="58"/>
                  </a:lnTo>
                  <a:lnTo>
                    <a:pt x="262" y="58"/>
                  </a:lnTo>
                  <a:lnTo>
                    <a:pt x="261" y="58"/>
                  </a:lnTo>
                  <a:lnTo>
                    <a:pt x="260" y="57"/>
                  </a:lnTo>
                  <a:lnTo>
                    <a:pt x="259" y="57"/>
                  </a:lnTo>
                  <a:lnTo>
                    <a:pt x="258" y="57"/>
                  </a:lnTo>
                  <a:lnTo>
                    <a:pt x="257" y="57"/>
                  </a:lnTo>
                  <a:lnTo>
                    <a:pt x="255" y="56"/>
                  </a:lnTo>
                  <a:lnTo>
                    <a:pt x="254" y="56"/>
                  </a:lnTo>
                  <a:lnTo>
                    <a:pt x="252" y="55"/>
                  </a:lnTo>
                  <a:lnTo>
                    <a:pt x="251" y="55"/>
                  </a:lnTo>
                  <a:lnTo>
                    <a:pt x="250" y="55"/>
                  </a:lnTo>
                  <a:lnTo>
                    <a:pt x="249" y="55"/>
                  </a:lnTo>
                  <a:lnTo>
                    <a:pt x="249" y="54"/>
                  </a:lnTo>
                  <a:lnTo>
                    <a:pt x="248" y="54"/>
                  </a:lnTo>
                  <a:lnTo>
                    <a:pt x="247" y="54"/>
                  </a:lnTo>
                  <a:lnTo>
                    <a:pt x="244" y="53"/>
                  </a:lnTo>
                  <a:lnTo>
                    <a:pt x="243" y="53"/>
                  </a:lnTo>
                  <a:lnTo>
                    <a:pt x="242" y="53"/>
                  </a:lnTo>
                  <a:lnTo>
                    <a:pt x="234" y="51"/>
                  </a:lnTo>
                  <a:lnTo>
                    <a:pt x="232" y="50"/>
                  </a:lnTo>
                  <a:lnTo>
                    <a:pt x="220" y="48"/>
                  </a:lnTo>
                  <a:lnTo>
                    <a:pt x="218" y="47"/>
                  </a:lnTo>
                  <a:lnTo>
                    <a:pt x="209" y="45"/>
                  </a:lnTo>
                  <a:lnTo>
                    <a:pt x="208" y="45"/>
                  </a:lnTo>
                  <a:lnTo>
                    <a:pt x="204" y="43"/>
                  </a:lnTo>
                  <a:lnTo>
                    <a:pt x="203" y="43"/>
                  </a:lnTo>
                  <a:lnTo>
                    <a:pt x="194" y="41"/>
                  </a:lnTo>
                  <a:lnTo>
                    <a:pt x="190" y="41"/>
                  </a:lnTo>
                  <a:lnTo>
                    <a:pt x="189" y="41"/>
                  </a:lnTo>
                  <a:lnTo>
                    <a:pt x="185" y="39"/>
                  </a:lnTo>
                  <a:lnTo>
                    <a:pt x="184" y="39"/>
                  </a:lnTo>
                  <a:lnTo>
                    <a:pt x="183" y="39"/>
                  </a:lnTo>
                  <a:lnTo>
                    <a:pt x="180" y="37"/>
                  </a:lnTo>
                  <a:lnTo>
                    <a:pt x="178" y="37"/>
                  </a:lnTo>
                  <a:lnTo>
                    <a:pt x="169" y="35"/>
                  </a:lnTo>
                  <a:lnTo>
                    <a:pt x="165" y="34"/>
                  </a:lnTo>
                  <a:lnTo>
                    <a:pt x="163" y="34"/>
                  </a:lnTo>
                  <a:lnTo>
                    <a:pt x="163" y="33"/>
                  </a:lnTo>
                  <a:lnTo>
                    <a:pt x="162" y="33"/>
                  </a:lnTo>
                  <a:lnTo>
                    <a:pt x="161" y="33"/>
                  </a:lnTo>
                  <a:lnTo>
                    <a:pt x="158" y="32"/>
                  </a:lnTo>
                  <a:lnTo>
                    <a:pt x="157" y="32"/>
                  </a:lnTo>
                  <a:lnTo>
                    <a:pt x="155" y="31"/>
                  </a:lnTo>
                  <a:lnTo>
                    <a:pt x="154" y="31"/>
                  </a:lnTo>
                  <a:lnTo>
                    <a:pt x="150" y="30"/>
                  </a:lnTo>
                  <a:lnTo>
                    <a:pt x="149" y="30"/>
                  </a:lnTo>
                  <a:lnTo>
                    <a:pt x="148" y="30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5" y="28"/>
                  </a:lnTo>
                  <a:lnTo>
                    <a:pt x="144" y="28"/>
                  </a:lnTo>
                  <a:lnTo>
                    <a:pt x="143" y="28"/>
                  </a:lnTo>
                  <a:lnTo>
                    <a:pt x="142" y="28"/>
                  </a:lnTo>
                  <a:lnTo>
                    <a:pt x="139" y="27"/>
                  </a:lnTo>
                  <a:lnTo>
                    <a:pt x="138" y="27"/>
                  </a:lnTo>
                  <a:lnTo>
                    <a:pt x="137" y="27"/>
                  </a:lnTo>
                  <a:lnTo>
                    <a:pt x="135" y="26"/>
                  </a:lnTo>
                  <a:lnTo>
                    <a:pt x="134" y="25"/>
                  </a:lnTo>
                  <a:lnTo>
                    <a:pt x="133" y="25"/>
                  </a:lnTo>
                  <a:lnTo>
                    <a:pt x="132" y="25"/>
                  </a:lnTo>
                  <a:lnTo>
                    <a:pt x="131" y="25"/>
                  </a:lnTo>
                  <a:lnTo>
                    <a:pt x="130" y="25"/>
                  </a:lnTo>
                  <a:lnTo>
                    <a:pt x="128" y="24"/>
                  </a:lnTo>
                  <a:lnTo>
                    <a:pt x="127" y="24"/>
                  </a:lnTo>
                  <a:lnTo>
                    <a:pt x="125" y="23"/>
                  </a:lnTo>
                  <a:lnTo>
                    <a:pt x="124" y="23"/>
                  </a:lnTo>
                  <a:lnTo>
                    <a:pt x="121" y="22"/>
                  </a:lnTo>
                  <a:lnTo>
                    <a:pt x="118" y="21"/>
                  </a:lnTo>
                  <a:lnTo>
                    <a:pt x="117" y="21"/>
                  </a:lnTo>
                  <a:lnTo>
                    <a:pt x="115" y="21"/>
                  </a:lnTo>
                  <a:lnTo>
                    <a:pt x="114" y="20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5" y="17"/>
                  </a:lnTo>
                  <a:lnTo>
                    <a:pt x="104" y="17"/>
                  </a:lnTo>
                  <a:lnTo>
                    <a:pt x="101" y="16"/>
                  </a:lnTo>
                  <a:lnTo>
                    <a:pt x="99" y="16"/>
                  </a:lnTo>
                  <a:lnTo>
                    <a:pt x="98" y="16"/>
                  </a:lnTo>
                  <a:lnTo>
                    <a:pt x="96" y="15"/>
                  </a:lnTo>
                  <a:lnTo>
                    <a:pt x="94" y="14"/>
                  </a:lnTo>
                  <a:lnTo>
                    <a:pt x="93" y="14"/>
                  </a:lnTo>
                  <a:lnTo>
                    <a:pt x="92" y="14"/>
                  </a:lnTo>
                  <a:lnTo>
                    <a:pt x="88" y="13"/>
                  </a:lnTo>
                  <a:lnTo>
                    <a:pt x="87" y="12"/>
                  </a:lnTo>
                  <a:lnTo>
                    <a:pt x="84" y="11"/>
                  </a:lnTo>
                  <a:lnTo>
                    <a:pt x="83" y="11"/>
                  </a:lnTo>
                  <a:lnTo>
                    <a:pt x="79" y="11"/>
                  </a:lnTo>
                  <a:lnTo>
                    <a:pt x="78" y="11"/>
                  </a:lnTo>
                  <a:lnTo>
                    <a:pt x="77" y="9"/>
                  </a:lnTo>
                  <a:lnTo>
                    <a:pt x="76" y="9"/>
                  </a:lnTo>
                  <a:lnTo>
                    <a:pt x="75" y="9"/>
                  </a:lnTo>
                  <a:lnTo>
                    <a:pt x="74" y="9"/>
                  </a:lnTo>
                  <a:lnTo>
                    <a:pt x="71" y="7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0" y="2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5"/>
                  </a:lnTo>
                  <a:lnTo>
                    <a:pt x="42" y="7"/>
                  </a:lnTo>
                  <a:lnTo>
                    <a:pt x="40" y="14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40" y="19"/>
                  </a:lnTo>
                  <a:lnTo>
                    <a:pt x="39" y="21"/>
                  </a:lnTo>
                  <a:lnTo>
                    <a:pt x="37" y="27"/>
                  </a:lnTo>
                  <a:lnTo>
                    <a:pt x="37" y="28"/>
                  </a:lnTo>
                  <a:lnTo>
                    <a:pt x="35" y="35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1" y="47"/>
                  </a:lnTo>
                  <a:lnTo>
                    <a:pt x="31" y="48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30" y="55"/>
                  </a:lnTo>
                  <a:lnTo>
                    <a:pt x="30" y="56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6" y="67"/>
                  </a:lnTo>
                  <a:lnTo>
                    <a:pt x="26" y="69"/>
                  </a:lnTo>
                  <a:lnTo>
                    <a:pt x="26" y="70"/>
                  </a:lnTo>
                  <a:lnTo>
                    <a:pt x="25" y="72"/>
                  </a:lnTo>
                  <a:lnTo>
                    <a:pt x="25" y="73"/>
                  </a:lnTo>
                  <a:lnTo>
                    <a:pt x="24" y="77"/>
                  </a:lnTo>
                  <a:lnTo>
                    <a:pt x="23" y="78"/>
                  </a:lnTo>
                  <a:lnTo>
                    <a:pt x="23" y="80"/>
                  </a:lnTo>
                  <a:lnTo>
                    <a:pt x="23" y="81"/>
                  </a:lnTo>
                  <a:lnTo>
                    <a:pt x="23" y="82"/>
                  </a:lnTo>
                  <a:lnTo>
                    <a:pt x="22" y="82"/>
                  </a:lnTo>
                  <a:lnTo>
                    <a:pt x="22" y="85"/>
                  </a:lnTo>
                  <a:lnTo>
                    <a:pt x="21" y="88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19" y="98"/>
                  </a:lnTo>
                  <a:lnTo>
                    <a:pt x="18" y="100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6" y="106"/>
                  </a:lnTo>
                  <a:lnTo>
                    <a:pt x="16" y="108"/>
                  </a:lnTo>
                  <a:lnTo>
                    <a:pt x="16" y="109"/>
                  </a:lnTo>
                  <a:lnTo>
                    <a:pt x="15" y="110"/>
                  </a:lnTo>
                  <a:lnTo>
                    <a:pt x="15" y="112"/>
                  </a:lnTo>
                  <a:lnTo>
                    <a:pt x="14" y="113"/>
                  </a:lnTo>
                  <a:lnTo>
                    <a:pt x="14" y="115"/>
                  </a:lnTo>
                  <a:lnTo>
                    <a:pt x="13" y="119"/>
                  </a:lnTo>
                  <a:lnTo>
                    <a:pt x="12" y="121"/>
                  </a:lnTo>
                  <a:lnTo>
                    <a:pt x="11" y="123"/>
                  </a:lnTo>
                  <a:lnTo>
                    <a:pt x="11" y="125"/>
                  </a:lnTo>
                  <a:lnTo>
                    <a:pt x="10" y="127"/>
                  </a:lnTo>
                  <a:lnTo>
                    <a:pt x="10" y="128"/>
                  </a:lnTo>
                  <a:lnTo>
                    <a:pt x="10" y="130"/>
                  </a:lnTo>
                  <a:lnTo>
                    <a:pt x="10" y="131"/>
                  </a:lnTo>
                  <a:lnTo>
                    <a:pt x="10" y="132"/>
                  </a:lnTo>
                  <a:lnTo>
                    <a:pt x="9" y="133"/>
                  </a:lnTo>
                  <a:lnTo>
                    <a:pt x="9" y="134"/>
                  </a:lnTo>
                  <a:lnTo>
                    <a:pt x="9" y="135"/>
                  </a:lnTo>
                  <a:lnTo>
                    <a:pt x="8" y="137"/>
                  </a:lnTo>
                  <a:lnTo>
                    <a:pt x="8" y="139"/>
                  </a:lnTo>
                  <a:lnTo>
                    <a:pt x="7" y="140"/>
                  </a:lnTo>
                  <a:lnTo>
                    <a:pt x="7" y="141"/>
                  </a:lnTo>
                  <a:lnTo>
                    <a:pt x="7" y="142"/>
                  </a:lnTo>
                  <a:lnTo>
                    <a:pt x="6" y="143"/>
                  </a:lnTo>
                  <a:lnTo>
                    <a:pt x="6" y="144"/>
                  </a:lnTo>
                  <a:lnTo>
                    <a:pt x="5" y="148"/>
                  </a:lnTo>
                  <a:lnTo>
                    <a:pt x="5" y="149"/>
                  </a:lnTo>
                  <a:lnTo>
                    <a:pt x="4" y="151"/>
                  </a:lnTo>
                  <a:lnTo>
                    <a:pt x="3" y="153"/>
                  </a:lnTo>
                  <a:lnTo>
                    <a:pt x="3" y="155"/>
                  </a:lnTo>
                  <a:lnTo>
                    <a:pt x="2" y="15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6E16088-3476-DA46-A39A-0E32CBA331F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48" y="1221"/>
              <a:ext cx="630" cy="553"/>
            </a:xfrm>
            <a:custGeom>
              <a:avLst/>
              <a:gdLst>
                <a:gd name="T0" fmla="*/ 12 w 357"/>
                <a:gd name="T1" fmla="*/ 332 h 321"/>
                <a:gd name="T2" fmla="*/ 2 w 357"/>
                <a:gd name="T3" fmla="*/ 369 h 321"/>
                <a:gd name="T4" fmla="*/ 0 w 357"/>
                <a:gd name="T5" fmla="*/ 391 h 321"/>
                <a:gd name="T6" fmla="*/ 34 w 357"/>
                <a:gd name="T7" fmla="*/ 413 h 321"/>
                <a:gd name="T8" fmla="*/ 67 w 357"/>
                <a:gd name="T9" fmla="*/ 424 h 321"/>
                <a:gd name="T10" fmla="*/ 102 w 357"/>
                <a:gd name="T11" fmla="*/ 434 h 321"/>
                <a:gd name="T12" fmla="*/ 148 w 357"/>
                <a:gd name="T13" fmla="*/ 450 h 321"/>
                <a:gd name="T14" fmla="*/ 185 w 357"/>
                <a:gd name="T15" fmla="*/ 462 h 321"/>
                <a:gd name="T16" fmla="*/ 210 w 357"/>
                <a:gd name="T17" fmla="*/ 469 h 321"/>
                <a:gd name="T18" fmla="*/ 244 w 357"/>
                <a:gd name="T19" fmla="*/ 479 h 321"/>
                <a:gd name="T20" fmla="*/ 286 w 357"/>
                <a:gd name="T21" fmla="*/ 493 h 321"/>
                <a:gd name="T22" fmla="*/ 355 w 357"/>
                <a:gd name="T23" fmla="*/ 512 h 321"/>
                <a:gd name="T24" fmla="*/ 399 w 357"/>
                <a:gd name="T25" fmla="*/ 524 h 321"/>
                <a:gd name="T26" fmla="*/ 450 w 357"/>
                <a:gd name="T27" fmla="*/ 539 h 321"/>
                <a:gd name="T28" fmla="*/ 476 w 357"/>
                <a:gd name="T29" fmla="*/ 546 h 321"/>
                <a:gd name="T30" fmla="*/ 510 w 357"/>
                <a:gd name="T31" fmla="*/ 541 h 321"/>
                <a:gd name="T32" fmla="*/ 533 w 357"/>
                <a:gd name="T33" fmla="*/ 446 h 321"/>
                <a:gd name="T34" fmla="*/ 544 w 357"/>
                <a:gd name="T35" fmla="*/ 401 h 321"/>
                <a:gd name="T36" fmla="*/ 551 w 357"/>
                <a:gd name="T37" fmla="*/ 372 h 321"/>
                <a:gd name="T38" fmla="*/ 556 w 357"/>
                <a:gd name="T39" fmla="*/ 362 h 321"/>
                <a:gd name="T40" fmla="*/ 565 w 357"/>
                <a:gd name="T41" fmla="*/ 345 h 321"/>
                <a:gd name="T42" fmla="*/ 558 w 357"/>
                <a:gd name="T43" fmla="*/ 331 h 321"/>
                <a:gd name="T44" fmla="*/ 551 w 357"/>
                <a:gd name="T45" fmla="*/ 320 h 321"/>
                <a:gd name="T46" fmla="*/ 556 w 357"/>
                <a:gd name="T47" fmla="*/ 303 h 321"/>
                <a:gd name="T48" fmla="*/ 568 w 357"/>
                <a:gd name="T49" fmla="*/ 288 h 321"/>
                <a:gd name="T50" fmla="*/ 586 w 357"/>
                <a:gd name="T51" fmla="*/ 272 h 321"/>
                <a:gd name="T52" fmla="*/ 596 w 357"/>
                <a:gd name="T53" fmla="*/ 255 h 321"/>
                <a:gd name="T54" fmla="*/ 605 w 357"/>
                <a:gd name="T55" fmla="*/ 238 h 321"/>
                <a:gd name="T56" fmla="*/ 619 w 357"/>
                <a:gd name="T57" fmla="*/ 219 h 321"/>
                <a:gd name="T58" fmla="*/ 628 w 357"/>
                <a:gd name="T59" fmla="*/ 202 h 321"/>
                <a:gd name="T60" fmla="*/ 618 w 357"/>
                <a:gd name="T61" fmla="*/ 186 h 321"/>
                <a:gd name="T62" fmla="*/ 609 w 357"/>
                <a:gd name="T63" fmla="*/ 167 h 321"/>
                <a:gd name="T64" fmla="*/ 570 w 357"/>
                <a:gd name="T65" fmla="*/ 152 h 321"/>
                <a:gd name="T66" fmla="*/ 521 w 357"/>
                <a:gd name="T67" fmla="*/ 138 h 321"/>
                <a:gd name="T68" fmla="*/ 498 w 357"/>
                <a:gd name="T69" fmla="*/ 131 h 321"/>
                <a:gd name="T70" fmla="*/ 476 w 357"/>
                <a:gd name="T71" fmla="*/ 127 h 321"/>
                <a:gd name="T72" fmla="*/ 431 w 357"/>
                <a:gd name="T73" fmla="*/ 121 h 321"/>
                <a:gd name="T74" fmla="*/ 388 w 357"/>
                <a:gd name="T75" fmla="*/ 124 h 321"/>
                <a:gd name="T76" fmla="*/ 362 w 357"/>
                <a:gd name="T77" fmla="*/ 124 h 321"/>
                <a:gd name="T78" fmla="*/ 323 w 357"/>
                <a:gd name="T79" fmla="*/ 119 h 321"/>
                <a:gd name="T80" fmla="*/ 282 w 357"/>
                <a:gd name="T81" fmla="*/ 100 h 321"/>
                <a:gd name="T82" fmla="*/ 251 w 357"/>
                <a:gd name="T83" fmla="*/ 103 h 321"/>
                <a:gd name="T84" fmla="*/ 217 w 357"/>
                <a:gd name="T85" fmla="*/ 71 h 321"/>
                <a:gd name="T86" fmla="*/ 219 w 357"/>
                <a:gd name="T87" fmla="*/ 45 h 321"/>
                <a:gd name="T88" fmla="*/ 210 w 357"/>
                <a:gd name="T89" fmla="*/ 28 h 321"/>
                <a:gd name="T90" fmla="*/ 189 w 357"/>
                <a:gd name="T91" fmla="*/ 24 h 321"/>
                <a:gd name="T92" fmla="*/ 176 w 357"/>
                <a:gd name="T93" fmla="*/ 10 h 321"/>
                <a:gd name="T94" fmla="*/ 166 w 357"/>
                <a:gd name="T95" fmla="*/ 9 h 321"/>
                <a:gd name="T96" fmla="*/ 155 w 357"/>
                <a:gd name="T97" fmla="*/ 5 h 321"/>
                <a:gd name="T98" fmla="*/ 150 w 357"/>
                <a:gd name="T99" fmla="*/ 5 h 321"/>
                <a:gd name="T100" fmla="*/ 143 w 357"/>
                <a:gd name="T101" fmla="*/ 31 h 321"/>
                <a:gd name="T102" fmla="*/ 139 w 357"/>
                <a:gd name="T103" fmla="*/ 50 h 321"/>
                <a:gd name="T104" fmla="*/ 127 w 357"/>
                <a:gd name="T105" fmla="*/ 81 h 321"/>
                <a:gd name="T106" fmla="*/ 118 w 357"/>
                <a:gd name="T107" fmla="*/ 109 h 321"/>
                <a:gd name="T108" fmla="*/ 106 w 357"/>
                <a:gd name="T109" fmla="*/ 131 h 321"/>
                <a:gd name="T110" fmla="*/ 101 w 357"/>
                <a:gd name="T111" fmla="*/ 150 h 321"/>
                <a:gd name="T112" fmla="*/ 88 w 357"/>
                <a:gd name="T113" fmla="*/ 176 h 321"/>
                <a:gd name="T114" fmla="*/ 83 w 357"/>
                <a:gd name="T115" fmla="*/ 191 h 321"/>
                <a:gd name="T116" fmla="*/ 72 w 357"/>
                <a:gd name="T117" fmla="*/ 214 h 321"/>
                <a:gd name="T118" fmla="*/ 62 w 357"/>
                <a:gd name="T119" fmla="*/ 236 h 321"/>
                <a:gd name="T120" fmla="*/ 42 w 357"/>
                <a:gd name="T121" fmla="*/ 269 h 321"/>
                <a:gd name="T122" fmla="*/ 34 w 357"/>
                <a:gd name="T123" fmla="*/ 279 h 321"/>
                <a:gd name="T124" fmla="*/ 19 w 357"/>
                <a:gd name="T125" fmla="*/ 303 h 3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7" h="321">
                  <a:moveTo>
                    <a:pt x="5" y="182"/>
                  </a:moveTo>
                  <a:lnTo>
                    <a:pt x="5" y="183"/>
                  </a:lnTo>
                  <a:lnTo>
                    <a:pt x="6" y="184"/>
                  </a:lnTo>
                  <a:lnTo>
                    <a:pt x="6" y="186"/>
                  </a:lnTo>
                  <a:lnTo>
                    <a:pt x="5" y="188"/>
                  </a:lnTo>
                  <a:lnTo>
                    <a:pt x="6" y="188"/>
                  </a:lnTo>
                  <a:lnTo>
                    <a:pt x="7" y="188"/>
                  </a:lnTo>
                  <a:lnTo>
                    <a:pt x="7" y="190"/>
                  </a:lnTo>
                  <a:lnTo>
                    <a:pt x="7" y="191"/>
                  </a:lnTo>
                  <a:lnTo>
                    <a:pt x="7" y="192"/>
                  </a:lnTo>
                  <a:lnTo>
                    <a:pt x="7" y="193"/>
                  </a:lnTo>
                  <a:lnTo>
                    <a:pt x="7" y="194"/>
                  </a:lnTo>
                  <a:lnTo>
                    <a:pt x="7" y="195"/>
                  </a:lnTo>
                  <a:lnTo>
                    <a:pt x="7" y="196"/>
                  </a:lnTo>
                  <a:lnTo>
                    <a:pt x="7" y="198"/>
                  </a:lnTo>
                  <a:lnTo>
                    <a:pt x="7" y="197"/>
                  </a:lnTo>
                  <a:lnTo>
                    <a:pt x="7" y="198"/>
                  </a:lnTo>
                  <a:lnTo>
                    <a:pt x="7" y="199"/>
                  </a:lnTo>
                  <a:lnTo>
                    <a:pt x="7" y="200"/>
                  </a:lnTo>
                  <a:lnTo>
                    <a:pt x="5" y="202"/>
                  </a:lnTo>
                  <a:lnTo>
                    <a:pt x="5" y="203"/>
                  </a:lnTo>
                  <a:lnTo>
                    <a:pt x="4" y="204"/>
                  </a:lnTo>
                  <a:lnTo>
                    <a:pt x="4" y="205"/>
                  </a:lnTo>
                  <a:lnTo>
                    <a:pt x="3" y="205"/>
                  </a:lnTo>
                  <a:lnTo>
                    <a:pt x="1" y="213"/>
                  </a:lnTo>
                  <a:lnTo>
                    <a:pt x="1" y="214"/>
                  </a:lnTo>
                  <a:lnTo>
                    <a:pt x="1" y="216"/>
                  </a:lnTo>
                  <a:lnTo>
                    <a:pt x="0" y="216"/>
                  </a:lnTo>
                  <a:lnTo>
                    <a:pt x="0" y="218"/>
                  </a:lnTo>
                  <a:lnTo>
                    <a:pt x="1" y="218"/>
                  </a:lnTo>
                  <a:lnTo>
                    <a:pt x="1" y="219"/>
                  </a:lnTo>
                  <a:lnTo>
                    <a:pt x="1" y="220"/>
                  </a:lnTo>
                  <a:lnTo>
                    <a:pt x="1" y="221"/>
                  </a:lnTo>
                  <a:lnTo>
                    <a:pt x="1" y="222"/>
                  </a:lnTo>
                  <a:lnTo>
                    <a:pt x="0" y="222"/>
                  </a:lnTo>
                  <a:lnTo>
                    <a:pt x="0" y="223"/>
                  </a:lnTo>
                  <a:lnTo>
                    <a:pt x="0" y="224"/>
                  </a:lnTo>
                  <a:lnTo>
                    <a:pt x="0" y="225"/>
                  </a:lnTo>
                  <a:lnTo>
                    <a:pt x="0" y="226"/>
                  </a:lnTo>
                  <a:lnTo>
                    <a:pt x="0" y="227"/>
                  </a:lnTo>
                  <a:lnTo>
                    <a:pt x="1" y="227"/>
                  </a:lnTo>
                  <a:lnTo>
                    <a:pt x="1" y="228"/>
                  </a:lnTo>
                  <a:lnTo>
                    <a:pt x="1" y="229"/>
                  </a:lnTo>
                  <a:lnTo>
                    <a:pt x="1" y="230"/>
                  </a:lnTo>
                  <a:lnTo>
                    <a:pt x="2" y="230"/>
                  </a:lnTo>
                  <a:lnTo>
                    <a:pt x="2" y="231"/>
                  </a:lnTo>
                  <a:lnTo>
                    <a:pt x="3" y="231"/>
                  </a:lnTo>
                  <a:lnTo>
                    <a:pt x="3" y="232"/>
                  </a:lnTo>
                  <a:lnTo>
                    <a:pt x="3" y="233"/>
                  </a:lnTo>
                  <a:lnTo>
                    <a:pt x="4" y="233"/>
                  </a:lnTo>
                  <a:lnTo>
                    <a:pt x="4" y="234"/>
                  </a:lnTo>
                  <a:lnTo>
                    <a:pt x="7" y="235"/>
                  </a:lnTo>
                  <a:lnTo>
                    <a:pt x="9" y="236"/>
                  </a:lnTo>
                  <a:lnTo>
                    <a:pt x="18" y="239"/>
                  </a:lnTo>
                  <a:lnTo>
                    <a:pt x="19" y="240"/>
                  </a:lnTo>
                  <a:lnTo>
                    <a:pt x="20" y="240"/>
                  </a:lnTo>
                  <a:lnTo>
                    <a:pt x="23" y="241"/>
                  </a:lnTo>
                  <a:lnTo>
                    <a:pt x="26" y="242"/>
                  </a:lnTo>
                  <a:lnTo>
                    <a:pt x="27" y="242"/>
                  </a:lnTo>
                  <a:lnTo>
                    <a:pt x="29" y="242"/>
                  </a:lnTo>
                  <a:lnTo>
                    <a:pt x="30" y="242"/>
                  </a:lnTo>
                  <a:lnTo>
                    <a:pt x="31" y="242"/>
                  </a:lnTo>
                  <a:lnTo>
                    <a:pt x="31" y="244"/>
                  </a:lnTo>
                  <a:lnTo>
                    <a:pt x="32" y="244"/>
                  </a:lnTo>
                  <a:lnTo>
                    <a:pt x="34" y="244"/>
                  </a:lnTo>
                  <a:lnTo>
                    <a:pt x="35" y="244"/>
                  </a:lnTo>
                  <a:lnTo>
                    <a:pt x="37" y="244"/>
                  </a:lnTo>
                  <a:lnTo>
                    <a:pt x="37" y="246"/>
                  </a:lnTo>
                  <a:lnTo>
                    <a:pt x="38" y="246"/>
                  </a:lnTo>
                  <a:lnTo>
                    <a:pt x="39" y="246"/>
                  </a:lnTo>
                  <a:lnTo>
                    <a:pt x="40" y="246"/>
                  </a:lnTo>
                  <a:lnTo>
                    <a:pt x="41" y="246"/>
                  </a:lnTo>
                  <a:lnTo>
                    <a:pt x="42" y="246"/>
                  </a:lnTo>
                  <a:lnTo>
                    <a:pt x="44" y="248"/>
                  </a:lnTo>
                  <a:lnTo>
                    <a:pt x="45" y="248"/>
                  </a:lnTo>
                  <a:lnTo>
                    <a:pt x="47" y="248"/>
                  </a:lnTo>
                  <a:lnTo>
                    <a:pt x="48" y="249"/>
                  </a:lnTo>
                  <a:lnTo>
                    <a:pt x="49" y="249"/>
                  </a:lnTo>
                  <a:lnTo>
                    <a:pt x="54" y="250"/>
                  </a:lnTo>
                  <a:lnTo>
                    <a:pt x="55" y="251"/>
                  </a:lnTo>
                  <a:lnTo>
                    <a:pt x="57" y="252"/>
                  </a:lnTo>
                  <a:lnTo>
                    <a:pt x="58" y="252"/>
                  </a:lnTo>
                  <a:lnTo>
                    <a:pt x="59" y="252"/>
                  </a:lnTo>
                  <a:lnTo>
                    <a:pt x="61" y="253"/>
                  </a:lnTo>
                  <a:lnTo>
                    <a:pt x="62" y="253"/>
                  </a:lnTo>
                  <a:lnTo>
                    <a:pt x="65" y="254"/>
                  </a:lnTo>
                  <a:lnTo>
                    <a:pt x="71" y="256"/>
                  </a:lnTo>
                  <a:lnTo>
                    <a:pt x="73" y="257"/>
                  </a:lnTo>
                  <a:lnTo>
                    <a:pt x="75" y="257"/>
                  </a:lnTo>
                  <a:lnTo>
                    <a:pt x="75" y="258"/>
                  </a:lnTo>
                  <a:lnTo>
                    <a:pt x="78" y="259"/>
                  </a:lnTo>
                  <a:lnTo>
                    <a:pt x="79" y="259"/>
                  </a:lnTo>
                  <a:lnTo>
                    <a:pt x="80" y="259"/>
                  </a:lnTo>
                  <a:lnTo>
                    <a:pt x="81" y="259"/>
                  </a:lnTo>
                  <a:lnTo>
                    <a:pt x="84" y="260"/>
                  </a:lnTo>
                  <a:lnTo>
                    <a:pt x="84" y="261"/>
                  </a:lnTo>
                  <a:lnTo>
                    <a:pt x="85" y="261"/>
                  </a:lnTo>
                  <a:lnTo>
                    <a:pt x="87" y="262"/>
                  </a:lnTo>
                  <a:lnTo>
                    <a:pt x="90" y="263"/>
                  </a:lnTo>
                  <a:lnTo>
                    <a:pt x="92" y="264"/>
                  </a:lnTo>
                  <a:lnTo>
                    <a:pt x="95" y="264"/>
                  </a:lnTo>
                  <a:lnTo>
                    <a:pt x="97" y="265"/>
                  </a:lnTo>
                  <a:lnTo>
                    <a:pt x="98" y="266"/>
                  </a:lnTo>
                  <a:lnTo>
                    <a:pt x="100" y="266"/>
                  </a:lnTo>
                  <a:lnTo>
                    <a:pt x="102" y="267"/>
                  </a:lnTo>
                  <a:lnTo>
                    <a:pt x="103" y="267"/>
                  </a:lnTo>
                  <a:lnTo>
                    <a:pt x="103" y="268"/>
                  </a:lnTo>
                  <a:lnTo>
                    <a:pt x="105" y="268"/>
                  </a:lnTo>
                  <a:lnTo>
                    <a:pt x="105" y="269"/>
                  </a:lnTo>
                  <a:lnTo>
                    <a:pt x="107" y="269"/>
                  </a:lnTo>
                  <a:lnTo>
                    <a:pt x="108" y="270"/>
                  </a:lnTo>
                  <a:lnTo>
                    <a:pt x="109" y="270"/>
                  </a:lnTo>
                  <a:lnTo>
                    <a:pt x="110" y="270"/>
                  </a:lnTo>
                  <a:lnTo>
                    <a:pt x="112" y="271"/>
                  </a:lnTo>
                  <a:lnTo>
                    <a:pt x="113" y="271"/>
                  </a:lnTo>
                  <a:lnTo>
                    <a:pt x="114" y="271"/>
                  </a:lnTo>
                  <a:lnTo>
                    <a:pt x="115" y="272"/>
                  </a:lnTo>
                  <a:lnTo>
                    <a:pt x="117" y="272"/>
                  </a:lnTo>
                  <a:lnTo>
                    <a:pt x="118" y="272"/>
                  </a:lnTo>
                  <a:lnTo>
                    <a:pt x="119" y="272"/>
                  </a:lnTo>
                  <a:lnTo>
                    <a:pt x="120" y="272"/>
                  </a:lnTo>
                  <a:lnTo>
                    <a:pt x="122" y="274"/>
                  </a:lnTo>
                  <a:lnTo>
                    <a:pt x="123" y="274"/>
                  </a:lnTo>
                  <a:lnTo>
                    <a:pt x="124" y="274"/>
                  </a:lnTo>
                  <a:lnTo>
                    <a:pt x="125" y="274"/>
                  </a:lnTo>
                  <a:lnTo>
                    <a:pt x="126" y="276"/>
                  </a:lnTo>
                  <a:lnTo>
                    <a:pt x="128" y="276"/>
                  </a:lnTo>
                  <a:lnTo>
                    <a:pt x="129" y="276"/>
                  </a:lnTo>
                  <a:lnTo>
                    <a:pt x="130" y="276"/>
                  </a:lnTo>
                  <a:lnTo>
                    <a:pt x="132" y="276"/>
                  </a:lnTo>
                  <a:lnTo>
                    <a:pt x="135" y="277"/>
                  </a:lnTo>
                  <a:lnTo>
                    <a:pt x="136" y="278"/>
                  </a:lnTo>
                  <a:lnTo>
                    <a:pt x="137" y="278"/>
                  </a:lnTo>
                  <a:lnTo>
                    <a:pt x="138" y="278"/>
                  </a:lnTo>
                  <a:lnTo>
                    <a:pt x="139" y="279"/>
                  </a:lnTo>
                  <a:lnTo>
                    <a:pt x="142" y="280"/>
                  </a:lnTo>
                  <a:lnTo>
                    <a:pt x="144" y="280"/>
                  </a:lnTo>
                  <a:lnTo>
                    <a:pt x="145" y="281"/>
                  </a:lnTo>
                  <a:lnTo>
                    <a:pt x="146" y="281"/>
                  </a:lnTo>
                  <a:lnTo>
                    <a:pt x="147" y="282"/>
                  </a:lnTo>
                  <a:lnTo>
                    <a:pt x="149" y="282"/>
                  </a:lnTo>
                  <a:lnTo>
                    <a:pt x="151" y="283"/>
                  </a:lnTo>
                  <a:lnTo>
                    <a:pt x="155" y="284"/>
                  </a:lnTo>
                  <a:lnTo>
                    <a:pt x="156" y="284"/>
                  </a:lnTo>
                  <a:lnTo>
                    <a:pt x="157" y="285"/>
                  </a:lnTo>
                  <a:lnTo>
                    <a:pt x="159" y="285"/>
                  </a:lnTo>
                  <a:lnTo>
                    <a:pt x="160" y="285"/>
                  </a:lnTo>
                  <a:lnTo>
                    <a:pt x="161" y="286"/>
                  </a:lnTo>
                  <a:lnTo>
                    <a:pt x="162" y="286"/>
                  </a:lnTo>
                  <a:lnTo>
                    <a:pt x="163" y="286"/>
                  </a:lnTo>
                  <a:lnTo>
                    <a:pt x="165" y="287"/>
                  </a:lnTo>
                  <a:lnTo>
                    <a:pt x="166" y="287"/>
                  </a:lnTo>
                  <a:lnTo>
                    <a:pt x="167" y="288"/>
                  </a:lnTo>
                  <a:lnTo>
                    <a:pt x="169" y="288"/>
                  </a:lnTo>
                  <a:lnTo>
                    <a:pt x="170" y="288"/>
                  </a:lnTo>
                  <a:lnTo>
                    <a:pt x="175" y="290"/>
                  </a:lnTo>
                  <a:lnTo>
                    <a:pt x="177" y="291"/>
                  </a:lnTo>
                  <a:lnTo>
                    <a:pt x="179" y="291"/>
                  </a:lnTo>
                  <a:lnTo>
                    <a:pt x="194" y="295"/>
                  </a:lnTo>
                  <a:lnTo>
                    <a:pt x="195" y="295"/>
                  </a:lnTo>
                  <a:lnTo>
                    <a:pt x="196" y="295"/>
                  </a:lnTo>
                  <a:lnTo>
                    <a:pt x="199" y="297"/>
                  </a:lnTo>
                  <a:lnTo>
                    <a:pt x="200" y="297"/>
                  </a:lnTo>
                  <a:lnTo>
                    <a:pt x="201" y="297"/>
                  </a:lnTo>
                  <a:lnTo>
                    <a:pt x="202" y="297"/>
                  </a:lnTo>
                  <a:lnTo>
                    <a:pt x="203" y="299"/>
                  </a:lnTo>
                  <a:lnTo>
                    <a:pt x="204" y="299"/>
                  </a:lnTo>
                  <a:lnTo>
                    <a:pt x="208" y="299"/>
                  </a:lnTo>
                  <a:lnTo>
                    <a:pt x="209" y="299"/>
                  </a:lnTo>
                  <a:lnTo>
                    <a:pt x="212" y="300"/>
                  </a:lnTo>
                  <a:lnTo>
                    <a:pt x="213" y="301"/>
                  </a:lnTo>
                  <a:lnTo>
                    <a:pt x="217" y="302"/>
                  </a:lnTo>
                  <a:lnTo>
                    <a:pt x="218" y="302"/>
                  </a:lnTo>
                  <a:lnTo>
                    <a:pt x="219" y="302"/>
                  </a:lnTo>
                  <a:lnTo>
                    <a:pt x="221" y="303"/>
                  </a:lnTo>
                  <a:lnTo>
                    <a:pt x="223" y="304"/>
                  </a:lnTo>
                  <a:lnTo>
                    <a:pt x="224" y="304"/>
                  </a:lnTo>
                  <a:lnTo>
                    <a:pt x="226" y="304"/>
                  </a:lnTo>
                  <a:lnTo>
                    <a:pt x="229" y="305"/>
                  </a:lnTo>
                  <a:lnTo>
                    <a:pt x="230" y="305"/>
                  </a:lnTo>
                  <a:lnTo>
                    <a:pt x="231" y="306"/>
                  </a:lnTo>
                  <a:lnTo>
                    <a:pt x="233" y="306"/>
                  </a:lnTo>
                  <a:lnTo>
                    <a:pt x="239" y="308"/>
                  </a:lnTo>
                  <a:lnTo>
                    <a:pt x="240" y="309"/>
                  </a:lnTo>
                  <a:lnTo>
                    <a:pt x="242" y="309"/>
                  </a:lnTo>
                  <a:lnTo>
                    <a:pt x="243" y="309"/>
                  </a:lnTo>
                  <a:lnTo>
                    <a:pt x="246" y="310"/>
                  </a:lnTo>
                  <a:lnTo>
                    <a:pt x="249" y="311"/>
                  </a:lnTo>
                  <a:lnTo>
                    <a:pt x="250" y="311"/>
                  </a:lnTo>
                  <a:lnTo>
                    <a:pt x="252" y="312"/>
                  </a:lnTo>
                  <a:lnTo>
                    <a:pt x="253" y="312"/>
                  </a:lnTo>
                  <a:lnTo>
                    <a:pt x="255" y="313"/>
                  </a:lnTo>
                  <a:lnTo>
                    <a:pt x="256" y="313"/>
                  </a:lnTo>
                  <a:lnTo>
                    <a:pt x="257" y="313"/>
                  </a:lnTo>
                  <a:lnTo>
                    <a:pt x="258" y="313"/>
                  </a:lnTo>
                  <a:lnTo>
                    <a:pt x="259" y="313"/>
                  </a:lnTo>
                  <a:lnTo>
                    <a:pt x="260" y="314"/>
                  </a:lnTo>
                  <a:lnTo>
                    <a:pt x="262" y="315"/>
                  </a:lnTo>
                  <a:lnTo>
                    <a:pt x="263" y="315"/>
                  </a:lnTo>
                  <a:lnTo>
                    <a:pt x="264" y="315"/>
                  </a:lnTo>
                  <a:lnTo>
                    <a:pt x="267" y="316"/>
                  </a:lnTo>
                  <a:lnTo>
                    <a:pt x="268" y="316"/>
                  </a:lnTo>
                  <a:lnTo>
                    <a:pt x="269" y="316"/>
                  </a:lnTo>
                  <a:lnTo>
                    <a:pt x="270" y="316"/>
                  </a:lnTo>
                  <a:lnTo>
                    <a:pt x="270" y="317"/>
                  </a:lnTo>
                  <a:lnTo>
                    <a:pt x="272" y="317"/>
                  </a:lnTo>
                  <a:lnTo>
                    <a:pt x="273" y="318"/>
                  </a:lnTo>
                  <a:lnTo>
                    <a:pt x="274" y="318"/>
                  </a:lnTo>
                  <a:lnTo>
                    <a:pt x="275" y="318"/>
                  </a:lnTo>
                  <a:lnTo>
                    <a:pt x="279" y="319"/>
                  </a:lnTo>
                  <a:lnTo>
                    <a:pt x="280" y="319"/>
                  </a:lnTo>
                  <a:lnTo>
                    <a:pt x="282" y="320"/>
                  </a:lnTo>
                  <a:lnTo>
                    <a:pt x="283" y="320"/>
                  </a:lnTo>
                  <a:lnTo>
                    <a:pt x="286" y="321"/>
                  </a:lnTo>
                  <a:lnTo>
                    <a:pt x="287" y="321"/>
                  </a:lnTo>
                  <a:lnTo>
                    <a:pt x="288" y="321"/>
                  </a:lnTo>
                  <a:lnTo>
                    <a:pt x="289" y="318"/>
                  </a:lnTo>
                  <a:lnTo>
                    <a:pt x="289" y="314"/>
                  </a:lnTo>
                  <a:lnTo>
                    <a:pt x="290" y="312"/>
                  </a:lnTo>
                  <a:lnTo>
                    <a:pt x="290" y="310"/>
                  </a:lnTo>
                  <a:lnTo>
                    <a:pt x="292" y="303"/>
                  </a:lnTo>
                  <a:lnTo>
                    <a:pt x="295" y="288"/>
                  </a:lnTo>
                  <a:lnTo>
                    <a:pt x="296" y="285"/>
                  </a:lnTo>
                  <a:lnTo>
                    <a:pt x="298" y="276"/>
                  </a:lnTo>
                  <a:lnTo>
                    <a:pt x="299" y="272"/>
                  </a:lnTo>
                  <a:lnTo>
                    <a:pt x="300" y="270"/>
                  </a:lnTo>
                  <a:lnTo>
                    <a:pt x="300" y="269"/>
                  </a:lnTo>
                  <a:lnTo>
                    <a:pt x="300" y="267"/>
                  </a:lnTo>
                  <a:lnTo>
                    <a:pt x="300" y="266"/>
                  </a:lnTo>
                  <a:lnTo>
                    <a:pt x="302" y="263"/>
                  </a:lnTo>
                  <a:lnTo>
                    <a:pt x="302" y="260"/>
                  </a:lnTo>
                  <a:lnTo>
                    <a:pt x="302" y="259"/>
                  </a:lnTo>
                  <a:lnTo>
                    <a:pt x="302" y="257"/>
                  </a:lnTo>
                  <a:lnTo>
                    <a:pt x="302" y="256"/>
                  </a:lnTo>
                  <a:lnTo>
                    <a:pt x="302" y="255"/>
                  </a:lnTo>
                  <a:lnTo>
                    <a:pt x="303" y="253"/>
                  </a:lnTo>
                  <a:lnTo>
                    <a:pt x="304" y="250"/>
                  </a:lnTo>
                  <a:lnTo>
                    <a:pt x="305" y="248"/>
                  </a:lnTo>
                  <a:lnTo>
                    <a:pt x="305" y="246"/>
                  </a:lnTo>
                  <a:lnTo>
                    <a:pt x="305" y="244"/>
                  </a:lnTo>
                  <a:lnTo>
                    <a:pt x="306" y="242"/>
                  </a:lnTo>
                  <a:lnTo>
                    <a:pt x="307" y="239"/>
                  </a:lnTo>
                  <a:lnTo>
                    <a:pt x="307" y="237"/>
                  </a:lnTo>
                  <a:lnTo>
                    <a:pt x="307" y="236"/>
                  </a:lnTo>
                  <a:lnTo>
                    <a:pt x="308" y="235"/>
                  </a:lnTo>
                  <a:lnTo>
                    <a:pt x="308" y="234"/>
                  </a:lnTo>
                  <a:lnTo>
                    <a:pt x="308" y="233"/>
                  </a:lnTo>
                  <a:lnTo>
                    <a:pt x="308" y="232"/>
                  </a:lnTo>
                  <a:lnTo>
                    <a:pt x="309" y="231"/>
                  </a:lnTo>
                  <a:lnTo>
                    <a:pt x="309" y="230"/>
                  </a:lnTo>
                  <a:lnTo>
                    <a:pt x="309" y="229"/>
                  </a:lnTo>
                  <a:lnTo>
                    <a:pt x="309" y="228"/>
                  </a:lnTo>
                  <a:lnTo>
                    <a:pt x="309" y="227"/>
                  </a:lnTo>
                  <a:lnTo>
                    <a:pt x="310" y="226"/>
                  </a:lnTo>
                  <a:lnTo>
                    <a:pt x="310" y="225"/>
                  </a:lnTo>
                  <a:lnTo>
                    <a:pt x="310" y="224"/>
                  </a:lnTo>
                  <a:lnTo>
                    <a:pt x="310" y="222"/>
                  </a:lnTo>
                  <a:lnTo>
                    <a:pt x="310" y="221"/>
                  </a:lnTo>
                  <a:lnTo>
                    <a:pt x="312" y="218"/>
                  </a:lnTo>
                  <a:lnTo>
                    <a:pt x="312" y="216"/>
                  </a:lnTo>
                  <a:lnTo>
                    <a:pt x="312" y="214"/>
                  </a:lnTo>
                  <a:lnTo>
                    <a:pt x="313" y="214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4"/>
                  </a:lnTo>
                  <a:lnTo>
                    <a:pt x="314" y="213"/>
                  </a:lnTo>
                  <a:lnTo>
                    <a:pt x="315" y="213"/>
                  </a:lnTo>
                  <a:lnTo>
                    <a:pt x="316" y="212"/>
                  </a:lnTo>
                  <a:lnTo>
                    <a:pt x="315" y="212"/>
                  </a:lnTo>
                  <a:lnTo>
                    <a:pt x="315" y="211"/>
                  </a:lnTo>
                  <a:lnTo>
                    <a:pt x="316" y="211"/>
                  </a:lnTo>
                  <a:lnTo>
                    <a:pt x="316" y="210"/>
                  </a:lnTo>
                  <a:lnTo>
                    <a:pt x="315" y="210"/>
                  </a:lnTo>
                  <a:lnTo>
                    <a:pt x="316" y="210"/>
                  </a:lnTo>
                  <a:lnTo>
                    <a:pt x="317" y="209"/>
                  </a:lnTo>
                  <a:lnTo>
                    <a:pt x="317" y="208"/>
                  </a:lnTo>
                  <a:lnTo>
                    <a:pt x="318" y="208"/>
                  </a:lnTo>
                  <a:lnTo>
                    <a:pt x="318" y="207"/>
                  </a:lnTo>
                  <a:lnTo>
                    <a:pt x="318" y="206"/>
                  </a:lnTo>
                  <a:lnTo>
                    <a:pt x="317" y="205"/>
                  </a:lnTo>
                  <a:lnTo>
                    <a:pt x="317" y="204"/>
                  </a:lnTo>
                  <a:lnTo>
                    <a:pt x="317" y="203"/>
                  </a:lnTo>
                  <a:lnTo>
                    <a:pt x="318" y="202"/>
                  </a:lnTo>
                  <a:lnTo>
                    <a:pt x="319" y="203"/>
                  </a:lnTo>
                  <a:lnTo>
                    <a:pt x="319" y="202"/>
                  </a:lnTo>
                  <a:lnTo>
                    <a:pt x="320" y="202"/>
                  </a:lnTo>
                  <a:lnTo>
                    <a:pt x="320" y="201"/>
                  </a:lnTo>
                  <a:lnTo>
                    <a:pt x="320" y="200"/>
                  </a:lnTo>
                  <a:lnTo>
                    <a:pt x="322" y="199"/>
                  </a:lnTo>
                  <a:lnTo>
                    <a:pt x="322" y="198"/>
                  </a:lnTo>
                  <a:lnTo>
                    <a:pt x="320" y="198"/>
                  </a:lnTo>
                  <a:lnTo>
                    <a:pt x="320" y="197"/>
                  </a:lnTo>
                  <a:lnTo>
                    <a:pt x="319" y="196"/>
                  </a:lnTo>
                  <a:lnTo>
                    <a:pt x="319" y="195"/>
                  </a:lnTo>
                  <a:lnTo>
                    <a:pt x="319" y="194"/>
                  </a:lnTo>
                  <a:lnTo>
                    <a:pt x="319" y="193"/>
                  </a:lnTo>
                  <a:lnTo>
                    <a:pt x="318" y="193"/>
                  </a:lnTo>
                  <a:lnTo>
                    <a:pt x="317" y="193"/>
                  </a:lnTo>
                  <a:lnTo>
                    <a:pt x="317" y="192"/>
                  </a:lnTo>
                  <a:lnTo>
                    <a:pt x="317" y="193"/>
                  </a:lnTo>
                  <a:lnTo>
                    <a:pt x="316" y="193"/>
                  </a:lnTo>
                  <a:lnTo>
                    <a:pt x="316" y="192"/>
                  </a:lnTo>
                  <a:lnTo>
                    <a:pt x="315" y="192"/>
                  </a:lnTo>
                  <a:lnTo>
                    <a:pt x="315" y="191"/>
                  </a:lnTo>
                  <a:lnTo>
                    <a:pt x="315" y="190"/>
                  </a:lnTo>
                  <a:lnTo>
                    <a:pt x="314" y="190"/>
                  </a:lnTo>
                  <a:lnTo>
                    <a:pt x="313" y="190"/>
                  </a:lnTo>
                  <a:lnTo>
                    <a:pt x="313" y="191"/>
                  </a:lnTo>
                  <a:lnTo>
                    <a:pt x="312" y="191"/>
                  </a:lnTo>
                  <a:lnTo>
                    <a:pt x="312" y="190"/>
                  </a:lnTo>
                  <a:lnTo>
                    <a:pt x="310" y="190"/>
                  </a:lnTo>
                  <a:lnTo>
                    <a:pt x="310" y="188"/>
                  </a:lnTo>
                  <a:lnTo>
                    <a:pt x="312" y="188"/>
                  </a:lnTo>
                  <a:lnTo>
                    <a:pt x="312" y="186"/>
                  </a:lnTo>
                  <a:lnTo>
                    <a:pt x="312" y="185"/>
                  </a:lnTo>
                  <a:lnTo>
                    <a:pt x="310" y="184"/>
                  </a:lnTo>
                  <a:lnTo>
                    <a:pt x="310" y="183"/>
                  </a:lnTo>
                  <a:lnTo>
                    <a:pt x="310" y="182"/>
                  </a:lnTo>
                  <a:lnTo>
                    <a:pt x="312" y="182"/>
                  </a:lnTo>
                  <a:lnTo>
                    <a:pt x="312" y="181"/>
                  </a:lnTo>
                  <a:lnTo>
                    <a:pt x="312" y="180"/>
                  </a:lnTo>
                  <a:lnTo>
                    <a:pt x="312" y="179"/>
                  </a:lnTo>
                  <a:lnTo>
                    <a:pt x="312" y="178"/>
                  </a:lnTo>
                  <a:lnTo>
                    <a:pt x="313" y="177"/>
                  </a:lnTo>
                  <a:lnTo>
                    <a:pt x="313" y="178"/>
                  </a:lnTo>
                  <a:lnTo>
                    <a:pt x="314" y="177"/>
                  </a:lnTo>
                  <a:lnTo>
                    <a:pt x="314" y="176"/>
                  </a:lnTo>
                  <a:lnTo>
                    <a:pt x="315" y="176"/>
                  </a:lnTo>
                  <a:lnTo>
                    <a:pt x="316" y="176"/>
                  </a:lnTo>
                  <a:lnTo>
                    <a:pt x="316" y="175"/>
                  </a:lnTo>
                  <a:lnTo>
                    <a:pt x="317" y="175"/>
                  </a:lnTo>
                  <a:lnTo>
                    <a:pt x="317" y="174"/>
                  </a:lnTo>
                  <a:lnTo>
                    <a:pt x="317" y="173"/>
                  </a:lnTo>
                  <a:lnTo>
                    <a:pt x="318" y="173"/>
                  </a:lnTo>
                  <a:lnTo>
                    <a:pt x="318" y="172"/>
                  </a:lnTo>
                  <a:lnTo>
                    <a:pt x="319" y="171"/>
                  </a:lnTo>
                  <a:lnTo>
                    <a:pt x="319" y="170"/>
                  </a:lnTo>
                  <a:lnTo>
                    <a:pt x="320" y="170"/>
                  </a:lnTo>
                  <a:lnTo>
                    <a:pt x="320" y="169"/>
                  </a:lnTo>
                  <a:lnTo>
                    <a:pt x="320" y="168"/>
                  </a:lnTo>
                  <a:lnTo>
                    <a:pt x="320" y="167"/>
                  </a:lnTo>
                  <a:lnTo>
                    <a:pt x="322" y="167"/>
                  </a:lnTo>
                  <a:lnTo>
                    <a:pt x="322" y="166"/>
                  </a:lnTo>
                  <a:lnTo>
                    <a:pt x="322" y="165"/>
                  </a:lnTo>
                  <a:lnTo>
                    <a:pt x="323" y="164"/>
                  </a:lnTo>
                  <a:lnTo>
                    <a:pt x="324" y="164"/>
                  </a:lnTo>
                  <a:lnTo>
                    <a:pt x="325" y="164"/>
                  </a:lnTo>
                  <a:lnTo>
                    <a:pt x="326" y="163"/>
                  </a:lnTo>
                  <a:lnTo>
                    <a:pt x="327" y="163"/>
                  </a:lnTo>
                  <a:lnTo>
                    <a:pt x="328" y="163"/>
                  </a:lnTo>
                  <a:lnTo>
                    <a:pt x="328" y="162"/>
                  </a:lnTo>
                  <a:lnTo>
                    <a:pt x="329" y="162"/>
                  </a:lnTo>
                  <a:lnTo>
                    <a:pt x="330" y="160"/>
                  </a:lnTo>
                  <a:lnTo>
                    <a:pt x="331" y="158"/>
                  </a:lnTo>
                  <a:lnTo>
                    <a:pt x="332" y="158"/>
                  </a:lnTo>
                  <a:lnTo>
                    <a:pt x="333" y="156"/>
                  </a:lnTo>
                  <a:lnTo>
                    <a:pt x="333" y="155"/>
                  </a:lnTo>
                  <a:lnTo>
                    <a:pt x="333" y="154"/>
                  </a:lnTo>
                  <a:lnTo>
                    <a:pt x="334" y="154"/>
                  </a:lnTo>
                  <a:lnTo>
                    <a:pt x="334" y="153"/>
                  </a:lnTo>
                  <a:lnTo>
                    <a:pt x="333" y="153"/>
                  </a:lnTo>
                  <a:lnTo>
                    <a:pt x="334" y="152"/>
                  </a:lnTo>
                  <a:lnTo>
                    <a:pt x="334" y="151"/>
                  </a:lnTo>
                  <a:lnTo>
                    <a:pt x="334" y="150"/>
                  </a:lnTo>
                  <a:lnTo>
                    <a:pt x="335" y="150"/>
                  </a:lnTo>
                  <a:lnTo>
                    <a:pt x="336" y="149"/>
                  </a:lnTo>
                  <a:lnTo>
                    <a:pt x="337" y="149"/>
                  </a:lnTo>
                  <a:lnTo>
                    <a:pt x="338" y="148"/>
                  </a:lnTo>
                  <a:lnTo>
                    <a:pt x="338" y="147"/>
                  </a:lnTo>
                  <a:lnTo>
                    <a:pt x="338" y="146"/>
                  </a:lnTo>
                  <a:lnTo>
                    <a:pt x="339" y="146"/>
                  </a:lnTo>
                  <a:lnTo>
                    <a:pt x="340" y="146"/>
                  </a:lnTo>
                  <a:lnTo>
                    <a:pt x="340" y="145"/>
                  </a:lnTo>
                  <a:lnTo>
                    <a:pt x="340" y="144"/>
                  </a:lnTo>
                  <a:lnTo>
                    <a:pt x="340" y="143"/>
                  </a:lnTo>
                  <a:lnTo>
                    <a:pt x="341" y="143"/>
                  </a:lnTo>
                  <a:lnTo>
                    <a:pt x="341" y="142"/>
                  </a:lnTo>
                  <a:lnTo>
                    <a:pt x="342" y="141"/>
                  </a:lnTo>
                  <a:lnTo>
                    <a:pt x="342" y="140"/>
                  </a:lnTo>
                  <a:lnTo>
                    <a:pt x="342" y="139"/>
                  </a:lnTo>
                  <a:lnTo>
                    <a:pt x="343" y="139"/>
                  </a:lnTo>
                  <a:lnTo>
                    <a:pt x="343" y="138"/>
                  </a:lnTo>
                  <a:lnTo>
                    <a:pt x="344" y="138"/>
                  </a:lnTo>
                  <a:lnTo>
                    <a:pt x="344" y="137"/>
                  </a:lnTo>
                  <a:lnTo>
                    <a:pt x="345" y="135"/>
                  </a:lnTo>
                  <a:lnTo>
                    <a:pt x="345" y="134"/>
                  </a:lnTo>
                  <a:lnTo>
                    <a:pt x="346" y="133"/>
                  </a:lnTo>
                  <a:lnTo>
                    <a:pt x="347" y="132"/>
                  </a:lnTo>
                  <a:lnTo>
                    <a:pt x="348" y="132"/>
                  </a:lnTo>
                  <a:lnTo>
                    <a:pt x="348" y="130"/>
                  </a:lnTo>
                  <a:lnTo>
                    <a:pt x="349" y="130"/>
                  </a:lnTo>
                  <a:lnTo>
                    <a:pt x="350" y="128"/>
                  </a:lnTo>
                  <a:lnTo>
                    <a:pt x="351" y="128"/>
                  </a:lnTo>
                  <a:lnTo>
                    <a:pt x="351" y="127"/>
                  </a:lnTo>
                  <a:lnTo>
                    <a:pt x="351" y="126"/>
                  </a:lnTo>
                  <a:lnTo>
                    <a:pt x="352" y="126"/>
                  </a:lnTo>
                  <a:lnTo>
                    <a:pt x="352" y="125"/>
                  </a:lnTo>
                  <a:lnTo>
                    <a:pt x="353" y="124"/>
                  </a:lnTo>
                  <a:lnTo>
                    <a:pt x="353" y="123"/>
                  </a:lnTo>
                  <a:lnTo>
                    <a:pt x="354" y="123"/>
                  </a:lnTo>
                  <a:lnTo>
                    <a:pt x="355" y="122"/>
                  </a:lnTo>
                  <a:lnTo>
                    <a:pt x="356" y="122"/>
                  </a:lnTo>
                  <a:lnTo>
                    <a:pt x="356" y="121"/>
                  </a:lnTo>
                  <a:lnTo>
                    <a:pt x="357" y="120"/>
                  </a:lnTo>
                  <a:lnTo>
                    <a:pt x="356" y="120"/>
                  </a:lnTo>
                  <a:lnTo>
                    <a:pt x="357" y="119"/>
                  </a:lnTo>
                  <a:lnTo>
                    <a:pt x="356" y="119"/>
                  </a:lnTo>
                  <a:lnTo>
                    <a:pt x="356" y="118"/>
                  </a:lnTo>
                  <a:lnTo>
                    <a:pt x="356" y="117"/>
                  </a:lnTo>
                  <a:lnTo>
                    <a:pt x="355" y="117"/>
                  </a:lnTo>
                  <a:lnTo>
                    <a:pt x="355" y="116"/>
                  </a:lnTo>
                  <a:lnTo>
                    <a:pt x="355" y="115"/>
                  </a:lnTo>
                  <a:lnTo>
                    <a:pt x="355" y="114"/>
                  </a:lnTo>
                  <a:lnTo>
                    <a:pt x="355" y="112"/>
                  </a:lnTo>
                  <a:lnTo>
                    <a:pt x="355" y="111"/>
                  </a:lnTo>
                  <a:lnTo>
                    <a:pt x="354" y="110"/>
                  </a:lnTo>
                  <a:lnTo>
                    <a:pt x="354" y="109"/>
                  </a:lnTo>
                  <a:lnTo>
                    <a:pt x="353" y="109"/>
                  </a:lnTo>
                  <a:lnTo>
                    <a:pt x="352" y="109"/>
                  </a:lnTo>
                  <a:lnTo>
                    <a:pt x="352" y="108"/>
                  </a:lnTo>
                  <a:lnTo>
                    <a:pt x="352" y="109"/>
                  </a:lnTo>
                  <a:lnTo>
                    <a:pt x="351" y="109"/>
                  </a:lnTo>
                  <a:lnTo>
                    <a:pt x="351" y="108"/>
                  </a:lnTo>
                  <a:lnTo>
                    <a:pt x="350" y="108"/>
                  </a:lnTo>
                  <a:lnTo>
                    <a:pt x="350" y="107"/>
                  </a:lnTo>
                  <a:lnTo>
                    <a:pt x="350" y="106"/>
                  </a:lnTo>
                  <a:lnTo>
                    <a:pt x="350" y="105"/>
                  </a:lnTo>
                  <a:lnTo>
                    <a:pt x="349" y="105"/>
                  </a:lnTo>
                  <a:lnTo>
                    <a:pt x="348" y="105"/>
                  </a:lnTo>
                  <a:lnTo>
                    <a:pt x="347" y="105"/>
                  </a:lnTo>
                  <a:lnTo>
                    <a:pt x="347" y="104"/>
                  </a:lnTo>
                  <a:lnTo>
                    <a:pt x="347" y="102"/>
                  </a:lnTo>
                  <a:lnTo>
                    <a:pt x="346" y="100"/>
                  </a:lnTo>
                  <a:lnTo>
                    <a:pt x="345" y="100"/>
                  </a:lnTo>
                  <a:lnTo>
                    <a:pt x="345" y="98"/>
                  </a:lnTo>
                  <a:lnTo>
                    <a:pt x="345" y="97"/>
                  </a:lnTo>
                  <a:lnTo>
                    <a:pt x="345" y="96"/>
                  </a:lnTo>
                  <a:lnTo>
                    <a:pt x="345" y="95"/>
                  </a:lnTo>
                  <a:lnTo>
                    <a:pt x="344" y="95"/>
                  </a:lnTo>
                  <a:lnTo>
                    <a:pt x="344" y="94"/>
                  </a:lnTo>
                  <a:lnTo>
                    <a:pt x="343" y="94"/>
                  </a:lnTo>
                  <a:lnTo>
                    <a:pt x="342" y="94"/>
                  </a:lnTo>
                  <a:lnTo>
                    <a:pt x="340" y="93"/>
                  </a:lnTo>
                  <a:lnTo>
                    <a:pt x="339" y="92"/>
                  </a:lnTo>
                  <a:lnTo>
                    <a:pt x="337" y="92"/>
                  </a:lnTo>
                  <a:lnTo>
                    <a:pt x="333" y="91"/>
                  </a:lnTo>
                  <a:lnTo>
                    <a:pt x="329" y="90"/>
                  </a:lnTo>
                  <a:lnTo>
                    <a:pt x="328" y="90"/>
                  </a:lnTo>
                  <a:lnTo>
                    <a:pt x="327" y="89"/>
                  </a:lnTo>
                  <a:lnTo>
                    <a:pt x="325" y="89"/>
                  </a:lnTo>
                  <a:lnTo>
                    <a:pt x="323" y="88"/>
                  </a:lnTo>
                  <a:lnTo>
                    <a:pt x="322" y="88"/>
                  </a:lnTo>
                  <a:lnTo>
                    <a:pt x="320" y="88"/>
                  </a:lnTo>
                  <a:lnTo>
                    <a:pt x="319" y="87"/>
                  </a:lnTo>
                  <a:lnTo>
                    <a:pt x="314" y="86"/>
                  </a:lnTo>
                  <a:lnTo>
                    <a:pt x="312" y="85"/>
                  </a:lnTo>
                  <a:lnTo>
                    <a:pt x="305" y="83"/>
                  </a:lnTo>
                  <a:lnTo>
                    <a:pt x="304" y="83"/>
                  </a:lnTo>
                  <a:lnTo>
                    <a:pt x="303" y="82"/>
                  </a:lnTo>
                  <a:lnTo>
                    <a:pt x="302" y="82"/>
                  </a:lnTo>
                  <a:lnTo>
                    <a:pt x="300" y="82"/>
                  </a:lnTo>
                  <a:lnTo>
                    <a:pt x="300" y="81"/>
                  </a:lnTo>
                  <a:lnTo>
                    <a:pt x="299" y="81"/>
                  </a:lnTo>
                  <a:lnTo>
                    <a:pt x="297" y="81"/>
                  </a:lnTo>
                  <a:lnTo>
                    <a:pt x="295" y="80"/>
                  </a:lnTo>
                  <a:lnTo>
                    <a:pt x="294" y="80"/>
                  </a:lnTo>
                  <a:lnTo>
                    <a:pt x="293" y="80"/>
                  </a:lnTo>
                  <a:lnTo>
                    <a:pt x="292" y="79"/>
                  </a:lnTo>
                  <a:lnTo>
                    <a:pt x="290" y="79"/>
                  </a:lnTo>
                  <a:lnTo>
                    <a:pt x="290" y="78"/>
                  </a:lnTo>
                  <a:lnTo>
                    <a:pt x="289" y="78"/>
                  </a:lnTo>
                  <a:lnTo>
                    <a:pt x="288" y="78"/>
                  </a:lnTo>
                  <a:lnTo>
                    <a:pt x="287" y="78"/>
                  </a:lnTo>
                  <a:lnTo>
                    <a:pt x="286" y="78"/>
                  </a:lnTo>
                  <a:lnTo>
                    <a:pt x="285" y="77"/>
                  </a:lnTo>
                  <a:lnTo>
                    <a:pt x="284" y="77"/>
                  </a:lnTo>
                  <a:lnTo>
                    <a:pt x="283" y="77"/>
                  </a:lnTo>
                  <a:lnTo>
                    <a:pt x="282" y="76"/>
                  </a:lnTo>
                  <a:lnTo>
                    <a:pt x="280" y="76"/>
                  </a:lnTo>
                  <a:lnTo>
                    <a:pt x="280" y="75"/>
                  </a:lnTo>
                  <a:lnTo>
                    <a:pt x="279" y="75"/>
                  </a:lnTo>
                  <a:lnTo>
                    <a:pt x="278" y="75"/>
                  </a:lnTo>
                  <a:lnTo>
                    <a:pt x="277" y="75"/>
                  </a:lnTo>
                  <a:lnTo>
                    <a:pt x="276" y="75"/>
                  </a:lnTo>
                  <a:lnTo>
                    <a:pt x="276" y="74"/>
                  </a:lnTo>
                  <a:lnTo>
                    <a:pt x="275" y="74"/>
                  </a:lnTo>
                  <a:lnTo>
                    <a:pt x="273" y="74"/>
                  </a:lnTo>
                  <a:lnTo>
                    <a:pt x="272" y="74"/>
                  </a:lnTo>
                  <a:lnTo>
                    <a:pt x="270" y="74"/>
                  </a:lnTo>
                  <a:lnTo>
                    <a:pt x="269" y="72"/>
                  </a:lnTo>
                  <a:lnTo>
                    <a:pt x="268" y="72"/>
                  </a:lnTo>
                  <a:lnTo>
                    <a:pt x="267" y="72"/>
                  </a:lnTo>
                  <a:lnTo>
                    <a:pt x="266" y="74"/>
                  </a:lnTo>
                  <a:lnTo>
                    <a:pt x="262" y="74"/>
                  </a:lnTo>
                  <a:lnTo>
                    <a:pt x="260" y="74"/>
                  </a:lnTo>
                  <a:lnTo>
                    <a:pt x="258" y="74"/>
                  </a:lnTo>
                  <a:lnTo>
                    <a:pt x="256" y="72"/>
                  </a:lnTo>
                  <a:lnTo>
                    <a:pt x="253" y="72"/>
                  </a:lnTo>
                  <a:lnTo>
                    <a:pt x="252" y="72"/>
                  </a:lnTo>
                  <a:lnTo>
                    <a:pt x="249" y="72"/>
                  </a:lnTo>
                  <a:lnTo>
                    <a:pt x="247" y="72"/>
                  </a:lnTo>
                  <a:lnTo>
                    <a:pt x="246" y="72"/>
                  </a:lnTo>
                  <a:lnTo>
                    <a:pt x="244" y="70"/>
                  </a:lnTo>
                  <a:lnTo>
                    <a:pt x="243" y="70"/>
                  </a:lnTo>
                  <a:lnTo>
                    <a:pt x="242" y="70"/>
                  </a:lnTo>
                  <a:lnTo>
                    <a:pt x="240" y="72"/>
                  </a:lnTo>
                  <a:lnTo>
                    <a:pt x="240" y="74"/>
                  </a:lnTo>
                  <a:lnTo>
                    <a:pt x="236" y="72"/>
                  </a:lnTo>
                  <a:lnTo>
                    <a:pt x="235" y="72"/>
                  </a:lnTo>
                  <a:lnTo>
                    <a:pt x="234" y="72"/>
                  </a:lnTo>
                  <a:lnTo>
                    <a:pt x="232" y="72"/>
                  </a:lnTo>
                  <a:lnTo>
                    <a:pt x="230" y="72"/>
                  </a:lnTo>
                  <a:lnTo>
                    <a:pt x="228" y="72"/>
                  </a:lnTo>
                  <a:lnTo>
                    <a:pt x="226" y="72"/>
                  </a:lnTo>
                  <a:lnTo>
                    <a:pt x="223" y="72"/>
                  </a:lnTo>
                  <a:lnTo>
                    <a:pt x="222" y="72"/>
                  </a:lnTo>
                  <a:lnTo>
                    <a:pt x="221" y="72"/>
                  </a:lnTo>
                  <a:lnTo>
                    <a:pt x="220" y="72"/>
                  </a:lnTo>
                  <a:lnTo>
                    <a:pt x="219" y="74"/>
                  </a:lnTo>
                  <a:lnTo>
                    <a:pt x="217" y="74"/>
                  </a:lnTo>
                  <a:lnTo>
                    <a:pt x="216" y="74"/>
                  </a:lnTo>
                  <a:lnTo>
                    <a:pt x="215" y="74"/>
                  </a:lnTo>
                  <a:lnTo>
                    <a:pt x="214" y="74"/>
                  </a:lnTo>
                  <a:lnTo>
                    <a:pt x="213" y="74"/>
                  </a:lnTo>
                  <a:lnTo>
                    <a:pt x="212" y="74"/>
                  </a:lnTo>
                  <a:lnTo>
                    <a:pt x="211" y="74"/>
                  </a:lnTo>
                  <a:lnTo>
                    <a:pt x="210" y="74"/>
                  </a:lnTo>
                  <a:lnTo>
                    <a:pt x="208" y="74"/>
                  </a:lnTo>
                  <a:lnTo>
                    <a:pt x="207" y="74"/>
                  </a:lnTo>
                  <a:lnTo>
                    <a:pt x="206" y="72"/>
                  </a:lnTo>
                  <a:lnTo>
                    <a:pt x="205" y="72"/>
                  </a:lnTo>
                  <a:lnTo>
                    <a:pt x="204" y="70"/>
                  </a:lnTo>
                  <a:lnTo>
                    <a:pt x="203" y="69"/>
                  </a:lnTo>
                  <a:lnTo>
                    <a:pt x="202" y="69"/>
                  </a:lnTo>
                  <a:lnTo>
                    <a:pt x="201" y="69"/>
                  </a:lnTo>
                  <a:lnTo>
                    <a:pt x="200" y="69"/>
                  </a:lnTo>
                  <a:lnTo>
                    <a:pt x="199" y="70"/>
                  </a:lnTo>
                  <a:lnTo>
                    <a:pt x="198" y="70"/>
                  </a:lnTo>
                  <a:lnTo>
                    <a:pt x="197" y="70"/>
                  </a:lnTo>
                  <a:lnTo>
                    <a:pt x="195" y="70"/>
                  </a:lnTo>
                  <a:lnTo>
                    <a:pt x="192" y="70"/>
                  </a:lnTo>
                  <a:lnTo>
                    <a:pt x="191" y="72"/>
                  </a:lnTo>
                  <a:lnTo>
                    <a:pt x="190" y="72"/>
                  </a:lnTo>
                  <a:lnTo>
                    <a:pt x="183" y="69"/>
                  </a:lnTo>
                  <a:lnTo>
                    <a:pt x="181" y="70"/>
                  </a:lnTo>
                  <a:lnTo>
                    <a:pt x="179" y="70"/>
                  </a:lnTo>
                  <a:lnTo>
                    <a:pt x="179" y="66"/>
                  </a:lnTo>
                  <a:lnTo>
                    <a:pt x="175" y="63"/>
                  </a:lnTo>
                  <a:lnTo>
                    <a:pt x="173" y="63"/>
                  </a:lnTo>
                  <a:lnTo>
                    <a:pt x="171" y="62"/>
                  </a:lnTo>
                  <a:lnTo>
                    <a:pt x="170" y="61"/>
                  </a:lnTo>
                  <a:lnTo>
                    <a:pt x="170" y="60"/>
                  </a:lnTo>
                  <a:lnTo>
                    <a:pt x="169" y="60"/>
                  </a:lnTo>
                  <a:lnTo>
                    <a:pt x="168" y="59"/>
                  </a:lnTo>
                  <a:lnTo>
                    <a:pt x="165" y="59"/>
                  </a:lnTo>
                  <a:lnTo>
                    <a:pt x="163" y="59"/>
                  </a:lnTo>
                  <a:lnTo>
                    <a:pt x="161" y="59"/>
                  </a:lnTo>
                  <a:lnTo>
                    <a:pt x="160" y="59"/>
                  </a:lnTo>
                  <a:lnTo>
                    <a:pt x="160" y="58"/>
                  </a:lnTo>
                  <a:lnTo>
                    <a:pt x="157" y="57"/>
                  </a:lnTo>
                  <a:lnTo>
                    <a:pt x="156" y="57"/>
                  </a:lnTo>
                  <a:lnTo>
                    <a:pt x="155" y="57"/>
                  </a:lnTo>
                  <a:lnTo>
                    <a:pt x="154" y="58"/>
                  </a:lnTo>
                  <a:lnTo>
                    <a:pt x="153" y="59"/>
                  </a:lnTo>
                  <a:lnTo>
                    <a:pt x="152" y="59"/>
                  </a:lnTo>
                  <a:lnTo>
                    <a:pt x="151" y="59"/>
                  </a:lnTo>
                  <a:lnTo>
                    <a:pt x="150" y="60"/>
                  </a:lnTo>
                  <a:lnTo>
                    <a:pt x="149" y="60"/>
                  </a:lnTo>
                  <a:lnTo>
                    <a:pt x="148" y="60"/>
                  </a:lnTo>
                  <a:lnTo>
                    <a:pt x="147" y="60"/>
                  </a:lnTo>
                  <a:lnTo>
                    <a:pt x="145" y="60"/>
                  </a:lnTo>
                  <a:lnTo>
                    <a:pt x="144" y="60"/>
                  </a:lnTo>
                  <a:lnTo>
                    <a:pt x="142" y="60"/>
                  </a:lnTo>
                  <a:lnTo>
                    <a:pt x="141" y="60"/>
                  </a:lnTo>
                  <a:lnTo>
                    <a:pt x="139" y="61"/>
                  </a:lnTo>
                  <a:lnTo>
                    <a:pt x="138" y="61"/>
                  </a:lnTo>
                  <a:lnTo>
                    <a:pt x="135" y="60"/>
                  </a:lnTo>
                  <a:lnTo>
                    <a:pt x="135" y="58"/>
                  </a:lnTo>
                  <a:lnTo>
                    <a:pt x="135" y="57"/>
                  </a:lnTo>
                  <a:lnTo>
                    <a:pt x="132" y="57"/>
                  </a:lnTo>
                  <a:lnTo>
                    <a:pt x="131" y="56"/>
                  </a:lnTo>
                  <a:lnTo>
                    <a:pt x="126" y="53"/>
                  </a:lnTo>
                  <a:lnTo>
                    <a:pt x="124" y="51"/>
                  </a:lnTo>
                  <a:lnTo>
                    <a:pt x="122" y="48"/>
                  </a:lnTo>
                  <a:lnTo>
                    <a:pt x="123" y="44"/>
                  </a:lnTo>
                  <a:lnTo>
                    <a:pt x="123" y="42"/>
                  </a:lnTo>
                  <a:lnTo>
                    <a:pt x="123" y="41"/>
                  </a:lnTo>
                  <a:lnTo>
                    <a:pt x="123" y="40"/>
                  </a:lnTo>
                  <a:lnTo>
                    <a:pt x="123" y="39"/>
                  </a:lnTo>
                  <a:lnTo>
                    <a:pt x="123" y="38"/>
                  </a:lnTo>
                  <a:lnTo>
                    <a:pt x="124" y="37"/>
                  </a:lnTo>
                  <a:lnTo>
                    <a:pt x="124" y="36"/>
                  </a:lnTo>
                  <a:lnTo>
                    <a:pt x="124" y="35"/>
                  </a:lnTo>
                  <a:lnTo>
                    <a:pt x="124" y="34"/>
                  </a:lnTo>
                  <a:lnTo>
                    <a:pt x="124" y="33"/>
                  </a:lnTo>
                  <a:lnTo>
                    <a:pt x="124" y="32"/>
                  </a:lnTo>
                  <a:lnTo>
                    <a:pt x="125" y="32"/>
                  </a:lnTo>
                  <a:lnTo>
                    <a:pt x="125" y="30"/>
                  </a:lnTo>
                  <a:lnTo>
                    <a:pt x="124" y="29"/>
                  </a:lnTo>
                  <a:lnTo>
                    <a:pt x="124" y="28"/>
                  </a:lnTo>
                  <a:lnTo>
                    <a:pt x="124" y="27"/>
                  </a:lnTo>
                  <a:lnTo>
                    <a:pt x="124" y="26"/>
                  </a:lnTo>
                  <a:lnTo>
                    <a:pt x="124" y="25"/>
                  </a:lnTo>
                  <a:lnTo>
                    <a:pt x="124" y="24"/>
                  </a:lnTo>
                  <a:lnTo>
                    <a:pt x="124" y="23"/>
                  </a:lnTo>
                  <a:lnTo>
                    <a:pt x="124" y="22"/>
                  </a:lnTo>
                  <a:lnTo>
                    <a:pt x="123" y="22"/>
                  </a:lnTo>
                  <a:lnTo>
                    <a:pt x="123" y="21"/>
                  </a:lnTo>
                  <a:lnTo>
                    <a:pt x="122" y="21"/>
                  </a:lnTo>
                  <a:lnTo>
                    <a:pt x="122" y="20"/>
                  </a:lnTo>
                  <a:lnTo>
                    <a:pt x="121" y="20"/>
                  </a:lnTo>
                  <a:lnTo>
                    <a:pt x="121" y="19"/>
                  </a:lnTo>
                  <a:lnTo>
                    <a:pt x="121" y="18"/>
                  </a:lnTo>
                  <a:lnTo>
                    <a:pt x="120" y="18"/>
                  </a:lnTo>
                  <a:lnTo>
                    <a:pt x="119" y="18"/>
                  </a:lnTo>
                  <a:lnTo>
                    <a:pt x="119" y="16"/>
                  </a:lnTo>
                  <a:lnTo>
                    <a:pt x="118" y="16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5" y="14"/>
                  </a:lnTo>
                  <a:lnTo>
                    <a:pt x="114" y="14"/>
                  </a:lnTo>
                  <a:lnTo>
                    <a:pt x="113" y="14"/>
                  </a:lnTo>
                  <a:lnTo>
                    <a:pt x="112" y="14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09" y="14"/>
                  </a:lnTo>
                  <a:lnTo>
                    <a:pt x="108" y="14"/>
                  </a:lnTo>
                  <a:lnTo>
                    <a:pt x="107" y="14"/>
                  </a:lnTo>
                  <a:lnTo>
                    <a:pt x="107" y="12"/>
                  </a:lnTo>
                  <a:lnTo>
                    <a:pt x="105" y="11"/>
                  </a:lnTo>
                  <a:lnTo>
                    <a:pt x="105" y="10"/>
                  </a:lnTo>
                  <a:lnTo>
                    <a:pt x="107" y="8"/>
                  </a:lnTo>
                  <a:lnTo>
                    <a:pt x="107" y="7"/>
                  </a:lnTo>
                  <a:lnTo>
                    <a:pt x="107" y="6"/>
                  </a:lnTo>
                  <a:lnTo>
                    <a:pt x="105" y="5"/>
                  </a:lnTo>
                  <a:lnTo>
                    <a:pt x="104" y="5"/>
                  </a:lnTo>
                  <a:lnTo>
                    <a:pt x="103" y="5"/>
                  </a:lnTo>
                  <a:lnTo>
                    <a:pt x="102" y="5"/>
                  </a:lnTo>
                  <a:lnTo>
                    <a:pt x="101" y="6"/>
                  </a:lnTo>
                  <a:lnTo>
                    <a:pt x="100" y="6"/>
                  </a:lnTo>
                  <a:lnTo>
                    <a:pt x="99" y="6"/>
                  </a:lnTo>
                  <a:lnTo>
                    <a:pt x="98" y="6"/>
                  </a:lnTo>
                  <a:lnTo>
                    <a:pt x="97" y="6"/>
                  </a:lnTo>
                  <a:lnTo>
                    <a:pt x="97" y="7"/>
                  </a:lnTo>
                  <a:lnTo>
                    <a:pt x="95" y="7"/>
                  </a:lnTo>
                  <a:lnTo>
                    <a:pt x="95" y="6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5" y="5"/>
                  </a:lnTo>
                  <a:lnTo>
                    <a:pt x="95" y="4"/>
                  </a:lnTo>
                  <a:lnTo>
                    <a:pt x="94" y="4"/>
                  </a:lnTo>
                  <a:lnTo>
                    <a:pt x="94" y="5"/>
                  </a:lnTo>
                  <a:lnTo>
                    <a:pt x="94" y="4"/>
                  </a:lnTo>
                  <a:lnTo>
                    <a:pt x="94" y="5"/>
                  </a:lnTo>
                  <a:lnTo>
                    <a:pt x="93" y="5"/>
                  </a:lnTo>
                  <a:lnTo>
                    <a:pt x="92" y="5"/>
                  </a:lnTo>
                  <a:lnTo>
                    <a:pt x="91" y="4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90" y="6"/>
                  </a:lnTo>
                  <a:lnTo>
                    <a:pt x="91" y="6"/>
                  </a:lnTo>
                  <a:lnTo>
                    <a:pt x="90" y="6"/>
                  </a:lnTo>
                  <a:lnTo>
                    <a:pt x="89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88" y="5"/>
                  </a:lnTo>
                  <a:lnTo>
                    <a:pt x="88" y="4"/>
                  </a:lnTo>
                  <a:lnTo>
                    <a:pt x="87" y="4"/>
                  </a:lnTo>
                  <a:lnTo>
                    <a:pt x="88" y="3"/>
                  </a:lnTo>
                  <a:lnTo>
                    <a:pt x="87" y="3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85" y="1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5" y="0"/>
                  </a:lnTo>
                  <a:lnTo>
                    <a:pt x="87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5" y="3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5" y="9"/>
                  </a:lnTo>
                  <a:lnTo>
                    <a:pt x="85" y="10"/>
                  </a:lnTo>
                  <a:lnTo>
                    <a:pt x="85" y="12"/>
                  </a:lnTo>
                  <a:lnTo>
                    <a:pt x="85" y="14"/>
                  </a:lnTo>
                  <a:lnTo>
                    <a:pt x="84" y="14"/>
                  </a:lnTo>
                  <a:lnTo>
                    <a:pt x="84" y="16"/>
                  </a:lnTo>
                  <a:lnTo>
                    <a:pt x="83" y="16"/>
                  </a:lnTo>
                  <a:lnTo>
                    <a:pt x="82" y="16"/>
                  </a:lnTo>
                  <a:lnTo>
                    <a:pt x="81" y="16"/>
                  </a:lnTo>
                  <a:lnTo>
                    <a:pt x="81" y="18"/>
                  </a:lnTo>
                  <a:lnTo>
                    <a:pt x="81" y="19"/>
                  </a:lnTo>
                  <a:lnTo>
                    <a:pt x="81" y="20"/>
                  </a:lnTo>
                  <a:lnTo>
                    <a:pt x="80" y="21"/>
                  </a:lnTo>
                  <a:lnTo>
                    <a:pt x="80" y="22"/>
                  </a:lnTo>
                  <a:lnTo>
                    <a:pt x="80" y="24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8" y="27"/>
                  </a:lnTo>
                  <a:lnTo>
                    <a:pt x="79" y="27"/>
                  </a:lnTo>
                  <a:lnTo>
                    <a:pt x="78" y="27"/>
                  </a:lnTo>
                  <a:lnTo>
                    <a:pt x="78" y="28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79" y="30"/>
                  </a:lnTo>
                  <a:lnTo>
                    <a:pt x="78" y="33"/>
                  </a:lnTo>
                  <a:lnTo>
                    <a:pt x="77" y="37"/>
                  </a:lnTo>
                  <a:lnTo>
                    <a:pt x="75" y="38"/>
                  </a:lnTo>
                  <a:lnTo>
                    <a:pt x="75" y="41"/>
                  </a:lnTo>
                  <a:lnTo>
                    <a:pt x="75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2" y="47"/>
                  </a:lnTo>
                  <a:lnTo>
                    <a:pt x="71" y="49"/>
                  </a:lnTo>
                  <a:lnTo>
                    <a:pt x="71" y="50"/>
                  </a:lnTo>
                  <a:lnTo>
                    <a:pt x="71" y="49"/>
                  </a:lnTo>
                  <a:lnTo>
                    <a:pt x="71" y="50"/>
                  </a:lnTo>
                  <a:lnTo>
                    <a:pt x="70" y="50"/>
                  </a:lnTo>
                  <a:lnTo>
                    <a:pt x="71" y="50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0" y="54"/>
                  </a:lnTo>
                  <a:lnTo>
                    <a:pt x="69" y="57"/>
                  </a:lnTo>
                  <a:lnTo>
                    <a:pt x="68" y="57"/>
                  </a:lnTo>
                  <a:lnTo>
                    <a:pt x="69" y="57"/>
                  </a:lnTo>
                  <a:lnTo>
                    <a:pt x="69" y="58"/>
                  </a:lnTo>
                  <a:lnTo>
                    <a:pt x="68" y="60"/>
                  </a:lnTo>
                  <a:lnTo>
                    <a:pt x="67" y="63"/>
                  </a:lnTo>
                  <a:lnTo>
                    <a:pt x="67" y="64"/>
                  </a:lnTo>
                  <a:lnTo>
                    <a:pt x="65" y="64"/>
                  </a:lnTo>
                  <a:lnTo>
                    <a:pt x="65" y="65"/>
                  </a:lnTo>
                  <a:lnTo>
                    <a:pt x="65" y="66"/>
                  </a:lnTo>
                  <a:lnTo>
                    <a:pt x="65" y="67"/>
                  </a:lnTo>
                  <a:lnTo>
                    <a:pt x="64" y="68"/>
                  </a:lnTo>
                  <a:lnTo>
                    <a:pt x="65" y="68"/>
                  </a:lnTo>
                  <a:lnTo>
                    <a:pt x="64" y="69"/>
                  </a:lnTo>
                  <a:lnTo>
                    <a:pt x="63" y="72"/>
                  </a:lnTo>
                  <a:lnTo>
                    <a:pt x="62" y="74"/>
                  </a:lnTo>
                  <a:lnTo>
                    <a:pt x="61" y="74"/>
                  </a:lnTo>
                  <a:lnTo>
                    <a:pt x="61" y="75"/>
                  </a:lnTo>
                  <a:lnTo>
                    <a:pt x="60" y="76"/>
                  </a:lnTo>
                  <a:lnTo>
                    <a:pt x="59" y="77"/>
                  </a:lnTo>
                  <a:lnTo>
                    <a:pt x="58" y="78"/>
                  </a:lnTo>
                  <a:lnTo>
                    <a:pt x="58" y="79"/>
                  </a:lnTo>
                  <a:lnTo>
                    <a:pt x="57" y="80"/>
                  </a:lnTo>
                  <a:lnTo>
                    <a:pt x="58" y="79"/>
                  </a:lnTo>
                  <a:lnTo>
                    <a:pt x="58" y="80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2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7" y="85"/>
                  </a:lnTo>
                  <a:lnTo>
                    <a:pt x="55" y="86"/>
                  </a:lnTo>
                  <a:lnTo>
                    <a:pt x="57" y="86"/>
                  </a:lnTo>
                  <a:lnTo>
                    <a:pt x="57" y="87"/>
                  </a:lnTo>
                  <a:lnTo>
                    <a:pt x="55" y="88"/>
                  </a:lnTo>
                  <a:lnTo>
                    <a:pt x="55" y="89"/>
                  </a:lnTo>
                  <a:lnTo>
                    <a:pt x="55" y="90"/>
                  </a:lnTo>
                  <a:lnTo>
                    <a:pt x="54" y="92"/>
                  </a:lnTo>
                  <a:lnTo>
                    <a:pt x="54" y="93"/>
                  </a:lnTo>
                  <a:lnTo>
                    <a:pt x="53" y="95"/>
                  </a:lnTo>
                  <a:lnTo>
                    <a:pt x="53" y="96"/>
                  </a:lnTo>
                  <a:lnTo>
                    <a:pt x="52" y="96"/>
                  </a:lnTo>
                  <a:lnTo>
                    <a:pt x="52" y="97"/>
                  </a:lnTo>
                  <a:lnTo>
                    <a:pt x="52" y="98"/>
                  </a:lnTo>
                  <a:lnTo>
                    <a:pt x="51" y="98"/>
                  </a:lnTo>
                  <a:lnTo>
                    <a:pt x="51" y="100"/>
                  </a:lnTo>
                  <a:lnTo>
                    <a:pt x="51" y="102"/>
                  </a:lnTo>
                  <a:lnTo>
                    <a:pt x="50" y="102"/>
                  </a:lnTo>
                  <a:lnTo>
                    <a:pt x="50" y="104"/>
                  </a:lnTo>
                  <a:lnTo>
                    <a:pt x="49" y="104"/>
                  </a:lnTo>
                  <a:lnTo>
                    <a:pt x="49" y="105"/>
                  </a:lnTo>
                  <a:lnTo>
                    <a:pt x="48" y="105"/>
                  </a:lnTo>
                  <a:lnTo>
                    <a:pt x="48" y="106"/>
                  </a:lnTo>
                  <a:lnTo>
                    <a:pt x="47" y="106"/>
                  </a:lnTo>
                  <a:lnTo>
                    <a:pt x="47" y="107"/>
                  </a:lnTo>
                  <a:lnTo>
                    <a:pt x="47" y="108"/>
                  </a:lnTo>
                  <a:lnTo>
                    <a:pt x="47" y="109"/>
                  </a:lnTo>
                  <a:lnTo>
                    <a:pt x="47" y="110"/>
                  </a:lnTo>
                  <a:lnTo>
                    <a:pt x="47" y="111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5" y="114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4" y="116"/>
                  </a:lnTo>
                  <a:lnTo>
                    <a:pt x="44" y="117"/>
                  </a:lnTo>
                  <a:lnTo>
                    <a:pt x="44" y="118"/>
                  </a:lnTo>
                  <a:lnTo>
                    <a:pt x="44" y="119"/>
                  </a:lnTo>
                  <a:lnTo>
                    <a:pt x="43" y="120"/>
                  </a:lnTo>
                  <a:lnTo>
                    <a:pt x="43" y="121"/>
                  </a:lnTo>
                  <a:lnTo>
                    <a:pt x="42" y="122"/>
                  </a:lnTo>
                  <a:lnTo>
                    <a:pt x="42" y="123"/>
                  </a:lnTo>
                  <a:lnTo>
                    <a:pt x="41" y="123"/>
                  </a:lnTo>
                  <a:lnTo>
                    <a:pt x="41" y="124"/>
                  </a:lnTo>
                  <a:lnTo>
                    <a:pt x="41" y="125"/>
                  </a:lnTo>
                  <a:lnTo>
                    <a:pt x="41" y="126"/>
                  </a:lnTo>
                  <a:lnTo>
                    <a:pt x="40" y="127"/>
                  </a:lnTo>
                  <a:lnTo>
                    <a:pt x="39" y="128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3"/>
                  </a:lnTo>
                  <a:lnTo>
                    <a:pt x="37" y="134"/>
                  </a:lnTo>
                  <a:lnTo>
                    <a:pt x="37" y="135"/>
                  </a:lnTo>
                  <a:lnTo>
                    <a:pt x="35" y="135"/>
                  </a:lnTo>
                  <a:lnTo>
                    <a:pt x="35" y="137"/>
                  </a:lnTo>
                  <a:lnTo>
                    <a:pt x="35" y="138"/>
                  </a:lnTo>
                  <a:lnTo>
                    <a:pt x="34" y="139"/>
                  </a:lnTo>
                  <a:lnTo>
                    <a:pt x="33" y="140"/>
                  </a:lnTo>
                  <a:lnTo>
                    <a:pt x="33" y="141"/>
                  </a:lnTo>
                  <a:lnTo>
                    <a:pt x="33" y="142"/>
                  </a:lnTo>
                  <a:lnTo>
                    <a:pt x="32" y="142"/>
                  </a:lnTo>
                  <a:lnTo>
                    <a:pt x="32" y="143"/>
                  </a:lnTo>
                  <a:lnTo>
                    <a:pt x="32" y="144"/>
                  </a:lnTo>
                  <a:lnTo>
                    <a:pt x="31" y="145"/>
                  </a:lnTo>
                  <a:lnTo>
                    <a:pt x="30" y="146"/>
                  </a:lnTo>
                  <a:lnTo>
                    <a:pt x="30" y="147"/>
                  </a:lnTo>
                  <a:lnTo>
                    <a:pt x="29" y="148"/>
                  </a:lnTo>
                  <a:lnTo>
                    <a:pt x="27" y="152"/>
                  </a:lnTo>
                  <a:lnTo>
                    <a:pt x="25" y="154"/>
                  </a:lnTo>
                  <a:lnTo>
                    <a:pt x="24" y="156"/>
                  </a:lnTo>
                  <a:lnTo>
                    <a:pt x="23" y="156"/>
                  </a:lnTo>
                  <a:lnTo>
                    <a:pt x="22" y="156"/>
                  </a:lnTo>
                  <a:lnTo>
                    <a:pt x="21" y="156"/>
                  </a:lnTo>
                  <a:lnTo>
                    <a:pt x="20" y="156"/>
                  </a:lnTo>
                  <a:lnTo>
                    <a:pt x="20" y="158"/>
                  </a:lnTo>
                  <a:lnTo>
                    <a:pt x="20" y="156"/>
                  </a:lnTo>
                  <a:lnTo>
                    <a:pt x="20" y="158"/>
                  </a:lnTo>
                  <a:lnTo>
                    <a:pt x="19" y="158"/>
                  </a:lnTo>
                  <a:lnTo>
                    <a:pt x="19" y="160"/>
                  </a:lnTo>
                  <a:lnTo>
                    <a:pt x="19" y="162"/>
                  </a:lnTo>
                  <a:lnTo>
                    <a:pt x="18" y="162"/>
                  </a:lnTo>
                  <a:lnTo>
                    <a:pt x="18" y="163"/>
                  </a:lnTo>
                  <a:lnTo>
                    <a:pt x="17" y="163"/>
                  </a:lnTo>
                  <a:lnTo>
                    <a:pt x="17" y="164"/>
                  </a:lnTo>
                  <a:lnTo>
                    <a:pt x="17" y="165"/>
                  </a:lnTo>
                  <a:lnTo>
                    <a:pt x="16" y="167"/>
                  </a:lnTo>
                  <a:lnTo>
                    <a:pt x="16" y="168"/>
                  </a:lnTo>
                  <a:lnTo>
                    <a:pt x="15" y="168"/>
                  </a:lnTo>
                  <a:lnTo>
                    <a:pt x="15" y="169"/>
                  </a:lnTo>
                  <a:lnTo>
                    <a:pt x="14" y="170"/>
                  </a:lnTo>
                  <a:lnTo>
                    <a:pt x="14" y="171"/>
                  </a:lnTo>
                  <a:lnTo>
                    <a:pt x="13" y="172"/>
                  </a:lnTo>
                  <a:lnTo>
                    <a:pt x="12" y="174"/>
                  </a:lnTo>
                  <a:lnTo>
                    <a:pt x="11" y="176"/>
                  </a:lnTo>
                  <a:lnTo>
                    <a:pt x="10" y="177"/>
                  </a:lnTo>
                  <a:lnTo>
                    <a:pt x="8" y="179"/>
                  </a:lnTo>
                  <a:lnTo>
                    <a:pt x="7" y="180"/>
                  </a:lnTo>
                  <a:lnTo>
                    <a:pt x="7" y="181"/>
                  </a:lnTo>
                  <a:lnTo>
                    <a:pt x="7" y="180"/>
                  </a:lnTo>
                  <a:lnTo>
                    <a:pt x="7" y="181"/>
                  </a:lnTo>
                  <a:lnTo>
                    <a:pt x="6" y="181"/>
                  </a:lnTo>
                  <a:lnTo>
                    <a:pt x="6" y="182"/>
                  </a:lnTo>
                  <a:lnTo>
                    <a:pt x="5" y="182"/>
                  </a:lnTo>
                  <a:close/>
                </a:path>
              </a:pathLst>
            </a:custGeom>
            <a:solidFill>
              <a:schemeClr val="accent5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90ECA17-3E8B-A847-9C9D-F7C557FB476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20" y="1229"/>
              <a:ext cx="1" cy="2"/>
            </a:xfrm>
            <a:custGeom>
              <a:avLst/>
              <a:gdLst>
                <a:gd name="T0" fmla="*/ 0 w 1"/>
                <a:gd name="T1" fmla="*/ 2 h 1"/>
                <a:gd name="T2" fmla="*/ 1 w 1"/>
                <a:gd name="T3" fmla="*/ 2 h 1"/>
                <a:gd name="T4" fmla="*/ 0 w 1"/>
                <a:gd name="T5" fmla="*/ 0 h 1"/>
                <a:gd name="T6" fmla="*/ 0 w 1"/>
                <a:gd name="T7" fmla="*/ 2 h 1"/>
                <a:gd name="T8" fmla="*/ 0 w 1"/>
                <a:gd name="T9" fmla="*/ 2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9BD19F4-31A0-8E40-AE15-53317B8A88F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198" y="1213"/>
              <a:ext cx="4" cy="4"/>
            </a:xfrm>
            <a:custGeom>
              <a:avLst/>
              <a:gdLst>
                <a:gd name="T0" fmla="*/ 0 w 2"/>
                <a:gd name="T1" fmla="*/ 2 h 2"/>
                <a:gd name="T2" fmla="*/ 4 w 2"/>
                <a:gd name="T3" fmla="*/ 4 h 2"/>
                <a:gd name="T4" fmla="*/ 0 w 2"/>
                <a:gd name="T5" fmla="*/ 2 h 2"/>
                <a:gd name="T6" fmla="*/ 0 w 2"/>
                <a:gd name="T7" fmla="*/ 0 h 2"/>
                <a:gd name="T8" fmla="*/ 0 w 2"/>
                <a:gd name="T9" fmla="*/ 2 h 2"/>
                <a:gd name="T10" fmla="*/ 0 w 2"/>
                <a:gd name="T11" fmla="*/ 0 h 2"/>
                <a:gd name="T12" fmla="*/ 0 w 2"/>
                <a:gd name="T13" fmla="*/ 2 h 2"/>
                <a:gd name="T14" fmla="*/ 0 w 2"/>
                <a:gd name="T15" fmla="*/ 2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BC500AEF-9AFD-BE41-B98F-4764E3E33D0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16" y="1229"/>
              <a:ext cx="0" cy="4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4 h 2"/>
                <a:gd name="T5" fmla="*/ 4 h 2"/>
                <a:gd name="T6" fmla="*/ 2 h 2"/>
                <a:gd name="T7" fmla="*/ 0 h 2"/>
                <a:gd name="T8" fmla="*/ 0 h 2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5DE19C5-54B0-D445-B45F-045FD560EEB8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1220" y="1226"/>
              <a:ext cx="1" cy="2"/>
            </a:xfrm>
            <a:prstGeom prst="rect">
              <a:avLst/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52E9E9F-3FD3-D540-BCC7-9BADDF5B3EC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21" y="1228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0D98015D-CC09-E447-95DA-8C3BEDE6861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22" y="1229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3 w 1"/>
                <a:gd name="T4" fmla="*/ 0 w 1"/>
                <a:gd name="T5" fmla="*/ 0 w 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A17BF092-858E-214A-BEFF-FEE32728A14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02" y="121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69AEF66-B464-8649-AB41-011C068C713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16" y="1231"/>
              <a:ext cx="4" cy="0"/>
            </a:xfrm>
            <a:custGeom>
              <a:avLst/>
              <a:gdLst>
                <a:gd name="T0" fmla="*/ 0 w 2"/>
                <a:gd name="T1" fmla="*/ 4 w 2"/>
                <a:gd name="T2" fmla="*/ 0 w 2"/>
                <a:gd name="T3" fmla="*/ 0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1E08138-CBC1-D744-B298-D100A0FF067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22" y="1229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4662AC0C-4493-9E49-B55B-24938E55A34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20" y="1226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5E86022-C849-F745-90A0-2C3CDF26C49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50" y="158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8FD38D6-C653-D344-8741-76DC1E6DECA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54" y="1538"/>
              <a:ext cx="0" cy="3"/>
            </a:xfrm>
            <a:custGeom>
              <a:avLst/>
              <a:gdLst>
                <a:gd name="T0" fmla="*/ 3 h 1"/>
                <a:gd name="T1" fmla="*/ 0 h 1"/>
                <a:gd name="T2" fmla="*/ 3 h 1"/>
                <a:gd name="T3" fmla="*/ 3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4F62A21-A958-8C47-B54A-EBC2B4DDB4D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20" y="1226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E4C38A4-C395-204A-BF35-18568F4946A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163" y="1333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DB8067C9-7416-4442-B338-09EAAD659BD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52" y="1538"/>
              <a:ext cx="0" cy="3"/>
            </a:xfrm>
            <a:custGeom>
              <a:avLst/>
              <a:gdLst>
                <a:gd name="T0" fmla="*/ 0 h 1"/>
                <a:gd name="T1" fmla="*/ 3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1AED73D-0305-3A4C-A900-9E637DE9F8E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48" y="1573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947BD52-5D50-6542-B290-CF795CCA0B6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48" y="1611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2AF4C2D-A221-5142-8118-70658C64BD8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50" y="161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FF265CBA-BA7F-194A-AFDA-C62F9BCF781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173" y="1305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BBAFC653-BA02-D64F-ACAD-B3A7727FDC6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665" y="1826"/>
              <a:ext cx="443" cy="567"/>
            </a:xfrm>
            <a:custGeom>
              <a:avLst/>
              <a:gdLst>
                <a:gd name="T0" fmla="*/ 9 w 251"/>
                <a:gd name="T1" fmla="*/ 449 h 328"/>
                <a:gd name="T2" fmla="*/ 5 w 251"/>
                <a:gd name="T3" fmla="*/ 465 h 328"/>
                <a:gd name="T4" fmla="*/ 4 w 251"/>
                <a:gd name="T5" fmla="*/ 481 h 328"/>
                <a:gd name="T6" fmla="*/ 0 w 251"/>
                <a:gd name="T7" fmla="*/ 493 h 328"/>
                <a:gd name="T8" fmla="*/ 85 w 251"/>
                <a:gd name="T9" fmla="*/ 512 h 328"/>
                <a:gd name="T10" fmla="*/ 116 w 251"/>
                <a:gd name="T11" fmla="*/ 519 h 328"/>
                <a:gd name="T12" fmla="*/ 214 w 251"/>
                <a:gd name="T13" fmla="*/ 539 h 328"/>
                <a:gd name="T14" fmla="*/ 267 w 251"/>
                <a:gd name="T15" fmla="*/ 548 h 328"/>
                <a:gd name="T16" fmla="*/ 291 w 251"/>
                <a:gd name="T17" fmla="*/ 551 h 328"/>
                <a:gd name="T18" fmla="*/ 319 w 251"/>
                <a:gd name="T19" fmla="*/ 557 h 328"/>
                <a:gd name="T20" fmla="*/ 344 w 251"/>
                <a:gd name="T21" fmla="*/ 560 h 328"/>
                <a:gd name="T22" fmla="*/ 367 w 251"/>
                <a:gd name="T23" fmla="*/ 565 h 328"/>
                <a:gd name="T24" fmla="*/ 379 w 251"/>
                <a:gd name="T25" fmla="*/ 567 h 328"/>
                <a:gd name="T26" fmla="*/ 388 w 251"/>
                <a:gd name="T27" fmla="*/ 553 h 328"/>
                <a:gd name="T28" fmla="*/ 392 w 251"/>
                <a:gd name="T29" fmla="*/ 526 h 328"/>
                <a:gd name="T30" fmla="*/ 395 w 251"/>
                <a:gd name="T31" fmla="*/ 510 h 328"/>
                <a:gd name="T32" fmla="*/ 397 w 251"/>
                <a:gd name="T33" fmla="*/ 487 h 328"/>
                <a:gd name="T34" fmla="*/ 402 w 251"/>
                <a:gd name="T35" fmla="*/ 449 h 328"/>
                <a:gd name="T36" fmla="*/ 408 w 251"/>
                <a:gd name="T37" fmla="*/ 410 h 328"/>
                <a:gd name="T38" fmla="*/ 411 w 251"/>
                <a:gd name="T39" fmla="*/ 385 h 328"/>
                <a:gd name="T40" fmla="*/ 415 w 251"/>
                <a:gd name="T41" fmla="*/ 370 h 328"/>
                <a:gd name="T42" fmla="*/ 422 w 251"/>
                <a:gd name="T43" fmla="*/ 315 h 328"/>
                <a:gd name="T44" fmla="*/ 429 w 251"/>
                <a:gd name="T45" fmla="*/ 259 h 328"/>
                <a:gd name="T46" fmla="*/ 438 w 251"/>
                <a:gd name="T47" fmla="*/ 204 h 328"/>
                <a:gd name="T48" fmla="*/ 436 w 251"/>
                <a:gd name="T49" fmla="*/ 164 h 328"/>
                <a:gd name="T50" fmla="*/ 417 w 251"/>
                <a:gd name="T51" fmla="*/ 161 h 328"/>
                <a:gd name="T52" fmla="*/ 395 w 251"/>
                <a:gd name="T53" fmla="*/ 159 h 328"/>
                <a:gd name="T54" fmla="*/ 379 w 251"/>
                <a:gd name="T55" fmla="*/ 156 h 328"/>
                <a:gd name="T56" fmla="*/ 364 w 251"/>
                <a:gd name="T57" fmla="*/ 152 h 328"/>
                <a:gd name="T58" fmla="*/ 332 w 251"/>
                <a:gd name="T59" fmla="*/ 149 h 328"/>
                <a:gd name="T60" fmla="*/ 304 w 251"/>
                <a:gd name="T61" fmla="*/ 143 h 328"/>
                <a:gd name="T62" fmla="*/ 300 w 251"/>
                <a:gd name="T63" fmla="*/ 128 h 328"/>
                <a:gd name="T64" fmla="*/ 309 w 251"/>
                <a:gd name="T65" fmla="*/ 83 h 328"/>
                <a:gd name="T66" fmla="*/ 289 w 251"/>
                <a:gd name="T67" fmla="*/ 36 h 328"/>
                <a:gd name="T68" fmla="*/ 268 w 251"/>
                <a:gd name="T69" fmla="*/ 33 h 328"/>
                <a:gd name="T70" fmla="*/ 249 w 251"/>
                <a:gd name="T71" fmla="*/ 29 h 328"/>
                <a:gd name="T72" fmla="*/ 231 w 251"/>
                <a:gd name="T73" fmla="*/ 24 h 328"/>
                <a:gd name="T74" fmla="*/ 201 w 251"/>
                <a:gd name="T75" fmla="*/ 19 h 328"/>
                <a:gd name="T76" fmla="*/ 184 w 251"/>
                <a:gd name="T77" fmla="*/ 16 h 328"/>
                <a:gd name="T78" fmla="*/ 169 w 251"/>
                <a:gd name="T79" fmla="*/ 12 h 328"/>
                <a:gd name="T80" fmla="*/ 154 w 251"/>
                <a:gd name="T81" fmla="*/ 10 h 328"/>
                <a:gd name="T82" fmla="*/ 138 w 251"/>
                <a:gd name="T83" fmla="*/ 7 h 328"/>
                <a:gd name="T84" fmla="*/ 124 w 251"/>
                <a:gd name="T85" fmla="*/ 3 h 328"/>
                <a:gd name="T86" fmla="*/ 111 w 251"/>
                <a:gd name="T87" fmla="*/ 2 h 328"/>
                <a:gd name="T88" fmla="*/ 99 w 251"/>
                <a:gd name="T89" fmla="*/ 10 h 328"/>
                <a:gd name="T90" fmla="*/ 90 w 251"/>
                <a:gd name="T91" fmla="*/ 48 h 328"/>
                <a:gd name="T92" fmla="*/ 85 w 251"/>
                <a:gd name="T93" fmla="*/ 74 h 328"/>
                <a:gd name="T94" fmla="*/ 79 w 251"/>
                <a:gd name="T95" fmla="*/ 111 h 328"/>
                <a:gd name="T96" fmla="*/ 76 w 251"/>
                <a:gd name="T97" fmla="*/ 126 h 328"/>
                <a:gd name="T98" fmla="*/ 71 w 251"/>
                <a:gd name="T99" fmla="*/ 149 h 328"/>
                <a:gd name="T100" fmla="*/ 67 w 251"/>
                <a:gd name="T101" fmla="*/ 164 h 328"/>
                <a:gd name="T102" fmla="*/ 64 w 251"/>
                <a:gd name="T103" fmla="*/ 182 h 328"/>
                <a:gd name="T104" fmla="*/ 62 w 251"/>
                <a:gd name="T105" fmla="*/ 195 h 328"/>
                <a:gd name="T106" fmla="*/ 51 w 251"/>
                <a:gd name="T107" fmla="*/ 247 h 328"/>
                <a:gd name="T108" fmla="*/ 37 w 251"/>
                <a:gd name="T109" fmla="*/ 309 h 328"/>
                <a:gd name="T110" fmla="*/ 34 w 251"/>
                <a:gd name="T111" fmla="*/ 335 h 328"/>
                <a:gd name="T112" fmla="*/ 25 w 251"/>
                <a:gd name="T113" fmla="*/ 370 h 328"/>
                <a:gd name="T114" fmla="*/ 18 w 251"/>
                <a:gd name="T115" fmla="*/ 406 h 328"/>
                <a:gd name="T116" fmla="*/ 16 w 251"/>
                <a:gd name="T117" fmla="*/ 420 h 328"/>
                <a:gd name="T118" fmla="*/ 12 w 251"/>
                <a:gd name="T119" fmla="*/ 436 h 3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51" h="328">
                  <a:moveTo>
                    <a:pt x="7" y="255"/>
                  </a:moveTo>
                  <a:lnTo>
                    <a:pt x="6" y="255"/>
                  </a:lnTo>
                  <a:lnTo>
                    <a:pt x="6" y="257"/>
                  </a:lnTo>
                  <a:lnTo>
                    <a:pt x="6" y="259"/>
                  </a:lnTo>
                  <a:lnTo>
                    <a:pt x="5" y="259"/>
                  </a:lnTo>
                  <a:lnTo>
                    <a:pt x="5" y="260"/>
                  </a:lnTo>
                  <a:lnTo>
                    <a:pt x="5" y="261"/>
                  </a:lnTo>
                  <a:lnTo>
                    <a:pt x="5" y="262"/>
                  </a:lnTo>
                  <a:lnTo>
                    <a:pt x="5" y="263"/>
                  </a:lnTo>
                  <a:lnTo>
                    <a:pt x="5" y="264"/>
                  </a:lnTo>
                  <a:lnTo>
                    <a:pt x="4" y="265"/>
                  </a:lnTo>
                  <a:lnTo>
                    <a:pt x="4" y="266"/>
                  </a:lnTo>
                  <a:lnTo>
                    <a:pt x="4" y="267"/>
                  </a:lnTo>
                  <a:lnTo>
                    <a:pt x="3" y="269"/>
                  </a:lnTo>
                  <a:lnTo>
                    <a:pt x="3" y="270"/>
                  </a:lnTo>
                  <a:lnTo>
                    <a:pt x="3" y="271"/>
                  </a:lnTo>
                  <a:lnTo>
                    <a:pt x="3" y="272"/>
                  </a:lnTo>
                  <a:lnTo>
                    <a:pt x="3" y="273"/>
                  </a:lnTo>
                  <a:lnTo>
                    <a:pt x="2" y="275"/>
                  </a:lnTo>
                  <a:lnTo>
                    <a:pt x="2" y="276"/>
                  </a:lnTo>
                  <a:lnTo>
                    <a:pt x="2" y="277"/>
                  </a:lnTo>
                  <a:lnTo>
                    <a:pt x="2" y="278"/>
                  </a:lnTo>
                  <a:lnTo>
                    <a:pt x="1" y="278"/>
                  </a:lnTo>
                  <a:lnTo>
                    <a:pt x="1" y="279"/>
                  </a:lnTo>
                  <a:lnTo>
                    <a:pt x="1" y="280"/>
                  </a:lnTo>
                  <a:lnTo>
                    <a:pt x="1" y="281"/>
                  </a:lnTo>
                  <a:lnTo>
                    <a:pt x="1" y="282"/>
                  </a:lnTo>
                  <a:lnTo>
                    <a:pt x="1" y="283"/>
                  </a:lnTo>
                  <a:lnTo>
                    <a:pt x="0" y="283"/>
                  </a:lnTo>
                  <a:lnTo>
                    <a:pt x="0" y="285"/>
                  </a:lnTo>
                  <a:lnTo>
                    <a:pt x="0" y="287"/>
                  </a:lnTo>
                  <a:lnTo>
                    <a:pt x="1" y="287"/>
                  </a:lnTo>
                  <a:lnTo>
                    <a:pt x="2" y="287"/>
                  </a:lnTo>
                  <a:lnTo>
                    <a:pt x="4" y="287"/>
                  </a:lnTo>
                  <a:lnTo>
                    <a:pt x="46" y="296"/>
                  </a:lnTo>
                  <a:lnTo>
                    <a:pt x="47" y="296"/>
                  </a:lnTo>
                  <a:lnTo>
                    <a:pt x="48" y="296"/>
                  </a:lnTo>
                  <a:lnTo>
                    <a:pt x="50" y="297"/>
                  </a:lnTo>
                  <a:lnTo>
                    <a:pt x="51" y="297"/>
                  </a:lnTo>
                  <a:lnTo>
                    <a:pt x="57" y="298"/>
                  </a:lnTo>
                  <a:lnTo>
                    <a:pt x="58" y="299"/>
                  </a:lnTo>
                  <a:lnTo>
                    <a:pt x="62" y="300"/>
                  </a:lnTo>
                  <a:lnTo>
                    <a:pt x="63" y="300"/>
                  </a:lnTo>
                  <a:lnTo>
                    <a:pt x="65" y="300"/>
                  </a:lnTo>
                  <a:lnTo>
                    <a:pt x="66" y="300"/>
                  </a:lnTo>
                  <a:lnTo>
                    <a:pt x="67" y="300"/>
                  </a:lnTo>
                  <a:lnTo>
                    <a:pt x="73" y="302"/>
                  </a:lnTo>
                  <a:lnTo>
                    <a:pt x="84" y="304"/>
                  </a:lnTo>
                  <a:lnTo>
                    <a:pt x="90" y="305"/>
                  </a:lnTo>
                  <a:lnTo>
                    <a:pt x="106" y="309"/>
                  </a:lnTo>
                  <a:lnTo>
                    <a:pt x="115" y="310"/>
                  </a:lnTo>
                  <a:lnTo>
                    <a:pt x="116" y="311"/>
                  </a:lnTo>
                  <a:lnTo>
                    <a:pt x="121" y="312"/>
                  </a:lnTo>
                  <a:lnTo>
                    <a:pt x="122" y="312"/>
                  </a:lnTo>
                  <a:lnTo>
                    <a:pt x="128" y="313"/>
                  </a:lnTo>
                  <a:lnTo>
                    <a:pt x="129" y="313"/>
                  </a:lnTo>
                  <a:lnTo>
                    <a:pt x="133" y="313"/>
                  </a:lnTo>
                  <a:lnTo>
                    <a:pt x="144" y="315"/>
                  </a:lnTo>
                  <a:lnTo>
                    <a:pt x="149" y="317"/>
                  </a:lnTo>
                  <a:lnTo>
                    <a:pt x="150" y="317"/>
                  </a:lnTo>
                  <a:lnTo>
                    <a:pt x="151" y="317"/>
                  </a:lnTo>
                  <a:lnTo>
                    <a:pt x="152" y="317"/>
                  </a:lnTo>
                  <a:lnTo>
                    <a:pt x="153" y="317"/>
                  </a:lnTo>
                  <a:lnTo>
                    <a:pt x="155" y="317"/>
                  </a:lnTo>
                  <a:lnTo>
                    <a:pt x="157" y="317"/>
                  </a:lnTo>
                  <a:lnTo>
                    <a:pt x="161" y="318"/>
                  </a:lnTo>
                  <a:lnTo>
                    <a:pt x="162" y="319"/>
                  </a:lnTo>
                  <a:lnTo>
                    <a:pt x="165" y="319"/>
                  </a:lnTo>
                  <a:lnTo>
                    <a:pt x="167" y="319"/>
                  </a:lnTo>
                  <a:lnTo>
                    <a:pt x="168" y="320"/>
                  </a:lnTo>
                  <a:lnTo>
                    <a:pt x="175" y="321"/>
                  </a:lnTo>
                  <a:lnTo>
                    <a:pt x="176" y="321"/>
                  </a:lnTo>
                  <a:lnTo>
                    <a:pt x="178" y="321"/>
                  </a:lnTo>
                  <a:lnTo>
                    <a:pt x="179" y="322"/>
                  </a:lnTo>
                  <a:lnTo>
                    <a:pt x="180" y="322"/>
                  </a:lnTo>
                  <a:lnTo>
                    <a:pt x="181" y="322"/>
                  </a:lnTo>
                  <a:lnTo>
                    <a:pt x="182" y="322"/>
                  </a:lnTo>
                  <a:lnTo>
                    <a:pt x="183" y="322"/>
                  </a:lnTo>
                  <a:lnTo>
                    <a:pt x="187" y="323"/>
                  </a:lnTo>
                  <a:lnTo>
                    <a:pt x="188" y="323"/>
                  </a:lnTo>
                  <a:lnTo>
                    <a:pt x="190" y="324"/>
                  </a:lnTo>
                  <a:lnTo>
                    <a:pt x="193" y="324"/>
                  </a:lnTo>
                  <a:lnTo>
                    <a:pt x="194" y="324"/>
                  </a:lnTo>
                  <a:lnTo>
                    <a:pt x="195" y="324"/>
                  </a:lnTo>
                  <a:lnTo>
                    <a:pt x="198" y="325"/>
                  </a:lnTo>
                  <a:lnTo>
                    <a:pt x="199" y="325"/>
                  </a:lnTo>
                  <a:lnTo>
                    <a:pt x="201" y="325"/>
                  </a:lnTo>
                  <a:lnTo>
                    <a:pt x="204" y="326"/>
                  </a:lnTo>
                  <a:lnTo>
                    <a:pt x="205" y="326"/>
                  </a:lnTo>
                  <a:lnTo>
                    <a:pt x="207" y="326"/>
                  </a:lnTo>
                  <a:lnTo>
                    <a:pt x="208" y="327"/>
                  </a:lnTo>
                  <a:lnTo>
                    <a:pt x="209" y="327"/>
                  </a:lnTo>
                  <a:lnTo>
                    <a:pt x="210" y="327"/>
                  </a:lnTo>
                  <a:lnTo>
                    <a:pt x="211" y="327"/>
                  </a:lnTo>
                  <a:lnTo>
                    <a:pt x="212" y="327"/>
                  </a:lnTo>
                  <a:lnTo>
                    <a:pt x="213" y="327"/>
                  </a:lnTo>
                  <a:lnTo>
                    <a:pt x="214" y="327"/>
                  </a:lnTo>
                  <a:lnTo>
                    <a:pt x="215" y="328"/>
                  </a:lnTo>
                  <a:lnTo>
                    <a:pt x="218" y="328"/>
                  </a:lnTo>
                  <a:lnTo>
                    <a:pt x="219" y="327"/>
                  </a:lnTo>
                  <a:lnTo>
                    <a:pt x="219" y="326"/>
                  </a:lnTo>
                  <a:lnTo>
                    <a:pt x="219" y="324"/>
                  </a:lnTo>
                  <a:lnTo>
                    <a:pt x="219" y="323"/>
                  </a:lnTo>
                  <a:lnTo>
                    <a:pt x="219" y="322"/>
                  </a:lnTo>
                  <a:lnTo>
                    <a:pt x="219" y="321"/>
                  </a:lnTo>
                  <a:lnTo>
                    <a:pt x="220" y="320"/>
                  </a:lnTo>
                  <a:lnTo>
                    <a:pt x="220" y="318"/>
                  </a:lnTo>
                  <a:lnTo>
                    <a:pt x="220" y="317"/>
                  </a:lnTo>
                  <a:lnTo>
                    <a:pt x="220" y="315"/>
                  </a:lnTo>
                  <a:lnTo>
                    <a:pt x="221" y="313"/>
                  </a:lnTo>
                  <a:lnTo>
                    <a:pt x="221" y="310"/>
                  </a:lnTo>
                  <a:lnTo>
                    <a:pt x="222" y="308"/>
                  </a:lnTo>
                  <a:lnTo>
                    <a:pt x="222" y="307"/>
                  </a:lnTo>
                  <a:lnTo>
                    <a:pt x="222" y="304"/>
                  </a:lnTo>
                  <a:lnTo>
                    <a:pt x="222" y="303"/>
                  </a:lnTo>
                  <a:lnTo>
                    <a:pt x="222" y="302"/>
                  </a:lnTo>
                  <a:lnTo>
                    <a:pt x="223" y="301"/>
                  </a:lnTo>
                  <a:lnTo>
                    <a:pt x="223" y="300"/>
                  </a:lnTo>
                  <a:lnTo>
                    <a:pt x="223" y="299"/>
                  </a:lnTo>
                  <a:lnTo>
                    <a:pt x="223" y="297"/>
                  </a:lnTo>
                  <a:lnTo>
                    <a:pt x="223" y="296"/>
                  </a:lnTo>
                  <a:lnTo>
                    <a:pt x="224" y="295"/>
                  </a:lnTo>
                  <a:lnTo>
                    <a:pt x="224" y="293"/>
                  </a:lnTo>
                  <a:lnTo>
                    <a:pt x="224" y="292"/>
                  </a:lnTo>
                  <a:lnTo>
                    <a:pt x="225" y="289"/>
                  </a:lnTo>
                  <a:lnTo>
                    <a:pt x="225" y="287"/>
                  </a:lnTo>
                  <a:lnTo>
                    <a:pt x="225" y="285"/>
                  </a:lnTo>
                  <a:lnTo>
                    <a:pt x="225" y="283"/>
                  </a:lnTo>
                  <a:lnTo>
                    <a:pt x="225" y="282"/>
                  </a:lnTo>
                  <a:lnTo>
                    <a:pt x="225" y="280"/>
                  </a:lnTo>
                  <a:lnTo>
                    <a:pt x="225" y="279"/>
                  </a:lnTo>
                  <a:lnTo>
                    <a:pt x="225" y="278"/>
                  </a:lnTo>
                  <a:lnTo>
                    <a:pt x="225" y="277"/>
                  </a:lnTo>
                  <a:lnTo>
                    <a:pt x="226" y="276"/>
                  </a:lnTo>
                  <a:lnTo>
                    <a:pt x="226" y="272"/>
                  </a:lnTo>
                  <a:lnTo>
                    <a:pt x="228" y="261"/>
                  </a:lnTo>
                  <a:lnTo>
                    <a:pt x="228" y="260"/>
                  </a:lnTo>
                  <a:lnTo>
                    <a:pt x="228" y="255"/>
                  </a:lnTo>
                  <a:lnTo>
                    <a:pt x="228" y="254"/>
                  </a:lnTo>
                  <a:lnTo>
                    <a:pt x="228" y="253"/>
                  </a:lnTo>
                  <a:lnTo>
                    <a:pt x="229" y="248"/>
                  </a:lnTo>
                  <a:lnTo>
                    <a:pt x="229" y="247"/>
                  </a:lnTo>
                  <a:lnTo>
                    <a:pt x="230" y="241"/>
                  </a:lnTo>
                  <a:lnTo>
                    <a:pt x="231" y="239"/>
                  </a:lnTo>
                  <a:lnTo>
                    <a:pt x="231" y="237"/>
                  </a:lnTo>
                  <a:lnTo>
                    <a:pt x="231" y="235"/>
                  </a:lnTo>
                  <a:lnTo>
                    <a:pt x="231" y="233"/>
                  </a:lnTo>
                  <a:lnTo>
                    <a:pt x="232" y="232"/>
                  </a:lnTo>
                  <a:lnTo>
                    <a:pt x="232" y="231"/>
                  </a:lnTo>
                  <a:lnTo>
                    <a:pt x="232" y="229"/>
                  </a:lnTo>
                  <a:lnTo>
                    <a:pt x="233" y="227"/>
                  </a:lnTo>
                  <a:lnTo>
                    <a:pt x="233" y="224"/>
                  </a:lnTo>
                  <a:lnTo>
                    <a:pt x="233" y="223"/>
                  </a:lnTo>
                  <a:lnTo>
                    <a:pt x="233" y="222"/>
                  </a:lnTo>
                  <a:lnTo>
                    <a:pt x="233" y="221"/>
                  </a:lnTo>
                  <a:lnTo>
                    <a:pt x="233" y="219"/>
                  </a:lnTo>
                  <a:lnTo>
                    <a:pt x="233" y="218"/>
                  </a:lnTo>
                  <a:lnTo>
                    <a:pt x="233" y="217"/>
                  </a:lnTo>
                  <a:lnTo>
                    <a:pt x="233" y="216"/>
                  </a:lnTo>
                  <a:lnTo>
                    <a:pt x="235" y="215"/>
                  </a:lnTo>
                  <a:lnTo>
                    <a:pt x="235" y="214"/>
                  </a:lnTo>
                  <a:lnTo>
                    <a:pt x="235" y="212"/>
                  </a:lnTo>
                  <a:lnTo>
                    <a:pt x="235" y="211"/>
                  </a:lnTo>
                  <a:lnTo>
                    <a:pt x="235" y="204"/>
                  </a:lnTo>
                  <a:lnTo>
                    <a:pt x="238" y="191"/>
                  </a:lnTo>
                  <a:lnTo>
                    <a:pt x="238" y="190"/>
                  </a:lnTo>
                  <a:lnTo>
                    <a:pt x="239" y="184"/>
                  </a:lnTo>
                  <a:lnTo>
                    <a:pt x="239" y="183"/>
                  </a:lnTo>
                  <a:lnTo>
                    <a:pt x="239" y="182"/>
                  </a:lnTo>
                  <a:lnTo>
                    <a:pt x="240" y="178"/>
                  </a:lnTo>
                  <a:lnTo>
                    <a:pt x="240" y="176"/>
                  </a:lnTo>
                  <a:lnTo>
                    <a:pt x="240" y="174"/>
                  </a:lnTo>
                  <a:lnTo>
                    <a:pt x="242" y="161"/>
                  </a:lnTo>
                  <a:lnTo>
                    <a:pt x="243" y="154"/>
                  </a:lnTo>
                  <a:lnTo>
                    <a:pt x="243" y="150"/>
                  </a:lnTo>
                  <a:lnTo>
                    <a:pt x="243" y="148"/>
                  </a:lnTo>
                  <a:lnTo>
                    <a:pt x="243" y="146"/>
                  </a:lnTo>
                  <a:lnTo>
                    <a:pt x="245" y="146"/>
                  </a:lnTo>
                  <a:lnTo>
                    <a:pt x="245" y="141"/>
                  </a:lnTo>
                  <a:lnTo>
                    <a:pt x="246" y="128"/>
                  </a:lnTo>
                  <a:lnTo>
                    <a:pt x="247" y="122"/>
                  </a:lnTo>
                  <a:lnTo>
                    <a:pt x="248" y="118"/>
                  </a:lnTo>
                  <a:lnTo>
                    <a:pt x="248" y="116"/>
                  </a:lnTo>
                  <a:lnTo>
                    <a:pt x="249" y="115"/>
                  </a:lnTo>
                  <a:lnTo>
                    <a:pt x="250" y="106"/>
                  </a:lnTo>
                  <a:lnTo>
                    <a:pt x="250" y="105"/>
                  </a:lnTo>
                  <a:lnTo>
                    <a:pt x="250" y="103"/>
                  </a:lnTo>
                  <a:lnTo>
                    <a:pt x="251" y="96"/>
                  </a:lnTo>
                  <a:lnTo>
                    <a:pt x="248" y="95"/>
                  </a:lnTo>
                  <a:lnTo>
                    <a:pt x="247" y="95"/>
                  </a:lnTo>
                  <a:lnTo>
                    <a:pt x="245" y="95"/>
                  </a:lnTo>
                  <a:lnTo>
                    <a:pt x="245" y="94"/>
                  </a:lnTo>
                  <a:lnTo>
                    <a:pt x="243" y="94"/>
                  </a:lnTo>
                  <a:lnTo>
                    <a:pt x="240" y="94"/>
                  </a:lnTo>
                  <a:lnTo>
                    <a:pt x="238" y="93"/>
                  </a:lnTo>
                  <a:lnTo>
                    <a:pt x="237" y="93"/>
                  </a:lnTo>
                  <a:lnTo>
                    <a:pt x="236" y="93"/>
                  </a:lnTo>
                  <a:lnTo>
                    <a:pt x="235" y="93"/>
                  </a:lnTo>
                  <a:lnTo>
                    <a:pt x="233" y="93"/>
                  </a:lnTo>
                  <a:lnTo>
                    <a:pt x="232" y="93"/>
                  </a:lnTo>
                  <a:lnTo>
                    <a:pt x="231" y="92"/>
                  </a:lnTo>
                  <a:lnTo>
                    <a:pt x="227" y="92"/>
                  </a:lnTo>
                  <a:lnTo>
                    <a:pt x="226" y="92"/>
                  </a:lnTo>
                  <a:lnTo>
                    <a:pt x="225" y="92"/>
                  </a:lnTo>
                  <a:lnTo>
                    <a:pt x="224" y="92"/>
                  </a:lnTo>
                  <a:lnTo>
                    <a:pt x="223" y="92"/>
                  </a:lnTo>
                  <a:lnTo>
                    <a:pt x="222" y="92"/>
                  </a:lnTo>
                  <a:lnTo>
                    <a:pt x="220" y="90"/>
                  </a:lnTo>
                  <a:lnTo>
                    <a:pt x="218" y="90"/>
                  </a:lnTo>
                  <a:lnTo>
                    <a:pt x="217" y="90"/>
                  </a:lnTo>
                  <a:lnTo>
                    <a:pt x="216" y="90"/>
                  </a:lnTo>
                  <a:lnTo>
                    <a:pt x="215" y="90"/>
                  </a:lnTo>
                  <a:lnTo>
                    <a:pt x="213" y="90"/>
                  </a:lnTo>
                  <a:lnTo>
                    <a:pt x="212" y="90"/>
                  </a:lnTo>
                  <a:lnTo>
                    <a:pt x="211" y="90"/>
                  </a:lnTo>
                  <a:lnTo>
                    <a:pt x="210" y="90"/>
                  </a:lnTo>
                  <a:lnTo>
                    <a:pt x="209" y="90"/>
                  </a:lnTo>
                  <a:lnTo>
                    <a:pt x="207" y="88"/>
                  </a:lnTo>
                  <a:lnTo>
                    <a:pt x="206" y="88"/>
                  </a:lnTo>
                  <a:lnTo>
                    <a:pt x="202" y="88"/>
                  </a:lnTo>
                  <a:lnTo>
                    <a:pt x="201" y="88"/>
                  </a:lnTo>
                  <a:lnTo>
                    <a:pt x="200" y="88"/>
                  </a:lnTo>
                  <a:lnTo>
                    <a:pt x="197" y="88"/>
                  </a:lnTo>
                  <a:lnTo>
                    <a:pt x="196" y="87"/>
                  </a:lnTo>
                  <a:lnTo>
                    <a:pt x="191" y="86"/>
                  </a:lnTo>
                  <a:lnTo>
                    <a:pt x="190" y="86"/>
                  </a:lnTo>
                  <a:lnTo>
                    <a:pt x="188" y="86"/>
                  </a:lnTo>
                  <a:lnTo>
                    <a:pt x="186" y="85"/>
                  </a:lnTo>
                  <a:lnTo>
                    <a:pt x="185" y="85"/>
                  </a:lnTo>
                  <a:lnTo>
                    <a:pt x="184" y="85"/>
                  </a:lnTo>
                  <a:lnTo>
                    <a:pt x="183" y="85"/>
                  </a:lnTo>
                  <a:lnTo>
                    <a:pt x="182" y="85"/>
                  </a:lnTo>
                  <a:lnTo>
                    <a:pt x="181" y="84"/>
                  </a:lnTo>
                  <a:lnTo>
                    <a:pt x="175" y="83"/>
                  </a:lnTo>
                  <a:lnTo>
                    <a:pt x="172" y="83"/>
                  </a:lnTo>
                  <a:lnTo>
                    <a:pt x="171" y="82"/>
                  </a:lnTo>
                  <a:lnTo>
                    <a:pt x="170" y="82"/>
                  </a:lnTo>
                  <a:lnTo>
                    <a:pt x="169" y="82"/>
                  </a:lnTo>
                  <a:lnTo>
                    <a:pt x="169" y="81"/>
                  </a:lnTo>
                  <a:lnTo>
                    <a:pt x="170" y="77"/>
                  </a:lnTo>
                  <a:lnTo>
                    <a:pt x="170" y="76"/>
                  </a:lnTo>
                  <a:lnTo>
                    <a:pt x="170" y="75"/>
                  </a:lnTo>
                  <a:lnTo>
                    <a:pt x="170" y="74"/>
                  </a:lnTo>
                  <a:lnTo>
                    <a:pt x="170" y="71"/>
                  </a:lnTo>
                  <a:lnTo>
                    <a:pt x="171" y="67"/>
                  </a:lnTo>
                  <a:lnTo>
                    <a:pt x="172" y="60"/>
                  </a:lnTo>
                  <a:lnTo>
                    <a:pt x="173" y="60"/>
                  </a:lnTo>
                  <a:lnTo>
                    <a:pt x="174" y="53"/>
                  </a:lnTo>
                  <a:lnTo>
                    <a:pt x="174" y="51"/>
                  </a:lnTo>
                  <a:lnTo>
                    <a:pt x="175" y="49"/>
                  </a:lnTo>
                  <a:lnTo>
                    <a:pt x="175" y="48"/>
                  </a:lnTo>
                  <a:lnTo>
                    <a:pt x="176" y="38"/>
                  </a:lnTo>
                  <a:lnTo>
                    <a:pt x="177" y="28"/>
                  </a:lnTo>
                  <a:lnTo>
                    <a:pt x="178" y="26"/>
                  </a:lnTo>
                  <a:lnTo>
                    <a:pt x="178" y="24"/>
                  </a:lnTo>
                  <a:lnTo>
                    <a:pt x="176" y="24"/>
                  </a:lnTo>
                  <a:lnTo>
                    <a:pt x="175" y="23"/>
                  </a:lnTo>
                  <a:lnTo>
                    <a:pt x="167" y="22"/>
                  </a:lnTo>
                  <a:lnTo>
                    <a:pt x="164" y="21"/>
                  </a:lnTo>
                  <a:lnTo>
                    <a:pt x="163" y="21"/>
                  </a:lnTo>
                  <a:lnTo>
                    <a:pt x="162" y="21"/>
                  </a:lnTo>
                  <a:lnTo>
                    <a:pt x="160" y="21"/>
                  </a:lnTo>
                  <a:lnTo>
                    <a:pt x="159" y="20"/>
                  </a:lnTo>
                  <a:lnTo>
                    <a:pt x="157" y="20"/>
                  </a:lnTo>
                  <a:lnTo>
                    <a:pt x="155" y="20"/>
                  </a:lnTo>
                  <a:lnTo>
                    <a:pt x="155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50" y="18"/>
                  </a:lnTo>
                  <a:lnTo>
                    <a:pt x="147" y="18"/>
                  </a:lnTo>
                  <a:lnTo>
                    <a:pt x="145" y="18"/>
                  </a:lnTo>
                  <a:lnTo>
                    <a:pt x="143" y="17"/>
                  </a:lnTo>
                  <a:lnTo>
                    <a:pt x="142" y="17"/>
                  </a:lnTo>
                  <a:lnTo>
                    <a:pt x="141" y="17"/>
                  </a:lnTo>
                  <a:lnTo>
                    <a:pt x="139" y="16"/>
                  </a:lnTo>
                  <a:lnTo>
                    <a:pt x="137" y="16"/>
                  </a:lnTo>
                  <a:lnTo>
                    <a:pt x="136" y="16"/>
                  </a:lnTo>
                  <a:lnTo>
                    <a:pt x="135" y="15"/>
                  </a:lnTo>
                  <a:lnTo>
                    <a:pt x="134" y="15"/>
                  </a:lnTo>
                  <a:lnTo>
                    <a:pt x="133" y="15"/>
                  </a:lnTo>
                  <a:lnTo>
                    <a:pt x="132" y="15"/>
                  </a:lnTo>
                  <a:lnTo>
                    <a:pt x="131" y="14"/>
                  </a:lnTo>
                  <a:lnTo>
                    <a:pt x="130" y="14"/>
                  </a:lnTo>
                  <a:lnTo>
                    <a:pt x="129" y="14"/>
                  </a:lnTo>
                  <a:lnTo>
                    <a:pt x="124" y="13"/>
                  </a:lnTo>
                  <a:lnTo>
                    <a:pt x="122" y="13"/>
                  </a:lnTo>
                  <a:lnTo>
                    <a:pt x="121" y="13"/>
                  </a:lnTo>
                  <a:lnTo>
                    <a:pt x="119" y="12"/>
                  </a:lnTo>
                  <a:lnTo>
                    <a:pt x="115" y="11"/>
                  </a:lnTo>
                  <a:lnTo>
                    <a:pt x="114" y="11"/>
                  </a:lnTo>
                  <a:lnTo>
                    <a:pt x="111" y="10"/>
                  </a:lnTo>
                  <a:lnTo>
                    <a:pt x="110" y="10"/>
                  </a:lnTo>
                  <a:lnTo>
                    <a:pt x="108" y="10"/>
                  </a:lnTo>
                  <a:lnTo>
                    <a:pt x="106" y="9"/>
                  </a:lnTo>
                  <a:lnTo>
                    <a:pt x="105" y="9"/>
                  </a:lnTo>
                  <a:lnTo>
                    <a:pt x="104" y="9"/>
                  </a:lnTo>
                  <a:lnTo>
                    <a:pt x="103" y="9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100" y="8"/>
                  </a:lnTo>
                  <a:lnTo>
                    <a:pt x="98" y="8"/>
                  </a:lnTo>
                  <a:lnTo>
                    <a:pt x="97" y="7"/>
                  </a:lnTo>
                  <a:lnTo>
                    <a:pt x="96" y="7"/>
                  </a:lnTo>
                  <a:lnTo>
                    <a:pt x="95" y="7"/>
                  </a:lnTo>
                  <a:lnTo>
                    <a:pt x="94" y="7"/>
                  </a:lnTo>
                  <a:lnTo>
                    <a:pt x="93" y="7"/>
                  </a:lnTo>
                  <a:lnTo>
                    <a:pt x="91" y="6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7" y="6"/>
                  </a:lnTo>
                  <a:lnTo>
                    <a:pt x="86" y="6"/>
                  </a:lnTo>
                  <a:lnTo>
                    <a:pt x="85" y="6"/>
                  </a:lnTo>
                  <a:lnTo>
                    <a:pt x="84" y="6"/>
                  </a:lnTo>
                  <a:lnTo>
                    <a:pt x="83" y="6"/>
                  </a:lnTo>
                  <a:lnTo>
                    <a:pt x="82" y="4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7" y="4"/>
                  </a:lnTo>
                  <a:lnTo>
                    <a:pt x="76" y="4"/>
                  </a:lnTo>
                  <a:lnTo>
                    <a:pt x="75" y="4"/>
                  </a:lnTo>
                  <a:lnTo>
                    <a:pt x="74" y="4"/>
                  </a:lnTo>
                  <a:lnTo>
                    <a:pt x="73" y="4"/>
                  </a:lnTo>
                  <a:lnTo>
                    <a:pt x="72" y="2"/>
                  </a:lnTo>
                  <a:lnTo>
                    <a:pt x="71" y="2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2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4" y="2"/>
                  </a:lnTo>
                  <a:lnTo>
                    <a:pt x="63" y="2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7" y="4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5" y="13"/>
                  </a:lnTo>
                  <a:lnTo>
                    <a:pt x="55" y="14"/>
                  </a:lnTo>
                  <a:lnTo>
                    <a:pt x="54" y="16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2" y="26"/>
                  </a:lnTo>
                  <a:lnTo>
                    <a:pt x="51" y="28"/>
                  </a:lnTo>
                  <a:lnTo>
                    <a:pt x="51" y="29"/>
                  </a:lnTo>
                  <a:lnTo>
                    <a:pt x="51" y="32"/>
                  </a:lnTo>
                  <a:lnTo>
                    <a:pt x="50" y="35"/>
                  </a:lnTo>
                  <a:lnTo>
                    <a:pt x="50" y="37"/>
                  </a:lnTo>
                  <a:lnTo>
                    <a:pt x="50" y="40"/>
                  </a:lnTo>
                  <a:lnTo>
                    <a:pt x="50" y="41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8" y="45"/>
                  </a:lnTo>
                  <a:lnTo>
                    <a:pt x="48" y="49"/>
                  </a:lnTo>
                  <a:lnTo>
                    <a:pt x="48" y="50"/>
                  </a:lnTo>
                  <a:lnTo>
                    <a:pt x="46" y="57"/>
                  </a:lnTo>
                  <a:lnTo>
                    <a:pt x="45" y="60"/>
                  </a:lnTo>
                  <a:lnTo>
                    <a:pt x="45" y="64"/>
                  </a:lnTo>
                  <a:lnTo>
                    <a:pt x="44" y="65"/>
                  </a:lnTo>
                  <a:lnTo>
                    <a:pt x="44" y="67"/>
                  </a:lnTo>
                  <a:lnTo>
                    <a:pt x="44" y="68"/>
                  </a:lnTo>
                  <a:lnTo>
                    <a:pt x="43" y="69"/>
                  </a:lnTo>
                  <a:lnTo>
                    <a:pt x="43" y="70"/>
                  </a:lnTo>
                  <a:lnTo>
                    <a:pt x="43" y="71"/>
                  </a:lnTo>
                  <a:lnTo>
                    <a:pt x="43" y="72"/>
                  </a:lnTo>
                  <a:lnTo>
                    <a:pt x="43" y="73"/>
                  </a:lnTo>
                  <a:lnTo>
                    <a:pt x="42" y="73"/>
                  </a:lnTo>
                  <a:lnTo>
                    <a:pt x="42" y="74"/>
                  </a:lnTo>
                  <a:lnTo>
                    <a:pt x="42" y="76"/>
                  </a:lnTo>
                  <a:lnTo>
                    <a:pt x="42" y="77"/>
                  </a:lnTo>
                  <a:lnTo>
                    <a:pt x="41" y="78"/>
                  </a:lnTo>
                  <a:lnTo>
                    <a:pt x="41" y="80"/>
                  </a:lnTo>
                  <a:lnTo>
                    <a:pt x="40" y="85"/>
                  </a:lnTo>
                  <a:lnTo>
                    <a:pt x="40" y="86"/>
                  </a:lnTo>
                  <a:lnTo>
                    <a:pt x="40" y="87"/>
                  </a:lnTo>
                  <a:lnTo>
                    <a:pt x="40" y="88"/>
                  </a:lnTo>
                  <a:lnTo>
                    <a:pt x="40" y="90"/>
                  </a:lnTo>
                  <a:lnTo>
                    <a:pt x="38" y="92"/>
                  </a:lnTo>
                  <a:lnTo>
                    <a:pt x="38" y="93"/>
                  </a:lnTo>
                  <a:lnTo>
                    <a:pt x="38" y="95"/>
                  </a:lnTo>
                  <a:lnTo>
                    <a:pt x="38" y="97"/>
                  </a:lnTo>
                  <a:lnTo>
                    <a:pt x="38" y="99"/>
                  </a:lnTo>
                  <a:lnTo>
                    <a:pt x="38" y="100"/>
                  </a:lnTo>
                  <a:lnTo>
                    <a:pt x="37" y="101"/>
                  </a:lnTo>
                  <a:lnTo>
                    <a:pt x="37" y="102"/>
                  </a:lnTo>
                  <a:lnTo>
                    <a:pt x="37" y="103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6" y="106"/>
                  </a:lnTo>
                  <a:lnTo>
                    <a:pt x="36" y="107"/>
                  </a:lnTo>
                  <a:lnTo>
                    <a:pt x="36" y="108"/>
                  </a:lnTo>
                  <a:lnTo>
                    <a:pt x="36" y="109"/>
                  </a:lnTo>
                  <a:lnTo>
                    <a:pt x="35" y="110"/>
                  </a:lnTo>
                  <a:lnTo>
                    <a:pt x="35" y="111"/>
                  </a:lnTo>
                  <a:lnTo>
                    <a:pt x="35" y="112"/>
                  </a:lnTo>
                  <a:lnTo>
                    <a:pt x="35" y="113"/>
                  </a:lnTo>
                  <a:lnTo>
                    <a:pt x="35" y="114"/>
                  </a:lnTo>
                  <a:lnTo>
                    <a:pt x="34" y="114"/>
                  </a:lnTo>
                  <a:lnTo>
                    <a:pt x="34" y="115"/>
                  </a:lnTo>
                  <a:lnTo>
                    <a:pt x="33" y="120"/>
                  </a:lnTo>
                  <a:lnTo>
                    <a:pt x="32" y="126"/>
                  </a:lnTo>
                  <a:lnTo>
                    <a:pt x="31" y="128"/>
                  </a:lnTo>
                  <a:lnTo>
                    <a:pt x="30" y="141"/>
                  </a:lnTo>
                  <a:lnTo>
                    <a:pt x="29" y="143"/>
                  </a:lnTo>
                  <a:lnTo>
                    <a:pt x="26" y="156"/>
                  </a:lnTo>
                  <a:lnTo>
                    <a:pt x="23" y="171"/>
                  </a:lnTo>
                  <a:lnTo>
                    <a:pt x="23" y="172"/>
                  </a:lnTo>
                  <a:lnTo>
                    <a:pt x="22" y="176"/>
                  </a:lnTo>
                  <a:lnTo>
                    <a:pt x="22" y="178"/>
                  </a:lnTo>
                  <a:lnTo>
                    <a:pt x="21" y="178"/>
                  </a:lnTo>
                  <a:lnTo>
                    <a:pt x="21" y="179"/>
                  </a:lnTo>
                  <a:lnTo>
                    <a:pt x="21" y="180"/>
                  </a:lnTo>
                  <a:lnTo>
                    <a:pt x="21" y="181"/>
                  </a:lnTo>
                  <a:lnTo>
                    <a:pt x="21" y="182"/>
                  </a:lnTo>
                  <a:lnTo>
                    <a:pt x="20" y="186"/>
                  </a:lnTo>
                  <a:lnTo>
                    <a:pt x="20" y="187"/>
                  </a:lnTo>
                  <a:lnTo>
                    <a:pt x="20" y="190"/>
                  </a:lnTo>
                  <a:lnTo>
                    <a:pt x="19" y="193"/>
                  </a:lnTo>
                  <a:lnTo>
                    <a:pt x="19" y="194"/>
                  </a:lnTo>
                  <a:lnTo>
                    <a:pt x="19" y="195"/>
                  </a:lnTo>
                  <a:lnTo>
                    <a:pt x="19" y="196"/>
                  </a:lnTo>
                  <a:lnTo>
                    <a:pt x="18" y="196"/>
                  </a:lnTo>
                  <a:lnTo>
                    <a:pt x="18" y="198"/>
                  </a:lnTo>
                  <a:lnTo>
                    <a:pt x="17" y="204"/>
                  </a:lnTo>
                  <a:lnTo>
                    <a:pt x="15" y="214"/>
                  </a:lnTo>
                  <a:lnTo>
                    <a:pt x="14" y="214"/>
                  </a:lnTo>
                  <a:lnTo>
                    <a:pt x="13" y="220"/>
                  </a:lnTo>
                  <a:lnTo>
                    <a:pt x="13" y="222"/>
                  </a:lnTo>
                  <a:lnTo>
                    <a:pt x="13" y="223"/>
                  </a:lnTo>
                  <a:lnTo>
                    <a:pt x="12" y="224"/>
                  </a:lnTo>
                  <a:lnTo>
                    <a:pt x="12" y="225"/>
                  </a:lnTo>
                  <a:lnTo>
                    <a:pt x="11" y="229"/>
                  </a:lnTo>
                  <a:lnTo>
                    <a:pt x="10" y="234"/>
                  </a:lnTo>
                  <a:lnTo>
                    <a:pt x="10" y="235"/>
                  </a:lnTo>
                  <a:lnTo>
                    <a:pt x="10" y="236"/>
                  </a:lnTo>
                  <a:lnTo>
                    <a:pt x="10" y="237"/>
                  </a:lnTo>
                  <a:lnTo>
                    <a:pt x="10" y="238"/>
                  </a:lnTo>
                  <a:lnTo>
                    <a:pt x="10" y="239"/>
                  </a:lnTo>
                  <a:lnTo>
                    <a:pt x="10" y="240"/>
                  </a:lnTo>
                  <a:lnTo>
                    <a:pt x="10" y="241"/>
                  </a:lnTo>
                  <a:lnTo>
                    <a:pt x="9" y="242"/>
                  </a:lnTo>
                  <a:lnTo>
                    <a:pt x="9" y="243"/>
                  </a:lnTo>
                  <a:lnTo>
                    <a:pt x="9" y="244"/>
                  </a:lnTo>
                  <a:lnTo>
                    <a:pt x="9" y="245"/>
                  </a:lnTo>
                  <a:lnTo>
                    <a:pt x="9" y="246"/>
                  </a:lnTo>
                  <a:lnTo>
                    <a:pt x="8" y="247"/>
                  </a:lnTo>
                  <a:lnTo>
                    <a:pt x="8" y="248"/>
                  </a:lnTo>
                  <a:lnTo>
                    <a:pt x="8" y="250"/>
                  </a:lnTo>
                  <a:lnTo>
                    <a:pt x="8" y="251"/>
                  </a:lnTo>
                  <a:lnTo>
                    <a:pt x="7" y="252"/>
                  </a:lnTo>
                  <a:lnTo>
                    <a:pt x="7" y="253"/>
                  </a:lnTo>
                  <a:lnTo>
                    <a:pt x="7" y="254"/>
                  </a:lnTo>
                  <a:lnTo>
                    <a:pt x="7" y="255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55A6A12-034F-8B4F-B08D-B5A96D07D35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197" y="977"/>
              <a:ext cx="522" cy="406"/>
            </a:xfrm>
            <a:custGeom>
              <a:avLst/>
              <a:gdLst>
                <a:gd name="T0" fmla="*/ 381 w 296"/>
                <a:gd name="T1" fmla="*/ 384 h 235"/>
                <a:gd name="T2" fmla="*/ 342 w 296"/>
                <a:gd name="T3" fmla="*/ 373 h 235"/>
                <a:gd name="T4" fmla="*/ 282 w 296"/>
                <a:gd name="T5" fmla="*/ 365 h 235"/>
                <a:gd name="T6" fmla="*/ 226 w 296"/>
                <a:gd name="T7" fmla="*/ 371 h 235"/>
                <a:gd name="T8" fmla="*/ 168 w 296"/>
                <a:gd name="T9" fmla="*/ 358 h 235"/>
                <a:gd name="T10" fmla="*/ 111 w 296"/>
                <a:gd name="T11" fmla="*/ 347 h 235"/>
                <a:gd name="T12" fmla="*/ 72 w 296"/>
                <a:gd name="T13" fmla="*/ 295 h 235"/>
                <a:gd name="T14" fmla="*/ 41 w 296"/>
                <a:gd name="T15" fmla="*/ 254 h 235"/>
                <a:gd name="T16" fmla="*/ 16 w 296"/>
                <a:gd name="T17" fmla="*/ 244 h 235"/>
                <a:gd name="T18" fmla="*/ 2 w 296"/>
                <a:gd name="T19" fmla="*/ 238 h 235"/>
                <a:gd name="T20" fmla="*/ 11 w 296"/>
                <a:gd name="T21" fmla="*/ 216 h 235"/>
                <a:gd name="T22" fmla="*/ 14 w 296"/>
                <a:gd name="T23" fmla="*/ 223 h 235"/>
                <a:gd name="T24" fmla="*/ 23 w 296"/>
                <a:gd name="T25" fmla="*/ 204 h 235"/>
                <a:gd name="T26" fmla="*/ 19 w 296"/>
                <a:gd name="T27" fmla="*/ 199 h 235"/>
                <a:gd name="T28" fmla="*/ 19 w 296"/>
                <a:gd name="T29" fmla="*/ 150 h 235"/>
                <a:gd name="T30" fmla="*/ 23 w 296"/>
                <a:gd name="T31" fmla="*/ 109 h 235"/>
                <a:gd name="T32" fmla="*/ 23 w 296"/>
                <a:gd name="T33" fmla="*/ 79 h 235"/>
                <a:gd name="T34" fmla="*/ 16 w 296"/>
                <a:gd name="T35" fmla="*/ 55 h 235"/>
                <a:gd name="T36" fmla="*/ 25 w 296"/>
                <a:gd name="T37" fmla="*/ 26 h 235"/>
                <a:gd name="T38" fmla="*/ 41 w 296"/>
                <a:gd name="T39" fmla="*/ 35 h 235"/>
                <a:gd name="T40" fmla="*/ 71 w 296"/>
                <a:gd name="T41" fmla="*/ 59 h 235"/>
                <a:gd name="T42" fmla="*/ 95 w 296"/>
                <a:gd name="T43" fmla="*/ 73 h 235"/>
                <a:gd name="T44" fmla="*/ 127 w 296"/>
                <a:gd name="T45" fmla="*/ 90 h 235"/>
                <a:gd name="T46" fmla="*/ 139 w 296"/>
                <a:gd name="T47" fmla="*/ 83 h 235"/>
                <a:gd name="T48" fmla="*/ 143 w 296"/>
                <a:gd name="T49" fmla="*/ 90 h 235"/>
                <a:gd name="T50" fmla="*/ 138 w 296"/>
                <a:gd name="T51" fmla="*/ 109 h 235"/>
                <a:gd name="T52" fmla="*/ 125 w 296"/>
                <a:gd name="T53" fmla="*/ 124 h 235"/>
                <a:gd name="T54" fmla="*/ 125 w 296"/>
                <a:gd name="T55" fmla="*/ 119 h 235"/>
                <a:gd name="T56" fmla="*/ 102 w 296"/>
                <a:gd name="T57" fmla="*/ 140 h 235"/>
                <a:gd name="T58" fmla="*/ 95 w 296"/>
                <a:gd name="T59" fmla="*/ 149 h 235"/>
                <a:gd name="T60" fmla="*/ 122 w 296"/>
                <a:gd name="T61" fmla="*/ 131 h 235"/>
                <a:gd name="T62" fmla="*/ 143 w 296"/>
                <a:gd name="T63" fmla="*/ 116 h 235"/>
                <a:gd name="T64" fmla="*/ 145 w 296"/>
                <a:gd name="T65" fmla="*/ 124 h 235"/>
                <a:gd name="T66" fmla="*/ 132 w 296"/>
                <a:gd name="T67" fmla="*/ 143 h 235"/>
                <a:gd name="T68" fmla="*/ 134 w 296"/>
                <a:gd name="T69" fmla="*/ 155 h 235"/>
                <a:gd name="T70" fmla="*/ 123 w 296"/>
                <a:gd name="T71" fmla="*/ 166 h 235"/>
                <a:gd name="T72" fmla="*/ 108 w 296"/>
                <a:gd name="T73" fmla="*/ 173 h 235"/>
                <a:gd name="T74" fmla="*/ 101 w 296"/>
                <a:gd name="T75" fmla="*/ 171 h 235"/>
                <a:gd name="T76" fmla="*/ 93 w 296"/>
                <a:gd name="T77" fmla="*/ 180 h 235"/>
                <a:gd name="T78" fmla="*/ 108 w 296"/>
                <a:gd name="T79" fmla="*/ 176 h 235"/>
                <a:gd name="T80" fmla="*/ 120 w 296"/>
                <a:gd name="T81" fmla="*/ 183 h 235"/>
                <a:gd name="T82" fmla="*/ 143 w 296"/>
                <a:gd name="T83" fmla="*/ 171 h 235"/>
                <a:gd name="T84" fmla="*/ 150 w 296"/>
                <a:gd name="T85" fmla="*/ 145 h 235"/>
                <a:gd name="T86" fmla="*/ 159 w 296"/>
                <a:gd name="T87" fmla="*/ 119 h 235"/>
                <a:gd name="T88" fmla="*/ 168 w 296"/>
                <a:gd name="T89" fmla="*/ 104 h 235"/>
                <a:gd name="T90" fmla="*/ 160 w 296"/>
                <a:gd name="T91" fmla="*/ 83 h 235"/>
                <a:gd name="T92" fmla="*/ 159 w 296"/>
                <a:gd name="T93" fmla="*/ 93 h 235"/>
                <a:gd name="T94" fmla="*/ 169 w 296"/>
                <a:gd name="T95" fmla="*/ 79 h 235"/>
                <a:gd name="T96" fmla="*/ 160 w 296"/>
                <a:gd name="T97" fmla="*/ 59 h 235"/>
                <a:gd name="T98" fmla="*/ 155 w 296"/>
                <a:gd name="T99" fmla="*/ 52 h 235"/>
                <a:gd name="T100" fmla="*/ 168 w 296"/>
                <a:gd name="T101" fmla="*/ 55 h 235"/>
                <a:gd name="T102" fmla="*/ 171 w 296"/>
                <a:gd name="T103" fmla="*/ 38 h 235"/>
                <a:gd name="T104" fmla="*/ 166 w 296"/>
                <a:gd name="T105" fmla="*/ 24 h 235"/>
                <a:gd name="T106" fmla="*/ 166 w 296"/>
                <a:gd name="T107" fmla="*/ 2 h 235"/>
                <a:gd name="T108" fmla="*/ 453 w 296"/>
                <a:gd name="T109" fmla="*/ 86 h 235"/>
                <a:gd name="T110" fmla="*/ 522 w 296"/>
                <a:gd name="T111" fmla="*/ 105 h 235"/>
                <a:gd name="T112" fmla="*/ 504 w 296"/>
                <a:gd name="T113" fmla="*/ 185 h 235"/>
                <a:gd name="T114" fmla="*/ 488 w 296"/>
                <a:gd name="T115" fmla="*/ 242 h 235"/>
                <a:gd name="T116" fmla="*/ 476 w 296"/>
                <a:gd name="T117" fmla="*/ 297 h 235"/>
                <a:gd name="T118" fmla="*/ 460 w 296"/>
                <a:gd name="T119" fmla="*/ 365 h 235"/>
                <a:gd name="T120" fmla="*/ 459 w 296"/>
                <a:gd name="T121" fmla="*/ 394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96" h="235">
                  <a:moveTo>
                    <a:pt x="260" y="235"/>
                  </a:moveTo>
                  <a:lnTo>
                    <a:pt x="259" y="235"/>
                  </a:lnTo>
                  <a:lnTo>
                    <a:pt x="258" y="235"/>
                  </a:lnTo>
                  <a:lnTo>
                    <a:pt x="256" y="234"/>
                  </a:lnTo>
                  <a:lnTo>
                    <a:pt x="255" y="233"/>
                  </a:lnTo>
                  <a:lnTo>
                    <a:pt x="253" y="233"/>
                  </a:lnTo>
                  <a:lnTo>
                    <a:pt x="249" y="232"/>
                  </a:lnTo>
                  <a:lnTo>
                    <a:pt x="245" y="231"/>
                  </a:lnTo>
                  <a:lnTo>
                    <a:pt x="244" y="231"/>
                  </a:lnTo>
                  <a:lnTo>
                    <a:pt x="243" y="230"/>
                  </a:lnTo>
                  <a:lnTo>
                    <a:pt x="241" y="230"/>
                  </a:lnTo>
                  <a:lnTo>
                    <a:pt x="239" y="229"/>
                  </a:lnTo>
                  <a:lnTo>
                    <a:pt x="238" y="229"/>
                  </a:lnTo>
                  <a:lnTo>
                    <a:pt x="236" y="229"/>
                  </a:lnTo>
                  <a:lnTo>
                    <a:pt x="235" y="228"/>
                  </a:lnTo>
                  <a:lnTo>
                    <a:pt x="230" y="227"/>
                  </a:lnTo>
                  <a:lnTo>
                    <a:pt x="228" y="226"/>
                  </a:lnTo>
                  <a:lnTo>
                    <a:pt x="221" y="224"/>
                  </a:lnTo>
                  <a:lnTo>
                    <a:pt x="220" y="224"/>
                  </a:lnTo>
                  <a:lnTo>
                    <a:pt x="219" y="223"/>
                  </a:lnTo>
                  <a:lnTo>
                    <a:pt x="218" y="223"/>
                  </a:lnTo>
                  <a:lnTo>
                    <a:pt x="216" y="223"/>
                  </a:lnTo>
                  <a:lnTo>
                    <a:pt x="216" y="222"/>
                  </a:lnTo>
                  <a:lnTo>
                    <a:pt x="215" y="222"/>
                  </a:lnTo>
                  <a:lnTo>
                    <a:pt x="213" y="222"/>
                  </a:lnTo>
                  <a:lnTo>
                    <a:pt x="211" y="221"/>
                  </a:lnTo>
                  <a:lnTo>
                    <a:pt x="210" y="221"/>
                  </a:lnTo>
                  <a:lnTo>
                    <a:pt x="209" y="221"/>
                  </a:lnTo>
                  <a:lnTo>
                    <a:pt x="208" y="220"/>
                  </a:lnTo>
                  <a:lnTo>
                    <a:pt x="206" y="220"/>
                  </a:lnTo>
                  <a:lnTo>
                    <a:pt x="206" y="219"/>
                  </a:lnTo>
                  <a:lnTo>
                    <a:pt x="205" y="219"/>
                  </a:lnTo>
                  <a:lnTo>
                    <a:pt x="204" y="219"/>
                  </a:lnTo>
                  <a:lnTo>
                    <a:pt x="203" y="219"/>
                  </a:lnTo>
                  <a:lnTo>
                    <a:pt x="202" y="219"/>
                  </a:lnTo>
                  <a:lnTo>
                    <a:pt x="201" y="218"/>
                  </a:lnTo>
                  <a:lnTo>
                    <a:pt x="200" y="218"/>
                  </a:lnTo>
                  <a:lnTo>
                    <a:pt x="199" y="218"/>
                  </a:lnTo>
                  <a:lnTo>
                    <a:pt x="198" y="217"/>
                  </a:lnTo>
                  <a:lnTo>
                    <a:pt x="196" y="217"/>
                  </a:lnTo>
                  <a:lnTo>
                    <a:pt x="196" y="216"/>
                  </a:lnTo>
                  <a:lnTo>
                    <a:pt x="195" y="216"/>
                  </a:lnTo>
                  <a:lnTo>
                    <a:pt x="194" y="216"/>
                  </a:lnTo>
                  <a:lnTo>
                    <a:pt x="193" y="216"/>
                  </a:lnTo>
                  <a:lnTo>
                    <a:pt x="192" y="216"/>
                  </a:lnTo>
                  <a:lnTo>
                    <a:pt x="192" y="215"/>
                  </a:lnTo>
                  <a:lnTo>
                    <a:pt x="191" y="215"/>
                  </a:lnTo>
                  <a:lnTo>
                    <a:pt x="189" y="215"/>
                  </a:lnTo>
                  <a:lnTo>
                    <a:pt x="188" y="215"/>
                  </a:lnTo>
                  <a:lnTo>
                    <a:pt x="186" y="215"/>
                  </a:lnTo>
                  <a:lnTo>
                    <a:pt x="185" y="213"/>
                  </a:lnTo>
                  <a:lnTo>
                    <a:pt x="184" y="213"/>
                  </a:lnTo>
                  <a:lnTo>
                    <a:pt x="183" y="213"/>
                  </a:lnTo>
                  <a:lnTo>
                    <a:pt x="182" y="215"/>
                  </a:lnTo>
                  <a:lnTo>
                    <a:pt x="178" y="215"/>
                  </a:lnTo>
                  <a:lnTo>
                    <a:pt x="176" y="215"/>
                  </a:lnTo>
                  <a:lnTo>
                    <a:pt x="174" y="215"/>
                  </a:lnTo>
                  <a:lnTo>
                    <a:pt x="172" y="213"/>
                  </a:lnTo>
                  <a:lnTo>
                    <a:pt x="169" y="213"/>
                  </a:lnTo>
                  <a:lnTo>
                    <a:pt x="168" y="213"/>
                  </a:lnTo>
                  <a:lnTo>
                    <a:pt x="165" y="213"/>
                  </a:lnTo>
                  <a:lnTo>
                    <a:pt x="163" y="213"/>
                  </a:lnTo>
                  <a:lnTo>
                    <a:pt x="162" y="213"/>
                  </a:lnTo>
                  <a:lnTo>
                    <a:pt x="160" y="211"/>
                  </a:lnTo>
                  <a:lnTo>
                    <a:pt x="159" y="211"/>
                  </a:lnTo>
                  <a:lnTo>
                    <a:pt x="158" y="211"/>
                  </a:lnTo>
                  <a:lnTo>
                    <a:pt x="156" y="213"/>
                  </a:lnTo>
                  <a:lnTo>
                    <a:pt x="156" y="215"/>
                  </a:lnTo>
                  <a:lnTo>
                    <a:pt x="152" y="213"/>
                  </a:lnTo>
                  <a:lnTo>
                    <a:pt x="151" y="213"/>
                  </a:lnTo>
                  <a:lnTo>
                    <a:pt x="150" y="213"/>
                  </a:lnTo>
                  <a:lnTo>
                    <a:pt x="148" y="213"/>
                  </a:lnTo>
                  <a:lnTo>
                    <a:pt x="146" y="213"/>
                  </a:lnTo>
                  <a:lnTo>
                    <a:pt x="144" y="213"/>
                  </a:lnTo>
                  <a:lnTo>
                    <a:pt x="142" y="213"/>
                  </a:lnTo>
                  <a:lnTo>
                    <a:pt x="139" y="213"/>
                  </a:lnTo>
                  <a:lnTo>
                    <a:pt x="138" y="213"/>
                  </a:lnTo>
                  <a:lnTo>
                    <a:pt x="137" y="213"/>
                  </a:lnTo>
                  <a:lnTo>
                    <a:pt x="136" y="213"/>
                  </a:lnTo>
                  <a:lnTo>
                    <a:pt x="135" y="215"/>
                  </a:lnTo>
                  <a:lnTo>
                    <a:pt x="133" y="215"/>
                  </a:lnTo>
                  <a:lnTo>
                    <a:pt x="132" y="215"/>
                  </a:lnTo>
                  <a:lnTo>
                    <a:pt x="131" y="215"/>
                  </a:lnTo>
                  <a:lnTo>
                    <a:pt x="130" y="215"/>
                  </a:lnTo>
                  <a:lnTo>
                    <a:pt x="129" y="215"/>
                  </a:lnTo>
                  <a:lnTo>
                    <a:pt x="128" y="215"/>
                  </a:lnTo>
                  <a:lnTo>
                    <a:pt x="127" y="215"/>
                  </a:lnTo>
                  <a:lnTo>
                    <a:pt x="126" y="215"/>
                  </a:lnTo>
                  <a:lnTo>
                    <a:pt x="124" y="215"/>
                  </a:lnTo>
                  <a:lnTo>
                    <a:pt x="123" y="215"/>
                  </a:lnTo>
                  <a:lnTo>
                    <a:pt x="122" y="213"/>
                  </a:lnTo>
                  <a:lnTo>
                    <a:pt x="121" y="213"/>
                  </a:lnTo>
                  <a:lnTo>
                    <a:pt x="120" y="211"/>
                  </a:lnTo>
                  <a:lnTo>
                    <a:pt x="119" y="210"/>
                  </a:lnTo>
                  <a:lnTo>
                    <a:pt x="118" y="210"/>
                  </a:lnTo>
                  <a:lnTo>
                    <a:pt x="117" y="210"/>
                  </a:lnTo>
                  <a:lnTo>
                    <a:pt x="116" y="210"/>
                  </a:lnTo>
                  <a:lnTo>
                    <a:pt x="115" y="211"/>
                  </a:lnTo>
                  <a:lnTo>
                    <a:pt x="114" y="211"/>
                  </a:lnTo>
                  <a:lnTo>
                    <a:pt x="113" y="211"/>
                  </a:lnTo>
                  <a:lnTo>
                    <a:pt x="111" y="211"/>
                  </a:lnTo>
                  <a:lnTo>
                    <a:pt x="108" y="211"/>
                  </a:lnTo>
                  <a:lnTo>
                    <a:pt x="107" y="213"/>
                  </a:lnTo>
                  <a:lnTo>
                    <a:pt x="106" y="213"/>
                  </a:lnTo>
                  <a:lnTo>
                    <a:pt x="99" y="210"/>
                  </a:lnTo>
                  <a:lnTo>
                    <a:pt x="97" y="211"/>
                  </a:lnTo>
                  <a:lnTo>
                    <a:pt x="95" y="211"/>
                  </a:lnTo>
                  <a:lnTo>
                    <a:pt x="95" y="207"/>
                  </a:lnTo>
                  <a:lnTo>
                    <a:pt x="91" y="204"/>
                  </a:lnTo>
                  <a:lnTo>
                    <a:pt x="89" y="204"/>
                  </a:lnTo>
                  <a:lnTo>
                    <a:pt x="87" y="203"/>
                  </a:lnTo>
                  <a:lnTo>
                    <a:pt x="86" y="202"/>
                  </a:lnTo>
                  <a:lnTo>
                    <a:pt x="86" y="201"/>
                  </a:lnTo>
                  <a:lnTo>
                    <a:pt x="85" y="201"/>
                  </a:lnTo>
                  <a:lnTo>
                    <a:pt x="84" y="200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7" y="200"/>
                  </a:lnTo>
                  <a:lnTo>
                    <a:pt x="76" y="200"/>
                  </a:lnTo>
                  <a:lnTo>
                    <a:pt x="76" y="199"/>
                  </a:lnTo>
                  <a:lnTo>
                    <a:pt x="73" y="198"/>
                  </a:lnTo>
                  <a:lnTo>
                    <a:pt x="72" y="198"/>
                  </a:lnTo>
                  <a:lnTo>
                    <a:pt x="71" y="198"/>
                  </a:lnTo>
                  <a:lnTo>
                    <a:pt x="70" y="199"/>
                  </a:lnTo>
                  <a:lnTo>
                    <a:pt x="69" y="200"/>
                  </a:lnTo>
                  <a:lnTo>
                    <a:pt x="68" y="200"/>
                  </a:lnTo>
                  <a:lnTo>
                    <a:pt x="67" y="200"/>
                  </a:lnTo>
                  <a:lnTo>
                    <a:pt x="66" y="201"/>
                  </a:lnTo>
                  <a:lnTo>
                    <a:pt x="65" y="201"/>
                  </a:lnTo>
                  <a:lnTo>
                    <a:pt x="64" y="201"/>
                  </a:lnTo>
                  <a:lnTo>
                    <a:pt x="63" y="201"/>
                  </a:lnTo>
                  <a:lnTo>
                    <a:pt x="61" y="201"/>
                  </a:lnTo>
                  <a:lnTo>
                    <a:pt x="60" y="201"/>
                  </a:lnTo>
                  <a:lnTo>
                    <a:pt x="58" y="201"/>
                  </a:lnTo>
                  <a:lnTo>
                    <a:pt x="57" y="201"/>
                  </a:lnTo>
                  <a:lnTo>
                    <a:pt x="55" y="202"/>
                  </a:lnTo>
                  <a:lnTo>
                    <a:pt x="54" y="202"/>
                  </a:lnTo>
                  <a:lnTo>
                    <a:pt x="51" y="201"/>
                  </a:lnTo>
                  <a:lnTo>
                    <a:pt x="51" y="199"/>
                  </a:lnTo>
                  <a:lnTo>
                    <a:pt x="51" y="198"/>
                  </a:lnTo>
                  <a:lnTo>
                    <a:pt x="48" y="198"/>
                  </a:lnTo>
                  <a:lnTo>
                    <a:pt x="47" y="197"/>
                  </a:lnTo>
                  <a:lnTo>
                    <a:pt x="42" y="194"/>
                  </a:lnTo>
                  <a:lnTo>
                    <a:pt x="40" y="192"/>
                  </a:lnTo>
                  <a:lnTo>
                    <a:pt x="38" y="189"/>
                  </a:lnTo>
                  <a:lnTo>
                    <a:pt x="39" y="185"/>
                  </a:lnTo>
                  <a:lnTo>
                    <a:pt x="39" y="183"/>
                  </a:lnTo>
                  <a:lnTo>
                    <a:pt x="40" y="182"/>
                  </a:lnTo>
                  <a:lnTo>
                    <a:pt x="39" y="180"/>
                  </a:lnTo>
                  <a:lnTo>
                    <a:pt x="40" y="178"/>
                  </a:lnTo>
                  <a:lnTo>
                    <a:pt x="41" y="177"/>
                  </a:lnTo>
                  <a:lnTo>
                    <a:pt x="40" y="174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1"/>
                  </a:lnTo>
                  <a:lnTo>
                    <a:pt x="40" y="170"/>
                  </a:lnTo>
                  <a:lnTo>
                    <a:pt x="40" y="168"/>
                  </a:lnTo>
                  <a:lnTo>
                    <a:pt x="40" y="166"/>
                  </a:lnTo>
                  <a:lnTo>
                    <a:pt x="40" y="165"/>
                  </a:lnTo>
                  <a:lnTo>
                    <a:pt x="40" y="164"/>
                  </a:lnTo>
                  <a:lnTo>
                    <a:pt x="40" y="163"/>
                  </a:lnTo>
                  <a:lnTo>
                    <a:pt x="38" y="161"/>
                  </a:lnTo>
                  <a:lnTo>
                    <a:pt x="37" y="159"/>
                  </a:lnTo>
                  <a:lnTo>
                    <a:pt x="33" y="155"/>
                  </a:lnTo>
                  <a:lnTo>
                    <a:pt x="31" y="155"/>
                  </a:lnTo>
                  <a:lnTo>
                    <a:pt x="30" y="155"/>
                  </a:lnTo>
                  <a:lnTo>
                    <a:pt x="29" y="155"/>
                  </a:lnTo>
                  <a:lnTo>
                    <a:pt x="28" y="155"/>
                  </a:lnTo>
                  <a:lnTo>
                    <a:pt x="27" y="155"/>
                  </a:lnTo>
                  <a:lnTo>
                    <a:pt x="26" y="155"/>
                  </a:lnTo>
                  <a:lnTo>
                    <a:pt x="25" y="153"/>
                  </a:lnTo>
                  <a:lnTo>
                    <a:pt x="24" y="152"/>
                  </a:lnTo>
                  <a:lnTo>
                    <a:pt x="23" y="151"/>
                  </a:lnTo>
                  <a:lnTo>
                    <a:pt x="23" y="150"/>
                  </a:lnTo>
                  <a:lnTo>
                    <a:pt x="23" y="149"/>
                  </a:lnTo>
                  <a:lnTo>
                    <a:pt x="23" y="148"/>
                  </a:lnTo>
                  <a:lnTo>
                    <a:pt x="23" y="147"/>
                  </a:lnTo>
                  <a:lnTo>
                    <a:pt x="23" y="146"/>
                  </a:lnTo>
                  <a:lnTo>
                    <a:pt x="21" y="146"/>
                  </a:lnTo>
                  <a:lnTo>
                    <a:pt x="21" y="145"/>
                  </a:lnTo>
                  <a:lnTo>
                    <a:pt x="20" y="145"/>
                  </a:lnTo>
                  <a:lnTo>
                    <a:pt x="19" y="145"/>
                  </a:lnTo>
                  <a:lnTo>
                    <a:pt x="18" y="145"/>
                  </a:lnTo>
                  <a:lnTo>
                    <a:pt x="17" y="145"/>
                  </a:lnTo>
                  <a:lnTo>
                    <a:pt x="16" y="145"/>
                  </a:lnTo>
                  <a:lnTo>
                    <a:pt x="16" y="144"/>
                  </a:lnTo>
                  <a:lnTo>
                    <a:pt x="15" y="144"/>
                  </a:lnTo>
                  <a:lnTo>
                    <a:pt x="14" y="143"/>
                  </a:lnTo>
                  <a:lnTo>
                    <a:pt x="14" y="142"/>
                  </a:lnTo>
                  <a:lnTo>
                    <a:pt x="14" y="141"/>
                  </a:lnTo>
                  <a:lnTo>
                    <a:pt x="14" y="140"/>
                  </a:lnTo>
                  <a:lnTo>
                    <a:pt x="13" y="140"/>
                  </a:lnTo>
                  <a:lnTo>
                    <a:pt x="13" y="141"/>
                  </a:lnTo>
                  <a:lnTo>
                    <a:pt x="11" y="141"/>
                  </a:lnTo>
                  <a:lnTo>
                    <a:pt x="11" y="142"/>
                  </a:lnTo>
                  <a:lnTo>
                    <a:pt x="11" y="141"/>
                  </a:lnTo>
                  <a:lnTo>
                    <a:pt x="10" y="141"/>
                  </a:lnTo>
                  <a:lnTo>
                    <a:pt x="9" y="141"/>
                  </a:lnTo>
                  <a:lnTo>
                    <a:pt x="8" y="141"/>
                  </a:lnTo>
                  <a:lnTo>
                    <a:pt x="8" y="142"/>
                  </a:lnTo>
                  <a:lnTo>
                    <a:pt x="7" y="142"/>
                  </a:lnTo>
                  <a:lnTo>
                    <a:pt x="6" y="142"/>
                  </a:lnTo>
                  <a:lnTo>
                    <a:pt x="5" y="141"/>
                  </a:lnTo>
                  <a:lnTo>
                    <a:pt x="4" y="140"/>
                  </a:lnTo>
                  <a:lnTo>
                    <a:pt x="4" y="139"/>
                  </a:lnTo>
                  <a:lnTo>
                    <a:pt x="4" y="138"/>
                  </a:lnTo>
                  <a:lnTo>
                    <a:pt x="4" y="137"/>
                  </a:lnTo>
                  <a:lnTo>
                    <a:pt x="4" y="138"/>
                  </a:lnTo>
                  <a:lnTo>
                    <a:pt x="4" y="137"/>
                  </a:lnTo>
                  <a:lnTo>
                    <a:pt x="3" y="137"/>
                  </a:lnTo>
                  <a:lnTo>
                    <a:pt x="3" y="136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1" y="138"/>
                  </a:lnTo>
                  <a:lnTo>
                    <a:pt x="1" y="139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1" y="136"/>
                  </a:lnTo>
                  <a:lnTo>
                    <a:pt x="1" y="134"/>
                  </a:lnTo>
                  <a:lnTo>
                    <a:pt x="3" y="132"/>
                  </a:lnTo>
                  <a:lnTo>
                    <a:pt x="3" y="128"/>
                  </a:lnTo>
                  <a:lnTo>
                    <a:pt x="4" y="126"/>
                  </a:lnTo>
                  <a:lnTo>
                    <a:pt x="4" y="125"/>
                  </a:lnTo>
                  <a:lnTo>
                    <a:pt x="5" y="123"/>
                  </a:lnTo>
                  <a:lnTo>
                    <a:pt x="5" y="122"/>
                  </a:lnTo>
                  <a:lnTo>
                    <a:pt x="6" y="119"/>
                  </a:lnTo>
                  <a:lnTo>
                    <a:pt x="6" y="118"/>
                  </a:lnTo>
                  <a:lnTo>
                    <a:pt x="7" y="117"/>
                  </a:lnTo>
                  <a:lnTo>
                    <a:pt x="7" y="118"/>
                  </a:lnTo>
                  <a:lnTo>
                    <a:pt x="7" y="119"/>
                  </a:lnTo>
                  <a:lnTo>
                    <a:pt x="7" y="120"/>
                  </a:lnTo>
                  <a:lnTo>
                    <a:pt x="7" y="121"/>
                  </a:lnTo>
                  <a:lnTo>
                    <a:pt x="7" y="122"/>
                  </a:lnTo>
                  <a:lnTo>
                    <a:pt x="6" y="123"/>
                  </a:lnTo>
                  <a:lnTo>
                    <a:pt x="6" y="124"/>
                  </a:lnTo>
                  <a:lnTo>
                    <a:pt x="6" y="125"/>
                  </a:lnTo>
                  <a:lnTo>
                    <a:pt x="5" y="126"/>
                  </a:lnTo>
                  <a:lnTo>
                    <a:pt x="5" y="128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4" y="134"/>
                  </a:lnTo>
                  <a:lnTo>
                    <a:pt x="5" y="134"/>
                  </a:lnTo>
                  <a:lnTo>
                    <a:pt x="5" y="132"/>
                  </a:lnTo>
                  <a:lnTo>
                    <a:pt x="5" y="134"/>
                  </a:lnTo>
                  <a:lnTo>
                    <a:pt x="6" y="134"/>
                  </a:lnTo>
                  <a:lnTo>
                    <a:pt x="5" y="134"/>
                  </a:lnTo>
                  <a:lnTo>
                    <a:pt x="6" y="134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8" y="129"/>
                  </a:lnTo>
                  <a:lnTo>
                    <a:pt x="8" y="128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1" y="128"/>
                  </a:lnTo>
                  <a:lnTo>
                    <a:pt x="11" y="127"/>
                  </a:lnTo>
                  <a:lnTo>
                    <a:pt x="11" y="126"/>
                  </a:lnTo>
                  <a:lnTo>
                    <a:pt x="11" y="125"/>
                  </a:lnTo>
                  <a:lnTo>
                    <a:pt x="11" y="124"/>
                  </a:lnTo>
                  <a:lnTo>
                    <a:pt x="11" y="123"/>
                  </a:lnTo>
                  <a:lnTo>
                    <a:pt x="11" y="122"/>
                  </a:lnTo>
                  <a:lnTo>
                    <a:pt x="10" y="121"/>
                  </a:lnTo>
                  <a:lnTo>
                    <a:pt x="10" y="120"/>
                  </a:lnTo>
                  <a:lnTo>
                    <a:pt x="11" y="120"/>
                  </a:lnTo>
                  <a:lnTo>
                    <a:pt x="11" y="119"/>
                  </a:lnTo>
                  <a:lnTo>
                    <a:pt x="11" y="120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11" y="119"/>
                  </a:lnTo>
                  <a:lnTo>
                    <a:pt x="13" y="119"/>
                  </a:lnTo>
                  <a:lnTo>
                    <a:pt x="13" y="118"/>
                  </a:lnTo>
                  <a:lnTo>
                    <a:pt x="13" y="117"/>
                  </a:lnTo>
                  <a:lnTo>
                    <a:pt x="14" y="117"/>
                  </a:lnTo>
                  <a:lnTo>
                    <a:pt x="15" y="117"/>
                  </a:lnTo>
                  <a:lnTo>
                    <a:pt x="16" y="117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4" y="114"/>
                  </a:lnTo>
                  <a:lnTo>
                    <a:pt x="15" y="114"/>
                  </a:lnTo>
                  <a:lnTo>
                    <a:pt x="14" y="113"/>
                  </a:lnTo>
                  <a:lnTo>
                    <a:pt x="15" y="113"/>
                  </a:lnTo>
                  <a:lnTo>
                    <a:pt x="14" y="113"/>
                  </a:lnTo>
                  <a:lnTo>
                    <a:pt x="13" y="114"/>
                  </a:lnTo>
                  <a:lnTo>
                    <a:pt x="11" y="113"/>
                  </a:lnTo>
                  <a:lnTo>
                    <a:pt x="11" y="114"/>
                  </a:lnTo>
                  <a:lnTo>
                    <a:pt x="11" y="115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10" y="115"/>
                  </a:lnTo>
                  <a:lnTo>
                    <a:pt x="10" y="114"/>
                  </a:lnTo>
                  <a:lnTo>
                    <a:pt x="9" y="113"/>
                  </a:lnTo>
                  <a:lnTo>
                    <a:pt x="8" y="113"/>
                  </a:lnTo>
                  <a:lnTo>
                    <a:pt x="8" y="112"/>
                  </a:lnTo>
                  <a:lnTo>
                    <a:pt x="7" y="111"/>
                  </a:lnTo>
                  <a:lnTo>
                    <a:pt x="8" y="110"/>
                  </a:lnTo>
                  <a:lnTo>
                    <a:pt x="8" y="108"/>
                  </a:lnTo>
                  <a:lnTo>
                    <a:pt x="8" y="107"/>
                  </a:lnTo>
                  <a:lnTo>
                    <a:pt x="9" y="104"/>
                  </a:lnTo>
                  <a:lnTo>
                    <a:pt x="9" y="102"/>
                  </a:lnTo>
                  <a:lnTo>
                    <a:pt x="9" y="101"/>
                  </a:lnTo>
                  <a:lnTo>
                    <a:pt x="8" y="100"/>
                  </a:lnTo>
                  <a:lnTo>
                    <a:pt x="9" y="98"/>
                  </a:lnTo>
                  <a:lnTo>
                    <a:pt x="9" y="97"/>
                  </a:lnTo>
                  <a:lnTo>
                    <a:pt x="10" y="94"/>
                  </a:lnTo>
                  <a:lnTo>
                    <a:pt x="11" y="91"/>
                  </a:lnTo>
                  <a:lnTo>
                    <a:pt x="11" y="89"/>
                  </a:lnTo>
                  <a:lnTo>
                    <a:pt x="11" y="88"/>
                  </a:lnTo>
                  <a:lnTo>
                    <a:pt x="11" y="87"/>
                  </a:lnTo>
                  <a:lnTo>
                    <a:pt x="11" y="85"/>
                  </a:lnTo>
                  <a:lnTo>
                    <a:pt x="11" y="84"/>
                  </a:lnTo>
                  <a:lnTo>
                    <a:pt x="11" y="83"/>
                  </a:lnTo>
                  <a:lnTo>
                    <a:pt x="11" y="82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1" y="78"/>
                  </a:lnTo>
                  <a:lnTo>
                    <a:pt x="11" y="76"/>
                  </a:lnTo>
                  <a:lnTo>
                    <a:pt x="11" y="74"/>
                  </a:lnTo>
                  <a:lnTo>
                    <a:pt x="10" y="74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1" y="68"/>
                  </a:lnTo>
                  <a:lnTo>
                    <a:pt x="11" y="67"/>
                  </a:lnTo>
                  <a:lnTo>
                    <a:pt x="11" y="66"/>
                  </a:lnTo>
                  <a:lnTo>
                    <a:pt x="11" y="64"/>
                  </a:lnTo>
                  <a:lnTo>
                    <a:pt x="13" y="63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3" y="59"/>
                  </a:lnTo>
                  <a:lnTo>
                    <a:pt x="13" y="58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51"/>
                  </a:lnTo>
                  <a:lnTo>
                    <a:pt x="13" y="50"/>
                  </a:lnTo>
                  <a:lnTo>
                    <a:pt x="13" y="49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0" y="43"/>
                  </a:lnTo>
                  <a:lnTo>
                    <a:pt x="10" y="42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9" y="40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3" y="20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6" y="22"/>
                  </a:lnTo>
                  <a:lnTo>
                    <a:pt x="27" y="23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29" y="24"/>
                  </a:lnTo>
                  <a:lnTo>
                    <a:pt x="30" y="24"/>
                  </a:lnTo>
                  <a:lnTo>
                    <a:pt x="30" y="25"/>
                  </a:lnTo>
                  <a:lnTo>
                    <a:pt x="31" y="27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4" y="31"/>
                  </a:lnTo>
                  <a:lnTo>
                    <a:pt x="35" y="32"/>
                  </a:lnTo>
                  <a:lnTo>
                    <a:pt x="36" y="32"/>
                  </a:lnTo>
                  <a:lnTo>
                    <a:pt x="36" y="33"/>
                  </a:lnTo>
                  <a:lnTo>
                    <a:pt x="38" y="33"/>
                  </a:lnTo>
                  <a:lnTo>
                    <a:pt x="38" y="34"/>
                  </a:lnTo>
                  <a:lnTo>
                    <a:pt x="40" y="34"/>
                  </a:lnTo>
                  <a:lnTo>
                    <a:pt x="40" y="35"/>
                  </a:lnTo>
                  <a:lnTo>
                    <a:pt x="41" y="35"/>
                  </a:lnTo>
                  <a:lnTo>
                    <a:pt x="42" y="36"/>
                  </a:lnTo>
                  <a:lnTo>
                    <a:pt x="43" y="36"/>
                  </a:lnTo>
                  <a:lnTo>
                    <a:pt x="44" y="36"/>
                  </a:lnTo>
                  <a:lnTo>
                    <a:pt x="45" y="36"/>
                  </a:lnTo>
                  <a:lnTo>
                    <a:pt x="45" y="37"/>
                  </a:lnTo>
                  <a:lnTo>
                    <a:pt x="46" y="37"/>
                  </a:lnTo>
                  <a:lnTo>
                    <a:pt x="46" y="36"/>
                  </a:lnTo>
                  <a:lnTo>
                    <a:pt x="48" y="37"/>
                  </a:lnTo>
                  <a:lnTo>
                    <a:pt x="48" y="38"/>
                  </a:lnTo>
                  <a:lnTo>
                    <a:pt x="48" y="39"/>
                  </a:lnTo>
                  <a:lnTo>
                    <a:pt x="50" y="40"/>
                  </a:lnTo>
                  <a:lnTo>
                    <a:pt x="51" y="39"/>
                  </a:lnTo>
                  <a:lnTo>
                    <a:pt x="51" y="40"/>
                  </a:lnTo>
                  <a:lnTo>
                    <a:pt x="52" y="41"/>
                  </a:lnTo>
                  <a:lnTo>
                    <a:pt x="54" y="41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55" y="41"/>
                  </a:lnTo>
                  <a:lnTo>
                    <a:pt x="54" y="41"/>
                  </a:lnTo>
                  <a:lnTo>
                    <a:pt x="54" y="42"/>
                  </a:lnTo>
                  <a:lnTo>
                    <a:pt x="55" y="43"/>
                  </a:lnTo>
                  <a:lnTo>
                    <a:pt x="56" y="43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2" y="44"/>
                  </a:lnTo>
                  <a:lnTo>
                    <a:pt x="65" y="43"/>
                  </a:lnTo>
                  <a:lnTo>
                    <a:pt x="66" y="43"/>
                  </a:lnTo>
                  <a:lnTo>
                    <a:pt x="67" y="43"/>
                  </a:lnTo>
                  <a:lnTo>
                    <a:pt x="68" y="43"/>
                  </a:lnTo>
                  <a:lnTo>
                    <a:pt x="67" y="43"/>
                  </a:lnTo>
                  <a:lnTo>
                    <a:pt x="66" y="44"/>
                  </a:lnTo>
                  <a:lnTo>
                    <a:pt x="67" y="44"/>
                  </a:lnTo>
                  <a:lnTo>
                    <a:pt x="68" y="46"/>
                  </a:lnTo>
                  <a:lnTo>
                    <a:pt x="68" y="48"/>
                  </a:lnTo>
                  <a:lnTo>
                    <a:pt x="69" y="49"/>
                  </a:lnTo>
                  <a:lnTo>
                    <a:pt x="71" y="49"/>
                  </a:lnTo>
                  <a:lnTo>
                    <a:pt x="72" y="49"/>
                  </a:lnTo>
                  <a:lnTo>
                    <a:pt x="73" y="50"/>
                  </a:lnTo>
                  <a:lnTo>
                    <a:pt x="72" y="50"/>
                  </a:lnTo>
                  <a:lnTo>
                    <a:pt x="72" y="51"/>
                  </a:lnTo>
                  <a:lnTo>
                    <a:pt x="72" y="52"/>
                  </a:lnTo>
                  <a:lnTo>
                    <a:pt x="73" y="53"/>
                  </a:lnTo>
                  <a:lnTo>
                    <a:pt x="73" y="54"/>
                  </a:lnTo>
                  <a:lnTo>
                    <a:pt x="73" y="55"/>
                  </a:lnTo>
                  <a:lnTo>
                    <a:pt x="73" y="56"/>
                  </a:lnTo>
                  <a:lnTo>
                    <a:pt x="72" y="56"/>
                  </a:lnTo>
                  <a:lnTo>
                    <a:pt x="73" y="56"/>
                  </a:lnTo>
                  <a:lnTo>
                    <a:pt x="74" y="56"/>
                  </a:lnTo>
                  <a:lnTo>
                    <a:pt x="74" y="55"/>
                  </a:lnTo>
                  <a:lnTo>
                    <a:pt x="75" y="55"/>
                  </a:lnTo>
                  <a:lnTo>
                    <a:pt x="75" y="54"/>
                  </a:lnTo>
                  <a:lnTo>
                    <a:pt x="75" y="53"/>
                  </a:lnTo>
                  <a:lnTo>
                    <a:pt x="74" y="53"/>
                  </a:lnTo>
                  <a:lnTo>
                    <a:pt x="74" y="52"/>
                  </a:lnTo>
                  <a:lnTo>
                    <a:pt x="74" y="51"/>
                  </a:lnTo>
                  <a:lnTo>
                    <a:pt x="73" y="51"/>
                  </a:lnTo>
                  <a:lnTo>
                    <a:pt x="74" y="51"/>
                  </a:lnTo>
                  <a:lnTo>
                    <a:pt x="74" y="50"/>
                  </a:lnTo>
                  <a:lnTo>
                    <a:pt x="74" y="49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6" y="48"/>
                  </a:lnTo>
                  <a:lnTo>
                    <a:pt x="77" y="48"/>
                  </a:lnTo>
                  <a:lnTo>
                    <a:pt x="78" y="48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79" y="49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51"/>
                  </a:lnTo>
                  <a:lnTo>
                    <a:pt x="78" y="51"/>
                  </a:lnTo>
                  <a:lnTo>
                    <a:pt x="77" y="51"/>
                  </a:lnTo>
                  <a:lnTo>
                    <a:pt x="77" y="52"/>
                  </a:lnTo>
                  <a:lnTo>
                    <a:pt x="77" y="53"/>
                  </a:lnTo>
                  <a:lnTo>
                    <a:pt x="78" y="53"/>
                  </a:lnTo>
                  <a:lnTo>
                    <a:pt x="78" y="54"/>
                  </a:lnTo>
                  <a:lnTo>
                    <a:pt x="77" y="54"/>
                  </a:lnTo>
                  <a:lnTo>
                    <a:pt x="78" y="54"/>
                  </a:lnTo>
                  <a:lnTo>
                    <a:pt x="77" y="55"/>
                  </a:lnTo>
                  <a:lnTo>
                    <a:pt x="78" y="55"/>
                  </a:lnTo>
                  <a:lnTo>
                    <a:pt x="78" y="56"/>
                  </a:lnTo>
                  <a:lnTo>
                    <a:pt x="78" y="55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9" y="53"/>
                  </a:lnTo>
                  <a:lnTo>
                    <a:pt x="80" y="52"/>
                  </a:lnTo>
                  <a:lnTo>
                    <a:pt x="81" y="52"/>
                  </a:lnTo>
                  <a:lnTo>
                    <a:pt x="81" y="53"/>
                  </a:lnTo>
                  <a:lnTo>
                    <a:pt x="81" y="54"/>
                  </a:lnTo>
                  <a:lnTo>
                    <a:pt x="81" y="55"/>
                  </a:lnTo>
                  <a:lnTo>
                    <a:pt x="81" y="56"/>
                  </a:lnTo>
                  <a:lnTo>
                    <a:pt x="81" y="57"/>
                  </a:lnTo>
                  <a:lnTo>
                    <a:pt x="80" y="58"/>
                  </a:lnTo>
                  <a:lnTo>
                    <a:pt x="80" y="57"/>
                  </a:lnTo>
                  <a:lnTo>
                    <a:pt x="79" y="57"/>
                  </a:lnTo>
                  <a:lnTo>
                    <a:pt x="79" y="56"/>
                  </a:lnTo>
                  <a:lnTo>
                    <a:pt x="78" y="56"/>
                  </a:lnTo>
                  <a:lnTo>
                    <a:pt x="79" y="56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9" y="58"/>
                  </a:lnTo>
                  <a:lnTo>
                    <a:pt x="78" y="58"/>
                  </a:lnTo>
                  <a:lnTo>
                    <a:pt x="79" y="59"/>
                  </a:lnTo>
                  <a:lnTo>
                    <a:pt x="79" y="60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9" y="61"/>
                  </a:lnTo>
                  <a:lnTo>
                    <a:pt x="79" y="62"/>
                  </a:lnTo>
                  <a:lnTo>
                    <a:pt x="79" y="63"/>
                  </a:lnTo>
                  <a:lnTo>
                    <a:pt x="78" y="63"/>
                  </a:lnTo>
                  <a:lnTo>
                    <a:pt x="79" y="63"/>
                  </a:lnTo>
                  <a:lnTo>
                    <a:pt x="80" y="62"/>
                  </a:lnTo>
                  <a:lnTo>
                    <a:pt x="80" y="63"/>
                  </a:lnTo>
                  <a:lnTo>
                    <a:pt x="79" y="64"/>
                  </a:lnTo>
                  <a:lnTo>
                    <a:pt x="80" y="64"/>
                  </a:lnTo>
                  <a:lnTo>
                    <a:pt x="79" y="65"/>
                  </a:lnTo>
                  <a:lnTo>
                    <a:pt x="80" y="65"/>
                  </a:lnTo>
                  <a:lnTo>
                    <a:pt x="81" y="66"/>
                  </a:lnTo>
                  <a:lnTo>
                    <a:pt x="80" y="66"/>
                  </a:lnTo>
                  <a:lnTo>
                    <a:pt x="79" y="66"/>
                  </a:lnTo>
                  <a:lnTo>
                    <a:pt x="78" y="66"/>
                  </a:lnTo>
                  <a:lnTo>
                    <a:pt x="77" y="66"/>
                  </a:lnTo>
                  <a:lnTo>
                    <a:pt x="77" y="67"/>
                  </a:lnTo>
                  <a:lnTo>
                    <a:pt x="77" y="68"/>
                  </a:lnTo>
                  <a:lnTo>
                    <a:pt x="76" y="68"/>
                  </a:lnTo>
                  <a:lnTo>
                    <a:pt x="75" y="68"/>
                  </a:lnTo>
                  <a:lnTo>
                    <a:pt x="75" y="69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9"/>
                  </a:lnTo>
                  <a:lnTo>
                    <a:pt x="73" y="70"/>
                  </a:lnTo>
                  <a:lnTo>
                    <a:pt x="73" y="71"/>
                  </a:lnTo>
                  <a:lnTo>
                    <a:pt x="72" y="72"/>
                  </a:lnTo>
                  <a:lnTo>
                    <a:pt x="71" y="72"/>
                  </a:lnTo>
                  <a:lnTo>
                    <a:pt x="71" y="74"/>
                  </a:lnTo>
                  <a:lnTo>
                    <a:pt x="70" y="74"/>
                  </a:lnTo>
                  <a:lnTo>
                    <a:pt x="69" y="74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1" y="72"/>
                  </a:lnTo>
                  <a:lnTo>
                    <a:pt x="71" y="71"/>
                  </a:lnTo>
                  <a:lnTo>
                    <a:pt x="71" y="70"/>
                  </a:lnTo>
                  <a:lnTo>
                    <a:pt x="72" y="70"/>
                  </a:lnTo>
                  <a:lnTo>
                    <a:pt x="72" y="69"/>
                  </a:lnTo>
                  <a:lnTo>
                    <a:pt x="72" y="68"/>
                  </a:lnTo>
                  <a:lnTo>
                    <a:pt x="72" y="67"/>
                  </a:lnTo>
                  <a:lnTo>
                    <a:pt x="72" y="66"/>
                  </a:lnTo>
                  <a:lnTo>
                    <a:pt x="71" y="66"/>
                  </a:lnTo>
                  <a:lnTo>
                    <a:pt x="71" y="67"/>
                  </a:lnTo>
                  <a:lnTo>
                    <a:pt x="71" y="68"/>
                  </a:lnTo>
                  <a:lnTo>
                    <a:pt x="71" y="67"/>
                  </a:lnTo>
                  <a:lnTo>
                    <a:pt x="71" y="68"/>
                  </a:lnTo>
                  <a:lnTo>
                    <a:pt x="71" y="69"/>
                  </a:lnTo>
                  <a:lnTo>
                    <a:pt x="70" y="69"/>
                  </a:lnTo>
                  <a:lnTo>
                    <a:pt x="70" y="70"/>
                  </a:lnTo>
                  <a:lnTo>
                    <a:pt x="70" y="71"/>
                  </a:lnTo>
                  <a:lnTo>
                    <a:pt x="69" y="71"/>
                  </a:lnTo>
                  <a:lnTo>
                    <a:pt x="68" y="71"/>
                  </a:lnTo>
                  <a:lnTo>
                    <a:pt x="68" y="72"/>
                  </a:lnTo>
                  <a:lnTo>
                    <a:pt x="67" y="72"/>
                  </a:lnTo>
                  <a:lnTo>
                    <a:pt x="67" y="74"/>
                  </a:lnTo>
                  <a:lnTo>
                    <a:pt x="66" y="74"/>
                  </a:lnTo>
                  <a:lnTo>
                    <a:pt x="66" y="76"/>
                  </a:lnTo>
                  <a:lnTo>
                    <a:pt x="65" y="76"/>
                  </a:lnTo>
                  <a:lnTo>
                    <a:pt x="65" y="74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3" y="76"/>
                  </a:lnTo>
                  <a:lnTo>
                    <a:pt x="62" y="76"/>
                  </a:lnTo>
                  <a:lnTo>
                    <a:pt x="61" y="78"/>
                  </a:lnTo>
                  <a:lnTo>
                    <a:pt x="60" y="79"/>
                  </a:lnTo>
                  <a:lnTo>
                    <a:pt x="59" y="79"/>
                  </a:lnTo>
                  <a:lnTo>
                    <a:pt x="59" y="80"/>
                  </a:lnTo>
                  <a:lnTo>
                    <a:pt x="58" y="81"/>
                  </a:lnTo>
                  <a:lnTo>
                    <a:pt x="58" y="82"/>
                  </a:lnTo>
                  <a:lnTo>
                    <a:pt x="57" y="82"/>
                  </a:lnTo>
                  <a:lnTo>
                    <a:pt x="56" y="83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4" y="85"/>
                  </a:lnTo>
                  <a:lnTo>
                    <a:pt x="53" y="85"/>
                  </a:lnTo>
                  <a:lnTo>
                    <a:pt x="53" y="86"/>
                  </a:lnTo>
                  <a:lnTo>
                    <a:pt x="52" y="87"/>
                  </a:lnTo>
                  <a:lnTo>
                    <a:pt x="52" y="88"/>
                  </a:lnTo>
                  <a:lnTo>
                    <a:pt x="51" y="88"/>
                  </a:lnTo>
                  <a:lnTo>
                    <a:pt x="52" y="88"/>
                  </a:lnTo>
                  <a:lnTo>
                    <a:pt x="51" y="88"/>
                  </a:lnTo>
                  <a:lnTo>
                    <a:pt x="51" y="89"/>
                  </a:lnTo>
                  <a:lnTo>
                    <a:pt x="52" y="89"/>
                  </a:lnTo>
                  <a:lnTo>
                    <a:pt x="52" y="90"/>
                  </a:lnTo>
                  <a:lnTo>
                    <a:pt x="53" y="90"/>
                  </a:lnTo>
                  <a:lnTo>
                    <a:pt x="53" y="89"/>
                  </a:lnTo>
                  <a:lnTo>
                    <a:pt x="53" y="88"/>
                  </a:lnTo>
                  <a:lnTo>
                    <a:pt x="54" y="88"/>
                  </a:lnTo>
                  <a:lnTo>
                    <a:pt x="54" y="87"/>
                  </a:lnTo>
                  <a:lnTo>
                    <a:pt x="53" y="87"/>
                  </a:lnTo>
                  <a:lnTo>
                    <a:pt x="54" y="87"/>
                  </a:lnTo>
                  <a:lnTo>
                    <a:pt x="54" y="86"/>
                  </a:lnTo>
                  <a:lnTo>
                    <a:pt x="55" y="86"/>
                  </a:lnTo>
                  <a:lnTo>
                    <a:pt x="55" y="85"/>
                  </a:lnTo>
                  <a:lnTo>
                    <a:pt x="56" y="85"/>
                  </a:lnTo>
                  <a:lnTo>
                    <a:pt x="56" y="84"/>
                  </a:lnTo>
                  <a:lnTo>
                    <a:pt x="57" y="84"/>
                  </a:lnTo>
                  <a:lnTo>
                    <a:pt x="57" y="83"/>
                  </a:lnTo>
                  <a:lnTo>
                    <a:pt x="58" y="83"/>
                  </a:lnTo>
                  <a:lnTo>
                    <a:pt x="59" y="82"/>
                  </a:lnTo>
                  <a:lnTo>
                    <a:pt x="59" y="81"/>
                  </a:lnTo>
                  <a:lnTo>
                    <a:pt x="60" y="81"/>
                  </a:lnTo>
                  <a:lnTo>
                    <a:pt x="60" y="80"/>
                  </a:lnTo>
                  <a:lnTo>
                    <a:pt x="61" y="80"/>
                  </a:lnTo>
                  <a:lnTo>
                    <a:pt x="61" y="79"/>
                  </a:lnTo>
                  <a:lnTo>
                    <a:pt x="62" y="79"/>
                  </a:lnTo>
                  <a:lnTo>
                    <a:pt x="62" y="78"/>
                  </a:lnTo>
                  <a:lnTo>
                    <a:pt x="63" y="78"/>
                  </a:lnTo>
                  <a:lnTo>
                    <a:pt x="64" y="78"/>
                  </a:lnTo>
                  <a:lnTo>
                    <a:pt x="65" y="78"/>
                  </a:lnTo>
                  <a:lnTo>
                    <a:pt x="65" y="76"/>
                  </a:lnTo>
                  <a:lnTo>
                    <a:pt x="66" y="76"/>
                  </a:lnTo>
                  <a:lnTo>
                    <a:pt x="67" y="76"/>
                  </a:lnTo>
                  <a:lnTo>
                    <a:pt x="68" y="76"/>
                  </a:lnTo>
                  <a:lnTo>
                    <a:pt x="69" y="76"/>
                  </a:lnTo>
                  <a:lnTo>
                    <a:pt x="68" y="76"/>
                  </a:lnTo>
                  <a:lnTo>
                    <a:pt x="69" y="76"/>
                  </a:lnTo>
                  <a:lnTo>
                    <a:pt x="70" y="76"/>
                  </a:lnTo>
                  <a:lnTo>
                    <a:pt x="71" y="76"/>
                  </a:lnTo>
                  <a:lnTo>
                    <a:pt x="72" y="76"/>
                  </a:lnTo>
                  <a:lnTo>
                    <a:pt x="72" y="74"/>
                  </a:lnTo>
                  <a:lnTo>
                    <a:pt x="73" y="72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5" y="71"/>
                  </a:lnTo>
                  <a:lnTo>
                    <a:pt x="76" y="71"/>
                  </a:lnTo>
                  <a:lnTo>
                    <a:pt x="76" y="70"/>
                  </a:lnTo>
                  <a:lnTo>
                    <a:pt x="77" y="70"/>
                  </a:lnTo>
                  <a:lnTo>
                    <a:pt x="77" y="69"/>
                  </a:lnTo>
                  <a:lnTo>
                    <a:pt x="78" y="69"/>
                  </a:lnTo>
                  <a:lnTo>
                    <a:pt x="79" y="68"/>
                  </a:lnTo>
                  <a:lnTo>
                    <a:pt x="80" y="68"/>
                  </a:lnTo>
                  <a:lnTo>
                    <a:pt x="80" y="67"/>
                  </a:lnTo>
                  <a:lnTo>
                    <a:pt x="81" y="68"/>
                  </a:lnTo>
                  <a:lnTo>
                    <a:pt x="81" y="67"/>
                  </a:lnTo>
                  <a:lnTo>
                    <a:pt x="81" y="66"/>
                  </a:lnTo>
                  <a:lnTo>
                    <a:pt x="81" y="65"/>
                  </a:lnTo>
                  <a:lnTo>
                    <a:pt x="81" y="64"/>
                  </a:lnTo>
                  <a:lnTo>
                    <a:pt x="81" y="65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1" y="64"/>
                  </a:lnTo>
                  <a:lnTo>
                    <a:pt x="82" y="64"/>
                  </a:lnTo>
                  <a:lnTo>
                    <a:pt x="83" y="64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3" y="65"/>
                  </a:lnTo>
                  <a:lnTo>
                    <a:pt x="83" y="66"/>
                  </a:lnTo>
                  <a:lnTo>
                    <a:pt x="83" y="67"/>
                  </a:lnTo>
                  <a:lnTo>
                    <a:pt x="83" y="68"/>
                  </a:lnTo>
                  <a:lnTo>
                    <a:pt x="83" y="69"/>
                  </a:lnTo>
                  <a:lnTo>
                    <a:pt x="83" y="70"/>
                  </a:lnTo>
                  <a:lnTo>
                    <a:pt x="83" y="71"/>
                  </a:lnTo>
                  <a:lnTo>
                    <a:pt x="83" y="72"/>
                  </a:lnTo>
                  <a:lnTo>
                    <a:pt x="82" y="72"/>
                  </a:lnTo>
                  <a:lnTo>
                    <a:pt x="83" y="72"/>
                  </a:lnTo>
                  <a:lnTo>
                    <a:pt x="83" y="74"/>
                  </a:lnTo>
                  <a:lnTo>
                    <a:pt x="82" y="74"/>
                  </a:lnTo>
                  <a:lnTo>
                    <a:pt x="81" y="74"/>
                  </a:lnTo>
                  <a:lnTo>
                    <a:pt x="80" y="74"/>
                  </a:lnTo>
                  <a:lnTo>
                    <a:pt x="80" y="76"/>
                  </a:lnTo>
                  <a:lnTo>
                    <a:pt x="79" y="76"/>
                  </a:lnTo>
                  <a:lnTo>
                    <a:pt x="78" y="76"/>
                  </a:lnTo>
                  <a:lnTo>
                    <a:pt x="77" y="76"/>
                  </a:lnTo>
                  <a:lnTo>
                    <a:pt x="77" y="78"/>
                  </a:lnTo>
                  <a:lnTo>
                    <a:pt x="76" y="78"/>
                  </a:lnTo>
                  <a:lnTo>
                    <a:pt x="76" y="79"/>
                  </a:lnTo>
                  <a:lnTo>
                    <a:pt x="77" y="79"/>
                  </a:lnTo>
                  <a:lnTo>
                    <a:pt x="77" y="80"/>
                  </a:lnTo>
                  <a:lnTo>
                    <a:pt x="76" y="80"/>
                  </a:lnTo>
                  <a:lnTo>
                    <a:pt x="76" y="81"/>
                  </a:lnTo>
                  <a:lnTo>
                    <a:pt x="76" y="82"/>
                  </a:lnTo>
                  <a:lnTo>
                    <a:pt x="75" y="83"/>
                  </a:lnTo>
                  <a:lnTo>
                    <a:pt x="74" y="83"/>
                  </a:lnTo>
                  <a:lnTo>
                    <a:pt x="74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6" y="83"/>
                  </a:lnTo>
                  <a:lnTo>
                    <a:pt x="77" y="83"/>
                  </a:lnTo>
                  <a:lnTo>
                    <a:pt x="78" y="83"/>
                  </a:lnTo>
                  <a:lnTo>
                    <a:pt x="77" y="83"/>
                  </a:lnTo>
                  <a:lnTo>
                    <a:pt x="78" y="83"/>
                  </a:lnTo>
                  <a:lnTo>
                    <a:pt x="78" y="84"/>
                  </a:lnTo>
                  <a:lnTo>
                    <a:pt x="77" y="84"/>
                  </a:lnTo>
                  <a:lnTo>
                    <a:pt x="78" y="84"/>
                  </a:lnTo>
                  <a:lnTo>
                    <a:pt x="77" y="84"/>
                  </a:lnTo>
                  <a:lnTo>
                    <a:pt x="78" y="84"/>
                  </a:lnTo>
                  <a:lnTo>
                    <a:pt x="78" y="85"/>
                  </a:lnTo>
                  <a:lnTo>
                    <a:pt x="78" y="84"/>
                  </a:lnTo>
                  <a:lnTo>
                    <a:pt x="77" y="85"/>
                  </a:lnTo>
                  <a:lnTo>
                    <a:pt x="77" y="86"/>
                  </a:lnTo>
                  <a:lnTo>
                    <a:pt x="77" y="87"/>
                  </a:lnTo>
                  <a:lnTo>
                    <a:pt x="78" y="87"/>
                  </a:lnTo>
                  <a:lnTo>
                    <a:pt x="78" y="88"/>
                  </a:lnTo>
                  <a:lnTo>
                    <a:pt x="77" y="89"/>
                  </a:lnTo>
                  <a:lnTo>
                    <a:pt x="77" y="90"/>
                  </a:lnTo>
                  <a:lnTo>
                    <a:pt x="76" y="90"/>
                  </a:lnTo>
                  <a:lnTo>
                    <a:pt x="76" y="91"/>
                  </a:lnTo>
                  <a:lnTo>
                    <a:pt x="76" y="92"/>
                  </a:lnTo>
                  <a:lnTo>
                    <a:pt x="75" y="92"/>
                  </a:lnTo>
                  <a:lnTo>
                    <a:pt x="75" y="93"/>
                  </a:lnTo>
                  <a:lnTo>
                    <a:pt x="74" y="93"/>
                  </a:lnTo>
                  <a:lnTo>
                    <a:pt x="74" y="94"/>
                  </a:lnTo>
                  <a:lnTo>
                    <a:pt x="74" y="95"/>
                  </a:lnTo>
                  <a:lnTo>
                    <a:pt x="74" y="96"/>
                  </a:lnTo>
                  <a:lnTo>
                    <a:pt x="73" y="97"/>
                  </a:lnTo>
                  <a:lnTo>
                    <a:pt x="72" y="98"/>
                  </a:lnTo>
                  <a:lnTo>
                    <a:pt x="72" y="101"/>
                  </a:lnTo>
                  <a:lnTo>
                    <a:pt x="71" y="102"/>
                  </a:lnTo>
                  <a:lnTo>
                    <a:pt x="71" y="101"/>
                  </a:lnTo>
                  <a:lnTo>
                    <a:pt x="70" y="101"/>
                  </a:lnTo>
                  <a:lnTo>
                    <a:pt x="70" y="100"/>
                  </a:lnTo>
                  <a:lnTo>
                    <a:pt x="69" y="100"/>
                  </a:lnTo>
                  <a:lnTo>
                    <a:pt x="68" y="99"/>
                  </a:lnTo>
                  <a:lnTo>
                    <a:pt x="67" y="99"/>
                  </a:lnTo>
                  <a:lnTo>
                    <a:pt x="68" y="98"/>
                  </a:lnTo>
                  <a:lnTo>
                    <a:pt x="68" y="97"/>
                  </a:lnTo>
                  <a:lnTo>
                    <a:pt x="69" y="97"/>
                  </a:lnTo>
                  <a:lnTo>
                    <a:pt x="70" y="97"/>
                  </a:lnTo>
                  <a:lnTo>
                    <a:pt x="70" y="96"/>
                  </a:lnTo>
                  <a:lnTo>
                    <a:pt x="69" y="96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4"/>
                  </a:lnTo>
                  <a:lnTo>
                    <a:pt x="69" y="94"/>
                  </a:lnTo>
                  <a:lnTo>
                    <a:pt x="69" y="95"/>
                  </a:lnTo>
                  <a:lnTo>
                    <a:pt x="68" y="95"/>
                  </a:lnTo>
                  <a:lnTo>
                    <a:pt x="67" y="95"/>
                  </a:lnTo>
                  <a:lnTo>
                    <a:pt x="66" y="96"/>
                  </a:lnTo>
                  <a:lnTo>
                    <a:pt x="66" y="97"/>
                  </a:lnTo>
                  <a:lnTo>
                    <a:pt x="65" y="98"/>
                  </a:lnTo>
                  <a:lnTo>
                    <a:pt x="65" y="99"/>
                  </a:lnTo>
                  <a:lnTo>
                    <a:pt x="65" y="100"/>
                  </a:lnTo>
                  <a:lnTo>
                    <a:pt x="65" y="101"/>
                  </a:lnTo>
                  <a:lnTo>
                    <a:pt x="66" y="100"/>
                  </a:lnTo>
                  <a:lnTo>
                    <a:pt x="65" y="101"/>
                  </a:lnTo>
                  <a:lnTo>
                    <a:pt x="65" y="102"/>
                  </a:lnTo>
                  <a:lnTo>
                    <a:pt x="64" y="102"/>
                  </a:lnTo>
                  <a:lnTo>
                    <a:pt x="63" y="104"/>
                  </a:lnTo>
                  <a:lnTo>
                    <a:pt x="62" y="104"/>
                  </a:lnTo>
                  <a:lnTo>
                    <a:pt x="62" y="102"/>
                  </a:lnTo>
                  <a:lnTo>
                    <a:pt x="62" y="101"/>
                  </a:lnTo>
                  <a:lnTo>
                    <a:pt x="61" y="100"/>
                  </a:lnTo>
                  <a:lnTo>
                    <a:pt x="61" y="99"/>
                  </a:lnTo>
                  <a:lnTo>
                    <a:pt x="62" y="98"/>
                  </a:lnTo>
                  <a:lnTo>
                    <a:pt x="63" y="97"/>
                  </a:lnTo>
                  <a:lnTo>
                    <a:pt x="64" y="97"/>
                  </a:lnTo>
                  <a:lnTo>
                    <a:pt x="64" y="96"/>
                  </a:lnTo>
                  <a:lnTo>
                    <a:pt x="64" y="95"/>
                  </a:lnTo>
                  <a:lnTo>
                    <a:pt x="65" y="94"/>
                  </a:lnTo>
                  <a:lnTo>
                    <a:pt x="64" y="94"/>
                  </a:lnTo>
                  <a:lnTo>
                    <a:pt x="65" y="94"/>
                  </a:lnTo>
                  <a:lnTo>
                    <a:pt x="65" y="93"/>
                  </a:lnTo>
                  <a:lnTo>
                    <a:pt x="64" y="93"/>
                  </a:lnTo>
                  <a:lnTo>
                    <a:pt x="64" y="92"/>
                  </a:lnTo>
                  <a:lnTo>
                    <a:pt x="63" y="93"/>
                  </a:lnTo>
                  <a:lnTo>
                    <a:pt x="63" y="94"/>
                  </a:lnTo>
                  <a:lnTo>
                    <a:pt x="62" y="95"/>
                  </a:lnTo>
                  <a:lnTo>
                    <a:pt x="61" y="95"/>
                  </a:lnTo>
                  <a:lnTo>
                    <a:pt x="61" y="96"/>
                  </a:lnTo>
                  <a:lnTo>
                    <a:pt x="60" y="96"/>
                  </a:lnTo>
                  <a:lnTo>
                    <a:pt x="59" y="96"/>
                  </a:lnTo>
                  <a:lnTo>
                    <a:pt x="59" y="97"/>
                  </a:lnTo>
                  <a:lnTo>
                    <a:pt x="58" y="98"/>
                  </a:lnTo>
                  <a:lnTo>
                    <a:pt x="58" y="99"/>
                  </a:lnTo>
                  <a:lnTo>
                    <a:pt x="57" y="99"/>
                  </a:lnTo>
                  <a:lnTo>
                    <a:pt x="57" y="100"/>
                  </a:lnTo>
                  <a:lnTo>
                    <a:pt x="57" y="101"/>
                  </a:lnTo>
                  <a:lnTo>
                    <a:pt x="56" y="101"/>
                  </a:lnTo>
                  <a:lnTo>
                    <a:pt x="56" y="102"/>
                  </a:lnTo>
                  <a:lnTo>
                    <a:pt x="55" y="102"/>
                  </a:lnTo>
                  <a:lnTo>
                    <a:pt x="54" y="102"/>
                  </a:lnTo>
                  <a:lnTo>
                    <a:pt x="53" y="102"/>
                  </a:lnTo>
                  <a:lnTo>
                    <a:pt x="52" y="102"/>
                  </a:lnTo>
                  <a:lnTo>
                    <a:pt x="52" y="104"/>
                  </a:lnTo>
                  <a:lnTo>
                    <a:pt x="51" y="104"/>
                  </a:lnTo>
                  <a:lnTo>
                    <a:pt x="50" y="104"/>
                  </a:lnTo>
                  <a:lnTo>
                    <a:pt x="51" y="104"/>
                  </a:lnTo>
                  <a:lnTo>
                    <a:pt x="50" y="104"/>
                  </a:lnTo>
                  <a:lnTo>
                    <a:pt x="51" y="104"/>
                  </a:lnTo>
                  <a:lnTo>
                    <a:pt x="50" y="104"/>
                  </a:lnTo>
                  <a:lnTo>
                    <a:pt x="51" y="104"/>
                  </a:lnTo>
                  <a:lnTo>
                    <a:pt x="52" y="104"/>
                  </a:lnTo>
                  <a:lnTo>
                    <a:pt x="53" y="104"/>
                  </a:lnTo>
                  <a:lnTo>
                    <a:pt x="53" y="102"/>
                  </a:lnTo>
                  <a:lnTo>
                    <a:pt x="54" y="102"/>
                  </a:lnTo>
                  <a:lnTo>
                    <a:pt x="54" y="104"/>
                  </a:lnTo>
                  <a:lnTo>
                    <a:pt x="54" y="102"/>
                  </a:lnTo>
                  <a:lnTo>
                    <a:pt x="55" y="102"/>
                  </a:lnTo>
                  <a:lnTo>
                    <a:pt x="56" y="102"/>
                  </a:lnTo>
                  <a:lnTo>
                    <a:pt x="57" y="102"/>
                  </a:lnTo>
                  <a:lnTo>
                    <a:pt x="57" y="104"/>
                  </a:lnTo>
                  <a:lnTo>
                    <a:pt x="58" y="104"/>
                  </a:lnTo>
                  <a:lnTo>
                    <a:pt x="59" y="104"/>
                  </a:lnTo>
                  <a:lnTo>
                    <a:pt x="60" y="104"/>
                  </a:lnTo>
                  <a:lnTo>
                    <a:pt x="59" y="106"/>
                  </a:lnTo>
                  <a:lnTo>
                    <a:pt x="60" y="106"/>
                  </a:lnTo>
                  <a:lnTo>
                    <a:pt x="60" y="104"/>
                  </a:lnTo>
                  <a:lnTo>
                    <a:pt x="61" y="104"/>
                  </a:lnTo>
                  <a:lnTo>
                    <a:pt x="61" y="102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62" y="106"/>
                  </a:lnTo>
                  <a:lnTo>
                    <a:pt x="62" y="107"/>
                  </a:lnTo>
                  <a:lnTo>
                    <a:pt x="62" y="108"/>
                  </a:lnTo>
                  <a:lnTo>
                    <a:pt x="63" y="108"/>
                  </a:lnTo>
                  <a:lnTo>
                    <a:pt x="63" y="109"/>
                  </a:lnTo>
                  <a:lnTo>
                    <a:pt x="63" y="108"/>
                  </a:lnTo>
                  <a:lnTo>
                    <a:pt x="63" y="109"/>
                  </a:lnTo>
                  <a:lnTo>
                    <a:pt x="64" y="109"/>
                  </a:lnTo>
                  <a:lnTo>
                    <a:pt x="64" y="108"/>
                  </a:lnTo>
                  <a:lnTo>
                    <a:pt x="64" y="109"/>
                  </a:lnTo>
                  <a:lnTo>
                    <a:pt x="64" y="108"/>
                  </a:lnTo>
                  <a:lnTo>
                    <a:pt x="64" y="109"/>
                  </a:lnTo>
                  <a:lnTo>
                    <a:pt x="65" y="109"/>
                  </a:lnTo>
                  <a:lnTo>
                    <a:pt x="65" y="108"/>
                  </a:lnTo>
                  <a:lnTo>
                    <a:pt x="66" y="107"/>
                  </a:lnTo>
                  <a:lnTo>
                    <a:pt x="67" y="107"/>
                  </a:lnTo>
                  <a:lnTo>
                    <a:pt x="68" y="106"/>
                  </a:lnTo>
                  <a:lnTo>
                    <a:pt x="69" y="106"/>
                  </a:lnTo>
                  <a:lnTo>
                    <a:pt x="70" y="104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73" y="101"/>
                  </a:lnTo>
                  <a:lnTo>
                    <a:pt x="73" y="100"/>
                  </a:lnTo>
                  <a:lnTo>
                    <a:pt x="73" y="99"/>
                  </a:lnTo>
                  <a:lnTo>
                    <a:pt x="74" y="100"/>
                  </a:lnTo>
                  <a:lnTo>
                    <a:pt x="74" y="101"/>
                  </a:lnTo>
                  <a:lnTo>
                    <a:pt x="75" y="102"/>
                  </a:lnTo>
                  <a:lnTo>
                    <a:pt x="76" y="102"/>
                  </a:lnTo>
                  <a:lnTo>
                    <a:pt x="77" y="102"/>
                  </a:lnTo>
                  <a:lnTo>
                    <a:pt x="78" y="102"/>
                  </a:lnTo>
                  <a:lnTo>
                    <a:pt x="77" y="102"/>
                  </a:lnTo>
                  <a:lnTo>
                    <a:pt x="78" y="102"/>
                  </a:lnTo>
                  <a:lnTo>
                    <a:pt x="77" y="101"/>
                  </a:lnTo>
                  <a:lnTo>
                    <a:pt x="77" y="100"/>
                  </a:lnTo>
                  <a:lnTo>
                    <a:pt x="78" y="100"/>
                  </a:lnTo>
                  <a:lnTo>
                    <a:pt x="79" y="100"/>
                  </a:lnTo>
                  <a:lnTo>
                    <a:pt x="80" y="100"/>
                  </a:lnTo>
                  <a:lnTo>
                    <a:pt x="81" y="100"/>
                  </a:lnTo>
                  <a:lnTo>
                    <a:pt x="81" y="99"/>
                  </a:lnTo>
                  <a:lnTo>
                    <a:pt x="82" y="98"/>
                  </a:lnTo>
                  <a:lnTo>
                    <a:pt x="82" y="97"/>
                  </a:lnTo>
                  <a:lnTo>
                    <a:pt x="82" y="96"/>
                  </a:lnTo>
                  <a:lnTo>
                    <a:pt x="81" y="95"/>
                  </a:lnTo>
                  <a:lnTo>
                    <a:pt x="82" y="94"/>
                  </a:lnTo>
                  <a:lnTo>
                    <a:pt x="81" y="93"/>
                  </a:lnTo>
                  <a:lnTo>
                    <a:pt x="82" y="92"/>
                  </a:lnTo>
                  <a:lnTo>
                    <a:pt x="82" y="91"/>
                  </a:lnTo>
                  <a:lnTo>
                    <a:pt x="82" y="90"/>
                  </a:lnTo>
                  <a:lnTo>
                    <a:pt x="81" y="89"/>
                  </a:lnTo>
                  <a:lnTo>
                    <a:pt x="82" y="89"/>
                  </a:lnTo>
                  <a:lnTo>
                    <a:pt x="82" y="88"/>
                  </a:lnTo>
                  <a:lnTo>
                    <a:pt x="81" y="88"/>
                  </a:lnTo>
                  <a:lnTo>
                    <a:pt x="82" y="88"/>
                  </a:lnTo>
                  <a:lnTo>
                    <a:pt x="82" y="87"/>
                  </a:lnTo>
                  <a:lnTo>
                    <a:pt x="82" y="86"/>
                  </a:lnTo>
                  <a:lnTo>
                    <a:pt x="82" y="85"/>
                  </a:lnTo>
                  <a:lnTo>
                    <a:pt x="81" y="85"/>
                  </a:lnTo>
                  <a:lnTo>
                    <a:pt x="82" y="85"/>
                  </a:lnTo>
                  <a:lnTo>
                    <a:pt x="83" y="84"/>
                  </a:lnTo>
                  <a:lnTo>
                    <a:pt x="83" y="85"/>
                  </a:lnTo>
                  <a:lnTo>
                    <a:pt x="84" y="85"/>
                  </a:lnTo>
                  <a:lnTo>
                    <a:pt x="85" y="85"/>
                  </a:lnTo>
                  <a:lnTo>
                    <a:pt x="85" y="84"/>
                  </a:lnTo>
                  <a:lnTo>
                    <a:pt x="85" y="83"/>
                  </a:lnTo>
                  <a:lnTo>
                    <a:pt x="84" y="83"/>
                  </a:lnTo>
                  <a:lnTo>
                    <a:pt x="84" y="82"/>
                  </a:lnTo>
                  <a:lnTo>
                    <a:pt x="83" y="82"/>
                  </a:lnTo>
                  <a:lnTo>
                    <a:pt x="83" y="81"/>
                  </a:lnTo>
                  <a:lnTo>
                    <a:pt x="83" y="80"/>
                  </a:lnTo>
                  <a:lnTo>
                    <a:pt x="82" y="80"/>
                  </a:lnTo>
                  <a:lnTo>
                    <a:pt x="83" y="80"/>
                  </a:lnTo>
                  <a:lnTo>
                    <a:pt x="84" y="79"/>
                  </a:lnTo>
                  <a:lnTo>
                    <a:pt x="84" y="78"/>
                  </a:lnTo>
                  <a:lnTo>
                    <a:pt x="85" y="78"/>
                  </a:lnTo>
                  <a:lnTo>
                    <a:pt x="86" y="78"/>
                  </a:lnTo>
                  <a:lnTo>
                    <a:pt x="86" y="76"/>
                  </a:lnTo>
                  <a:lnTo>
                    <a:pt x="86" y="74"/>
                  </a:lnTo>
                  <a:lnTo>
                    <a:pt x="87" y="74"/>
                  </a:lnTo>
                  <a:lnTo>
                    <a:pt x="87" y="72"/>
                  </a:lnTo>
                  <a:lnTo>
                    <a:pt x="88" y="72"/>
                  </a:lnTo>
                  <a:lnTo>
                    <a:pt x="89" y="71"/>
                  </a:lnTo>
                  <a:lnTo>
                    <a:pt x="90" y="71"/>
                  </a:lnTo>
                  <a:lnTo>
                    <a:pt x="90" y="70"/>
                  </a:lnTo>
                  <a:lnTo>
                    <a:pt x="91" y="70"/>
                  </a:lnTo>
                  <a:lnTo>
                    <a:pt x="90" y="69"/>
                  </a:lnTo>
                  <a:lnTo>
                    <a:pt x="91" y="69"/>
                  </a:lnTo>
                  <a:lnTo>
                    <a:pt x="91" y="68"/>
                  </a:lnTo>
                  <a:lnTo>
                    <a:pt x="91" y="67"/>
                  </a:lnTo>
                  <a:lnTo>
                    <a:pt x="91" y="66"/>
                  </a:lnTo>
                  <a:lnTo>
                    <a:pt x="92" y="66"/>
                  </a:lnTo>
                  <a:lnTo>
                    <a:pt x="93" y="66"/>
                  </a:lnTo>
                  <a:lnTo>
                    <a:pt x="94" y="66"/>
                  </a:lnTo>
                  <a:lnTo>
                    <a:pt x="95" y="65"/>
                  </a:lnTo>
                  <a:lnTo>
                    <a:pt x="96" y="65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5" y="65"/>
                  </a:lnTo>
                  <a:lnTo>
                    <a:pt x="96" y="64"/>
                  </a:lnTo>
                  <a:lnTo>
                    <a:pt x="96" y="63"/>
                  </a:lnTo>
                  <a:lnTo>
                    <a:pt x="97" y="63"/>
                  </a:lnTo>
                  <a:lnTo>
                    <a:pt x="97" y="62"/>
                  </a:lnTo>
                  <a:lnTo>
                    <a:pt x="96" y="62"/>
                  </a:lnTo>
                  <a:lnTo>
                    <a:pt x="96" y="61"/>
                  </a:lnTo>
                  <a:lnTo>
                    <a:pt x="95" y="60"/>
                  </a:lnTo>
                  <a:lnTo>
                    <a:pt x="94" y="60"/>
                  </a:lnTo>
                  <a:lnTo>
                    <a:pt x="95" y="60"/>
                  </a:lnTo>
                  <a:lnTo>
                    <a:pt x="94" y="60"/>
                  </a:lnTo>
                  <a:lnTo>
                    <a:pt x="95" y="60"/>
                  </a:lnTo>
                  <a:lnTo>
                    <a:pt x="95" y="59"/>
                  </a:lnTo>
                  <a:lnTo>
                    <a:pt x="94" y="59"/>
                  </a:lnTo>
                  <a:lnTo>
                    <a:pt x="94" y="58"/>
                  </a:lnTo>
                  <a:lnTo>
                    <a:pt x="94" y="57"/>
                  </a:lnTo>
                  <a:lnTo>
                    <a:pt x="93" y="57"/>
                  </a:lnTo>
                  <a:lnTo>
                    <a:pt x="93" y="56"/>
                  </a:lnTo>
                  <a:lnTo>
                    <a:pt x="93" y="55"/>
                  </a:lnTo>
                  <a:lnTo>
                    <a:pt x="93" y="54"/>
                  </a:lnTo>
                  <a:lnTo>
                    <a:pt x="93" y="53"/>
                  </a:lnTo>
                  <a:lnTo>
                    <a:pt x="93" y="52"/>
                  </a:lnTo>
                  <a:lnTo>
                    <a:pt x="94" y="52"/>
                  </a:lnTo>
                  <a:lnTo>
                    <a:pt x="94" y="51"/>
                  </a:lnTo>
                  <a:lnTo>
                    <a:pt x="94" y="50"/>
                  </a:lnTo>
                  <a:lnTo>
                    <a:pt x="94" y="49"/>
                  </a:lnTo>
                  <a:lnTo>
                    <a:pt x="93" y="49"/>
                  </a:lnTo>
                  <a:lnTo>
                    <a:pt x="94" y="49"/>
                  </a:lnTo>
                  <a:lnTo>
                    <a:pt x="94" y="48"/>
                  </a:lnTo>
                  <a:lnTo>
                    <a:pt x="93" y="48"/>
                  </a:lnTo>
                  <a:lnTo>
                    <a:pt x="92" y="48"/>
                  </a:lnTo>
                  <a:lnTo>
                    <a:pt x="91" y="48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9"/>
                  </a:lnTo>
                  <a:lnTo>
                    <a:pt x="90" y="50"/>
                  </a:lnTo>
                  <a:lnTo>
                    <a:pt x="90" y="51"/>
                  </a:lnTo>
                  <a:lnTo>
                    <a:pt x="90" y="52"/>
                  </a:lnTo>
                  <a:lnTo>
                    <a:pt x="91" y="53"/>
                  </a:lnTo>
                  <a:lnTo>
                    <a:pt x="91" y="54"/>
                  </a:lnTo>
                  <a:lnTo>
                    <a:pt x="91" y="55"/>
                  </a:lnTo>
                  <a:lnTo>
                    <a:pt x="91" y="57"/>
                  </a:lnTo>
                  <a:lnTo>
                    <a:pt x="92" y="57"/>
                  </a:lnTo>
                  <a:lnTo>
                    <a:pt x="91" y="57"/>
                  </a:lnTo>
                  <a:lnTo>
                    <a:pt x="92" y="58"/>
                  </a:lnTo>
                  <a:lnTo>
                    <a:pt x="92" y="59"/>
                  </a:lnTo>
                  <a:lnTo>
                    <a:pt x="91" y="59"/>
                  </a:lnTo>
                  <a:lnTo>
                    <a:pt x="91" y="58"/>
                  </a:lnTo>
                  <a:lnTo>
                    <a:pt x="91" y="57"/>
                  </a:lnTo>
                  <a:lnTo>
                    <a:pt x="91" y="56"/>
                  </a:lnTo>
                  <a:lnTo>
                    <a:pt x="91" y="55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89" y="53"/>
                  </a:lnTo>
                  <a:lnTo>
                    <a:pt x="88" y="53"/>
                  </a:lnTo>
                  <a:lnTo>
                    <a:pt x="88" y="52"/>
                  </a:lnTo>
                  <a:lnTo>
                    <a:pt x="88" y="51"/>
                  </a:lnTo>
                  <a:lnTo>
                    <a:pt x="88" y="50"/>
                  </a:lnTo>
                  <a:lnTo>
                    <a:pt x="88" y="49"/>
                  </a:lnTo>
                  <a:lnTo>
                    <a:pt x="88" y="48"/>
                  </a:lnTo>
                  <a:lnTo>
                    <a:pt x="89" y="48"/>
                  </a:lnTo>
                  <a:lnTo>
                    <a:pt x="89" y="46"/>
                  </a:lnTo>
                  <a:lnTo>
                    <a:pt x="90" y="46"/>
                  </a:lnTo>
                  <a:lnTo>
                    <a:pt x="91" y="46"/>
                  </a:lnTo>
                  <a:lnTo>
                    <a:pt x="92" y="46"/>
                  </a:lnTo>
                  <a:lnTo>
                    <a:pt x="93" y="46"/>
                  </a:lnTo>
                  <a:lnTo>
                    <a:pt x="93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5" y="46"/>
                  </a:lnTo>
                  <a:lnTo>
                    <a:pt x="96" y="46"/>
                  </a:lnTo>
                  <a:lnTo>
                    <a:pt x="95" y="46"/>
                  </a:lnTo>
                  <a:lnTo>
                    <a:pt x="95" y="44"/>
                  </a:lnTo>
                  <a:lnTo>
                    <a:pt x="96" y="44"/>
                  </a:lnTo>
                  <a:lnTo>
                    <a:pt x="95" y="44"/>
                  </a:lnTo>
                  <a:lnTo>
                    <a:pt x="95" y="43"/>
                  </a:lnTo>
                  <a:lnTo>
                    <a:pt x="94" y="43"/>
                  </a:lnTo>
                  <a:lnTo>
                    <a:pt x="94" y="42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2" y="40"/>
                  </a:lnTo>
                  <a:lnTo>
                    <a:pt x="91" y="40"/>
                  </a:lnTo>
                  <a:lnTo>
                    <a:pt x="92" y="40"/>
                  </a:lnTo>
                  <a:lnTo>
                    <a:pt x="92" y="39"/>
                  </a:lnTo>
                  <a:lnTo>
                    <a:pt x="91" y="39"/>
                  </a:lnTo>
                  <a:lnTo>
                    <a:pt x="91" y="38"/>
                  </a:lnTo>
                  <a:lnTo>
                    <a:pt x="91" y="37"/>
                  </a:lnTo>
                  <a:lnTo>
                    <a:pt x="91" y="36"/>
                  </a:lnTo>
                  <a:lnTo>
                    <a:pt x="91" y="35"/>
                  </a:lnTo>
                  <a:lnTo>
                    <a:pt x="91" y="34"/>
                  </a:lnTo>
                  <a:lnTo>
                    <a:pt x="91" y="35"/>
                  </a:lnTo>
                  <a:lnTo>
                    <a:pt x="91" y="34"/>
                  </a:lnTo>
                  <a:lnTo>
                    <a:pt x="91" y="35"/>
                  </a:lnTo>
                  <a:lnTo>
                    <a:pt x="90" y="35"/>
                  </a:lnTo>
                  <a:lnTo>
                    <a:pt x="89" y="35"/>
                  </a:lnTo>
                  <a:lnTo>
                    <a:pt x="89" y="36"/>
                  </a:lnTo>
                  <a:lnTo>
                    <a:pt x="89" y="35"/>
                  </a:lnTo>
                  <a:lnTo>
                    <a:pt x="89" y="36"/>
                  </a:lnTo>
                  <a:lnTo>
                    <a:pt x="88" y="36"/>
                  </a:lnTo>
                  <a:lnTo>
                    <a:pt x="88" y="35"/>
                  </a:lnTo>
                  <a:lnTo>
                    <a:pt x="88" y="36"/>
                  </a:lnTo>
                  <a:lnTo>
                    <a:pt x="88" y="35"/>
                  </a:lnTo>
                  <a:lnTo>
                    <a:pt x="87" y="35"/>
                  </a:lnTo>
                  <a:lnTo>
                    <a:pt x="87" y="34"/>
                  </a:lnTo>
                  <a:lnTo>
                    <a:pt x="87" y="33"/>
                  </a:lnTo>
                  <a:lnTo>
                    <a:pt x="88" y="33"/>
                  </a:lnTo>
                  <a:lnTo>
                    <a:pt x="87" y="33"/>
                  </a:lnTo>
                  <a:lnTo>
                    <a:pt x="88" y="33"/>
                  </a:lnTo>
                  <a:lnTo>
                    <a:pt x="89" y="32"/>
                  </a:lnTo>
                  <a:lnTo>
                    <a:pt x="89" y="31"/>
                  </a:lnTo>
                  <a:lnTo>
                    <a:pt x="88" y="30"/>
                  </a:lnTo>
                  <a:lnTo>
                    <a:pt x="87" y="30"/>
                  </a:lnTo>
                  <a:lnTo>
                    <a:pt x="88" y="30"/>
                  </a:lnTo>
                  <a:lnTo>
                    <a:pt x="88" y="29"/>
                  </a:lnTo>
                  <a:lnTo>
                    <a:pt x="89" y="29"/>
                  </a:lnTo>
                  <a:lnTo>
                    <a:pt x="89" y="30"/>
                  </a:lnTo>
                  <a:lnTo>
                    <a:pt x="90" y="30"/>
                  </a:lnTo>
                  <a:lnTo>
                    <a:pt x="91" y="30"/>
                  </a:lnTo>
                  <a:lnTo>
                    <a:pt x="91" y="29"/>
                  </a:lnTo>
                  <a:lnTo>
                    <a:pt x="91" y="30"/>
                  </a:lnTo>
                  <a:lnTo>
                    <a:pt x="91" y="31"/>
                  </a:lnTo>
                  <a:lnTo>
                    <a:pt x="91" y="32"/>
                  </a:lnTo>
                  <a:lnTo>
                    <a:pt x="91" y="31"/>
                  </a:lnTo>
                  <a:lnTo>
                    <a:pt x="92" y="31"/>
                  </a:lnTo>
                  <a:lnTo>
                    <a:pt x="92" y="32"/>
                  </a:lnTo>
                  <a:lnTo>
                    <a:pt x="92" y="33"/>
                  </a:lnTo>
                  <a:lnTo>
                    <a:pt x="92" y="34"/>
                  </a:lnTo>
                  <a:lnTo>
                    <a:pt x="93" y="34"/>
                  </a:lnTo>
                  <a:lnTo>
                    <a:pt x="94" y="34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5" y="32"/>
                  </a:lnTo>
                  <a:lnTo>
                    <a:pt x="95" y="31"/>
                  </a:lnTo>
                  <a:lnTo>
                    <a:pt x="95" y="30"/>
                  </a:lnTo>
                  <a:lnTo>
                    <a:pt x="95" y="29"/>
                  </a:lnTo>
                  <a:lnTo>
                    <a:pt x="95" y="28"/>
                  </a:lnTo>
                  <a:lnTo>
                    <a:pt x="94" y="27"/>
                  </a:lnTo>
                  <a:lnTo>
                    <a:pt x="93" y="27"/>
                  </a:lnTo>
                  <a:lnTo>
                    <a:pt x="94" y="27"/>
                  </a:lnTo>
                  <a:lnTo>
                    <a:pt x="93" y="26"/>
                  </a:lnTo>
                  <a:lnTo>
                    <a:pt x="94" y="26"/>
                  </a:lnTo>
                  <a:lnTo>
                    <a:pt x="94" y="27"/>
                  </a:lnTo>
                  <a:lnTo>
                    <a:pt x="95" y="27"/>
                  </a:lnTo>
                  <a:lnTo>
                    <a:pt x="96" y="27"/>
                  </a:lnTo>
                  <a:lnTo>
                    <a:pt x="96" y="28"/>
                  </a:lnTo>
                  <a:lnTo>
                    <a:pt x="97" y="29"/>
                  </a:lnTo>
                  <a:lnTo>
                    <a:pt x="98" y="29"/>
                  </a:lnTo>
                  <a:lnTo>
                    <a:pt x="98" y="28"/>
                  </a:lnTo>
                  <a:lnTo>
                    <a:pt x="99" y="27"/>
                  </a:lnTo>
                  <a:lnTo>
                    <a:pt x="99" y="26"/>
                  </a:lnTo>
                  <a:lnTo>
                    <a:pt x="99" y="25"/>
                  </a:lnTo>
                  <a:lnTo>
                    <a:pt x="98" y="25"/>
                  </a:lnTo>
                  <a:lnTo>
                    <a:pt x="98" y="24"/>
                  </a:lnTo>
                  <a:lnTo>
                    <a:pt x="97" y="24"/>
                  </a:lnTo>
                  <a:lnTo>
                    <a:pt x="97" y="23"/>
                  </a:lnTo>
                  <a:lnTo>
                    <a:pt x="97" y="22"/>
                  </a:lnTo>
                  <a:lnTo>
                    <a:pt x="98" y="22"/>
                  </a:lnTo>
                  <a:lnTo>
                    <a:pt x="98" y="20"/>
                  </a:lnTo>
                  <a:lnTo>
                    <a:pt x="98" y="21"/>
                  </a:lnTo>
                  <a:lnTo>
                    <a:pt x="97" y="20"/>
                  </a:lnTo>
                  <a:lnTo>
                    <a:pt x="98" y="20"/>
                  </a:lnTo>
                  <a:lnTo>
                    <a:pt x="99" y="18"/>
                  </a:lnTo>
                  <a:lnTo>
                    <a:pt x="99" y="16"/>
                  </a:lnTo>
                  <a:lnTo>
                    <a:pt x="98" y="16"/>
                  </a:lnTo>
                  <a:lnTo>
                    <a:pt x="97" y="16"/>
                  </a:lnTo>
                  <a:lnTo>
                    <a:pt x="96" y="16"/>
                  </a:lnTo>
                  <a:lnTo>
                    <a:pt x="95" y="16"/>
                  </a:lnTo>
                  <a:lnTo>
                    <a:pt x="94" y="16"/>
                  </a:lnTo>
                  <a:lnTo>
                    <a:pt x="93" y="18"/>
                  </a:lnTo>
                  <a:lnTo>
                    <a:pt x="92" y="18"/>
                  </a:lnTo>
                  <a:lnTo>
                    <a:pt x="92" y="16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4" y="14"/>
                  </a:lnTo>
                  <a:lnTo>
                    <a:pt x="93" y="14"/>
                  </a:lnTo>
                  <a:lnTo>
                    <a:pt x="93" y="13"/>
                  </a:lnTo>
                  <a:lnTo>
                    <a:pt x="92" y="13"/>
                  </a:lnTo>
                  <a:lnTo>
                    <a:pt x="92" y="14"/>
                  </a:lnTo>
                  <a:lnTo>
                    <a:pt x="91" y="14"/>
                  </a:lnTo>
                  <a:lnTo>
                    <a:pt x="92" y="10"/>
                  </a:lnTo>
                  <a:lnTo>
                    <a:pt x="92" y="9"/>
                  </a:lnTo>
                  <a:lnTo>
                    <a:pt x="91" y="9"/>
                  </a:lnTo>
                  <a:lnTo>
                    <a:pt x="91" y="8"/>
                  </a:lnTo>
                  <a:lnTo>
                    <a:pt x="91" y="7"/>
                  </a:lnTo>
                  <a:lnTo>
                    <a:pt x="91" y="6"/>
                  </a:lnTo>
                  <a:lnTo>
                    <a:pt x="92" y="6"/>
                  </a:lnTo>
                  <a:lnTo>
                    <a:pt x="93" y="5"/>
                  </a:lnTo>
                  <a:lnTo>
                    <a:pt x="93" y="4"/>
                  </a:lnTo>
                  <a:lnTo>
                    <a:pt x="92" y="4"/>
                  </a:lnTo>
                  <a:lnTo>
                    <a:pt x="91" y="4"/>
                  </a:lnTo>
                  <a:lnTo>
                    <a:pt x="91" y="3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4" y="0"/>
                  </a:lnTo>
                  <a:lnTo>
                    <a:pt x="117" y="8"/>
                  </a:lnTo>
                  <a:lnTo>
                    <a:pt x="128" y="13"/>
                  </a:lnTo>
                  <a:lnTo>
                    <a:pt x="139" y="16"/>
                  </a:lnTo>
                  <a:lnTo>
                    <a:pt x="141" y="16"/>
                  </a:lnTo>
                  <a:lnTo>
                    <a:pt x="143" y="16"/>
                  </a:lnTo>
                  <a:lnTo>
                    <a:pt x="147" y="18"/>
                  </a:lnTo>
                  <a:lnTo>
                    <a:pt x="151" y="20"/>
                  </a:lnTo>
                  <a:lnTo>
                    <a:pt x="153" y="20"/>
                  </a:lnTo>
                  <a:lnTo>
                    <a:pt x="160" y="22"/>
                  </a:lnTo>
                  <a:lnTo>
                    <a:pt x="166" y="24"/>
                  </a:lnTo>
                  <a:lnTo>
                    <a:pt x="171" y="25"/>
                  </a:lnTo>
                  <a:lnTo>
                    <a:pt x="178" y="27"/>
                  </a:lnTo>
                  <a:lnTo>
                    <a:pt x="190" y="32"/>
                  </a:lnTo>
                  <a:lnTo>
                    <a:pt x="195" y="33"/>
                  </a:lnTo>
                  <a:lnTo>
                    <a:pt x="200" y="35"/>
                  </a:lnTo>
                  <a:lnTo>
                    <a:pt x="232" y="44"/>
                  </a:lnTo>
                  <a:lnTo>
                    <a:pt x="239" y="46"/>
                  </a:lnTo>
                  <a:lnTo>
                    <a:pt x="240" y="46"/>
                  </a:lnTo>
                  <a:lnTo>
                    <a:pt x="248" y="48"/>
                  </a:lnTo>
                  <a:lnTo>
                    <a:pt x="255" y="50"/>
                  </a:lnTo>
                  <a:lnTo>
                    <a:pt x="256" y="50"/>
                  </a:lnTo>
                  <a:lnTo>
                    <a:pt x="257" y="50"/>
                  </a:lnTo>
                  <a:lnTo>
                    <a:pt x="258" y="51"/>
                  </a:lnTo>
                  <a:lnTo>
                    <a:pt x="260" y="51"/>
                  </a:lnTo>
                  <a:lnTo>
                    <a:pt x="261" y="51"/>
                  </a:lnTo>
                  <a:lnTo>
                    <a:pt x="262" y="52"/>
                  </a:lnTo>
                  <a:lnTo>
                    <a:pt x="266" y="53"/>
                  </a:lnTo>
                  <a:lnTo>
                    <a:pt x="267" y="53"/>
                  </a:lnTo>
                  <a:lnTo>
                    <a:pt x="268" y="54"/>
                  </a:lnTo>
                  <a:lnTo>
                    <a:pt x="269" y="54"/>
                  </a:lnTo>
                  <a:lnTo>
                    <a:pt x="270" y="54"/>
                  </a:lnTo>
                  <a:lnTo>
                    <a:pt x="271" y="54"/>
                  </a:lnTo>
                  <a:lnTo>
                    <a:pt x="272" y="55"/>
                  </a:lnTo>
                  <a:lnTo>
                    <a:pt x="273" y="55"/>
                  </a:lnTo>
                  <a:lnTo>
                    <a:pt x="275" y="55"/>
                  </a:lnTo>
                  <a:lnTo>
                    <a:pt x="276" y="56"/>
                  </a:lnTo>
                  <a:lnTo>
                    <a:pt x="277" y="56"/>
                  </a:lnTo>
                  <a:lnTo>
                    <a:pt x="278" y="56"/>
                  </a:lnTo>
                  <a:lnTo>
                    <a:pt x="279" y="57"/>
                  </a:lnTo>
                  <a:lnTo>
                    <a:pt x="280" y="57"/>
                  </a:lnTo>
                  <a:lnTo>
                    <a:pt x="281" y="57"/>
                  </a:lnTo>
                  <a:lnTo>
                    <a:pt x="282" y="57"/>
                  </a:lnTo>
                  <a:lnTo>
                    <a:pt x="287" y="59"/>
                  </a:lnTo>
                  <a:lnTo>
                    <a:pt x="293" y="60"/>
                  </a:lnTo>
                  <a:lnTo>
                    <a:pt x="296" y="61"/>
                  </a:lnTo>
                  <a:lnTo>
                    <a:pt x="296" y="63"/>
                  </a:lnTo>
                  <a:lnTo>
                    <a:pt x="295" y="69"/>
                  </a:lnTo>
                  <a:lnTo>
                    <a:pt x="294" y="70"/>
                  </a:lnTo>
                  <a:lnTo>
                    <a:pt x="293" y="76"/>
                  </a:lnTo>
                  <a:lnTo>
                    <a:pt x="292" y="79"/>
                  </a:lnTo>
                  <a:lnTo>
                    <a:pt x="291" y="81"/>
                  </a:lnTo>
                  <a:lnTo>
                    <a:pt x="291" y="82"/>
                  </a:lnTo>
                  <a:lnTo>
                    <a:pt x="291" y="83"/>
                  </a:lnTo>
                  <a:lnTo>
                    <a:pt x="291" y="84"/>
                  </a:lnTo>
                  <a:lnTo>
                    <a:pt x="289" y="89"/>
                  </a:lnTo>
                  <a:lnTo>
                    <a:pt x="289" y="90"/>
                  </a:lnTo>
                  <a:lnTo>
                    <a:pt x="289" y="91"/>
                  </a:lnTo>
                  <a:lnTo>
                    <a:pt x="289" y="92"/>
                  </a:lnTo>
                  <a:lnTo>
                    <a:pt x="288" y="94"/>
                  </a:lnTo>
                  <a:lnTo>
                    <a:pt x="288" y="95"/>
                  </a:lnTo>
                  <a:lnTo>
                    <a:pt x="287" y="97"/>
                  </a:lnTo>
                  <a:lnTo>
                    <a:pt x="287" y="98"/>
                  </a:lnTo>
                  <a:lnTo>
                    <a:pt x="286" y="101"/>
                  </a:lnTo>
                  <a:lnTo>
                    <a:pt x="286" y="102"/>
                  </a:lnTo>
                  <a:lnTo>
                    <a:pt x="286" y="104"/>
                  </a:lnTo>
                  <a:lnTo>
                    <a:pt x="286" y="106"/>
                  </a:lnTo>
                  <a:lnTo>
                    <a:pt x="286" y="107"/>
                  </a:lnTo>
                  <a:lnTo>
                    <a:pt x="285" y="108"/>
                  </a:lnTo>
                  <a:lnTo>
                    <a:pt x="285" y="109"/>
                  </a:lnTo>
                  <a:lnTo>
                    <a:pt x="285" y="110"/>
                  </a:lnTo>
                  <a:lnTo>
                    <a:pt x="284" y="111"/>
                  </a:lnTo>
                  <a:lnTo>
                    <a:pt x="284" y="112"/>
                  </a:lnTo>
                  <a:lnTo>
                    <a:pt x="283" y="116"/>
                  </a:lnTo>
                  <a:lnTo>
                    <a:pt x="282" y="119"/>
                  </a:lnTo>
                  <a:lnTo>
                    <a:pt x="282" y="120"/>
                  </a:lnTo>
                  <a:lnTo>
                    <a:pt x="282" y="121"/>
                  </a:lnTo>
                  <a:lnTo>
                    <a:pt x="281" y="123"/>
                  </a:lnTo>
                  <a:lnTo>
                    <a:pt x="281" y="126"/>
                  </a:lnTo>
                  <a:lnTo>
                    <a:pt x="280" y="127"/>
                  </a:lnTo>
                  <a:lnTo>
                    <a:pt x="280" y="128"/>
                  </a:lnTo>
                  <a:lnTo>
                    <a:pt x="280" y="129"/>
                  </a:lnTo>
                  <a:lnTo>
                    <a:pt x="279" y="132"/>
                  </a:lnTo>
                  <a:lnTo>
                    <a:pt x="279" y="134"/>
                  </a:lnTo>
                  <a:lnTo>
                    <a:pt x="278" y="136"/>
                  </a:lnTo>
                  <a:lnTo>
                    <a:pt x="278" y="137"/>
                  </a:lnTo>
                  <a:lnTo>
                    <a:pt x="278" y="138"/>
                  </a:lnTo>
                  <a:lnTo>
                    <a:pt x="277" y="138"/>
                  </a:lnTo>
                  <a:lnTo>
                    <a:pt x="277" y="140"/>
                  </a:lnTo>
                  <a:lnTo>
                    <a:pt x="276" y="143"/>
                  </a:lnTo>
                  <a:lnTo>
                    <a:pt x="276" y="144"/>
                  </a:lnTo>
                  <a:lnTo>
                    <a:pt x="276" y="146"/>
                  </a:lnTo>
                  <a:lnTo>
                    <a:pt x="276" y="148"/>
                  </a:lnTo>
                  <a:lnTo>
                    <a:pt x="276" y="150"/>
                  </a:lnTo>
                  <a:lnTo>
                    <a:pt x="275" y="151"/>
                  </a:lnTo>
                  <a:lnTo>
                    <a:pt x="275" y="152"/>
                  </a:lnTo>
                  <a:lnTo>
                    <a:pt x="275" y="153"/>
                  </a:lnTo>
                  <a:lnTo>
                    <a:pt x="274" y="155"/>
                  </a:lnTo>
                  <a:lnTo>
                    <a:pt x="274" y="157"/>
                  </a:lnTo>
                  <a:lnTo>
                    <a:pt x="273" y="159"/>
                  </a:lnTo>
                  <a:lnTo>
                    <a:pt x="273" y="160"/>
                  </a:lnTo>
                  <a:lnTo>
                    <a:pt x="273" y="161"/>
                  </a:lnTo>
                  <a:lnTo>
                    <a:pt x="272" y="162"/>
                  </a:lnTo>
                  <a:lnTo>
                    <a:pt x="272" y="164"/>
                  </a:lnTo>
                  <a:lnTo>
                    <a:pt x="272" y="165"/>
                  </a:lnTo>
                  <a:lnTo>
                    <a:pt x="271" y="168"/>
                  </a:lnTo>
                  <a:lnTo>
                    <a:pt x="271" y="169"/>
                  </a:lnTo>
                  <a:lnTo>
                    <a:pt x="270" y="170"/>
                  </a:lnTo>
                  <a:lnTo>
                    <a:pt x="270" y="171"/>
                  </a:lnTo>
                  <a:lnTo>
                    <a:pt x="270" y="172"/>
                  </a:lnTo>
                  <a:lnTo>
                    <a:pt x="269" y="174"/>
                  </a:lnTo>
                  <a:lnTo>
                    <a:pt x="269" y="175"/>
                  </a:lnTo>
                  <a:lnTo>
                    <a:pt x="269" y="176"/>
                  </a:lnTo>
                  <a:lnTo>
                    <a:pt x="269" y="178"/>
                  </a:lnTo>
                  <a:lnTo>
                    <a:pt x="268" y="178"/>
                  </a:lnTo>
                  <a:lnTo>
                    <a:pt x="268" y="180"/>
                  </a:lnTo>
                  <a:lnTo>
                    <a:pt x="267" y="183"/>
                  </a:lnTo>
                  <a:lnTo>
                    <a:pt x="267" y="185"/>
                  </a:lnTo>
                  <a:lnTo>
                    <a:pt x="266" y="185"/>
                  </a:lnTo>
                  <a:lnTo>
                    <a:pt x="266" y="187"/>
                  </a:lnTo>
                  <a:lnTo>
                    <a:pt x="266" y="188"/>
                  </a:lnTo>
                  <a:lnTo>
                    <a:pt x="266" y="190"/>
                  </a:lnTo>
                  <a:lnTo>
                    <a:pt x="266" y="193"/>
                  </a:lnTo>
                  <a:lnTo>
                    <a:pt x="264" y="198"/>
                  </a:lnTo>
                  <a:lnTo>
                    <a:pt x="264" y="201"/>
                  </a:lnTo>
                  <a:lnTo>
                    <a:pt x="263" y="202"/>
                  </a:lnTo>
                  <a:lnTo>
                    <a:pt x="263" y="205"/>
                  </a:lnTo>
                  <a:lnTo>
                    <a:pt x="262" y="207"/>
                  </a:lnTo>
                  <a:lnTo>
                    <a:pt x="262" y="209"/>
                  </a:lnTo>
                  <a:lnTo>
                    <a:pt x="262" y="210"/>
                  </a:lnTo>
                  <a:lnTo>
                    <a:pt x="261" y="210"/>
                  </a:lnTo>
                  <a:lnTo>
                    <a:pt x="261" y="211"/>
                  </a:lnTo>
                  <a:lnTo>
                    <a:pt x="260" y="211"/>
                  </a:lnTo>
                  <a:lnTo>
                    <a:pt x="260" y="213"/>
                  </a:lnTo>
                  <a:lnTo>
                    <a:pt x="261" y="215"/>
                  </a:lnTo>
                  <a:lnTo>
                    <a:pt x="261" y="216"/>
                  </a:lnTo>
                  <a:lnTo>
                    <a:pt x="262" y="216"/>
                  </a:lnTo>
                  <a:lnTo>
                    <a:pt x="262" y="217"/>
                  </a:lnTo>
                  <a:lnTo>
                    <a:pt x="261" y="218"/>
                  </a:lnTo>
                  <a:lnTo>
                    <a:pt x="262" y="218"/>
                  </a:lnTo>
                  <a:lnTo>
                    <a:pt x="262" y="219"/>
                  </a:lnTo>
                  <a:lnTo>
                    <a:pt x="262" y="220"/>
                  </a:lnTo>
                  <a:lnTo>
                    <a:pt x="262" y="221"/>
                  </a:lnTo>
                  <a:lnTo>
                    <a:pt x="261" y="222"/>
                  </a:lnTo>
                  <a:lnTo>
                    <a:pt x="261" y="223"/>
                  </a:lnTo>
                  <a:lnTo>
                    <a:pt x="262" y="223"/>
                  </a:lnTo>
                  <a:lnTo>
                    <a:pt x="262" y="224"/>
                  </a:lnTo>
                  <a:lnTo>
                    <a:pt x="263" y="225"/>
                  </a:lnTo>
                  <a:lnTo>
                    <a:pt x="262" y="225"/>
                  </a:lnTo>
                  <a:lnTo>
                    <a:pt x="262" y="226"/>
                  </a:lnTo>
                  <a:lnTo>
                    <a:pt x="262" y="227"/>
                  </a:lnTo>
                  <a:lnTo>
                    <a:pt x="261" y="227"/>
                  </a:lnTo>
                  <a:lnTo>
                    <a:pt x="261" y="228"/>
                  </a:lnTo>
                  <a:lnTo>
                    <a:pt x="260" y="228"/>
                  </a:lnTo>
                  <a:lnTo>
                    <a:pt x="260" y="229"/>
                  </a:lnTo>
                  <a:lnTo>
                    <a:pt x="259" y="228"/>
                  </a:lnTo>
                  <a:lnTo>
                    <a:pt x="259" y="229"/>
                  </a:lnTo>
                  <a:lnTo>
                    <a:pt x="259" y="230"/>
                  </a:lnTo>
                  <a:lnTo>
                    <a:pt x="260" y="230"/>
                  </a:lnTo>
                  <a:lnTo>
                    <a:pt x="260" y="231"/>
                  </a:lnTo>
                  <a:lnTo>
                    <a:pt x="260" y="232"/>
                  </a:lnTo>
                  <a:lnTo>
                    <a:pt x="260" y="233"/>
                  </a:lnTo>
                  <a:lnTo>
                    <a:pt x="260" y="234"/>
                  </a:lnTo>
                  <a:lnTo>
                    <a:pt x="260" y="235"/>
                  </a:lnTo>
                  <a:close/>
                </a:path>
              </a:pathLst>
            </a:custGeom>
            <a:solidFill>
              <a:schemeClr val="accent5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C81B8FE-EF67-4243-85E3-AA9DB3DBF84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39" y="1039"/>
              <a:ext cx="19" cy="53"/>
            </a:xfrm>
            <a:custGeom>
              <a:avLst/>
              <a:gdLst>
                <a:gd name="T0" fmla="*/ 0 w 10"/>
                <a:gd name="T1" fmla="*/ 12 h 31"/>
                <a:gd name="T2" fmla="*/ 6 w 10"/>
                <a:gd name="T3" fmla="*/ 9 h 31"/>
                <a:gd name="T4" fmla="*/ 8 w 10"/>
                <a:gd name="T5" fmla="*/ 5 h 31"/>
                <a:gd name="T6" fmla="*/ 11 w 10"/>
                <a:gd name="T7" fmla="*/ 0 h 31"/>
                <a:gd name="T8" fmla="*/ 13 w 10"/>
                <a:gd name="T9" fmla="*/ 0 h 31"/>
                <a:gd name="T10" fmla="*/ 17 w 10"/>
                <a:gd name="T11" fmla="*/ 2 h 31"/>
                <a:gd name="T12" fmla="*/ 15 w 10"/>
                <a:gd name="T13" fmla="*/ 5 h 31"/>
                <a:gd name="T14" fmla="*/ 17 w 10"/>
                <a:gd name="T15" fmla="*/ 9 h 31"/>
                <a:gd name="T16" fmla="*/ 19 w 10"/>
                <a:gd name="T17" fmla="*/ 12 h 31"/>
                <a:gd name="T18" fmla="*/ 15 w 10"/>
                <a:gd name="T19" fmla="*/ 14 h 31"/>
                <a:gd name="T20" fmla="*/ 15 w 10"/>
                <a:gd name="T21" fmla="*/ 12 h 31"/>
                <a:gd name="T22" fmla="*/ 10 w 10"/>
                <a:gd name="T23" fmla="*/ 12 h 31"/>
                <a:gd name="T24" fmla="*/ 8 w 10"/>
                <a:gd name="T25" fmla="*/ 14 h 31"/>
                <a:gd name="T26" fmla="*/ 2 w 10"/>
                <a:gd name="T27" fmla="*/ 14 h 31"/>
                <a:gd name="T28" fmla="*/ 2 w 10"/>
                <a:gd name="T29" fmla="*/ 17 h 31"/>
                <a:gd name="T30" fmla="*/ 8 w 10"/>
                <a:gd name="T31" fmla="*/ 17 h 31"/>
                <a:gd name="T32" fmla="*/ 10 w 10"/>
                <a:gd name="T33" fmla="*/ 21 h 31"/>
                <a:gd name="T34" fmla="*/ 10 w 10"/>
                <a:gd name="T35" fmla="*/ 26 h 31"/>
                <a:gd name="T36" fmla="*/ 8 w 10"/>
                <a:gd name="T37" fmla="*/ 29 h 31"/>
                <a:gd name="T38" fmla="*/ 10 w 10"/>
                <a:gd name="T39" fmla="*/ 32 h 31"/>
                <a:gd name="T40" fmla="*/ 10 w 10"/>
                <a:gd name="T41" fmla="*/ 36 h 31"/>
                <a:gd name="T42" fmla="*/ 8 w 10"/>
                <a:gd name="T43" fmla="*/ 39 h 31"/>
                <a:gd name="T44" fmla="*/ 11 w 10"/>
                <a:gd name="T45" fmla="*/ 36 h 31"/>
                <a:gd name="T46" fmla="*/ 11 w 10"/>
                <a:gd name="T47" fmla="*/ 31 h 31"/>
                <a:gd name="T48" fmla="*/ 15 w 10"/>
                <a:gd name="T49" fmla="*/ 34 h 31"/>
                <a:gd name="T50" fmla="*/ 17 w 10"/>
                <a:gd name="T51" fmla="*/ 38 h 31"/>
                <a:gd name="T52" fmla="*/ 19 w 10"/>
                <a:gd name="T53" fmla="*/ 41 h 31"/>
                <a:gd name="T54" fmla="*/ 19 w 10"/>
                <a:gd name="T55" fmla="*/ 46 h 31"/>
                <a:gd name="T56" fmla="*/ 19 w 10"/>
                <a:gd name="T57" fmla="*/ 48 h 31"/>
                <a:gd name="T58" fmla="*/ 17 w 10"/>
                <a:gd name="T59" fmla="*/ 51 h 31"/>
                <a:gd name="T60" fmla="*/ 15 w 10"/>
                <a:gd name="T61" fmla="*/ 51 h 31"/>
                <a:gd name="T62" fmla="*/ 13 w 10"/>
                <a:gd name="T63" fmla="*/ 51 h 31"/>
                <a:gd name="T64" fmla="*/ 13 w 10"/>
                <a:gd name="T65" fmla="*/ 48 h 31"/>
                <a:gd name="T66" fmla="*/ 11 w 10"/>
                <a:gd name="T67" fmla="*/ 44 h 31"/>
                <a:gd name="T68" fmla="*/ 8 w 10"/>
                <a:gd name="T69" fmla="*/ 43 h 31"/>
                <a:gd name="T70" fmla="*/ 6 w 10"/>
                <a:gd name="T71" fmla="*/ 43 h 31"/>
                <a:gd name="T72" fmla="*/ 4 w 10"/>
                <a:gd name="T73" fmla="*/ 39 h 31"/>
                <a:gd name="T74" fmla="*/ 4 w 10"/>
                <a:gd name="T75" fmla="*/ 34 h 31"/>
                <a:gd name="T76" fmla="*/ 6 w 10"/>
                <a:gd name="T77" fmla="*/ 31 h 31"/>
                <a:gd name="T78" fmla="*/ 8 w 10"/>
                <a:gd name="T79" fmla="*/ 24 h 31"/>
                <a:gd name="T80" fmla="*/ 2 w 10"/>
                <a:gd name="T81" fmla="*/ 22 h 31"/>
                <a:gd name="T82" fmla="*/ 0 w 10"/>
                <a:gd name="T83" fmla="*/ 17 h 31"/>
                <a:gd name="T84" fmla="*/ 0 w 10"/>
                <a:gd name="T85" fmla="*/ 14 h 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" h="31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8" y="31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F119292A-A0B8-4B43-B333-831B0D7CF0A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34" y="1003"/>
              <a:ext cx="20" cy="13"/>
            </a:xfrm>
            <a:custGeom>
              <a:avLst/>
              <a:gdLst>
                <a:gd name="T0" fmla="*/ 0 w 11"/>
                <a:gd name="T1" fmla="*/ 6 h 7"/>
                <a:gd name="T2" fmla="*/ 2 w 11"/>
                <a:gd name="T3" fmla="*/ 6 h 7"/>
                <a:gd name="T4" fmla="*/ 2 w 11"/>
                <a:gd name="T5" fmla="*/ 6 h 7"/>
                <a:gd name="T6" fmla="*/ 4 w 11"/>
                <a:gd name="T7" fmla="*/ 2 h 7"/>
                <a:gd name="T8" fmla="*/ 5 w 11"/>
                <a:gd name="T9" fmla="*/ 2 h 7"/>
                <a:gd name="T10" fmla="*/ 5 w 11"/>
                <a:gd name="T11" fmla="*/ 2 h 7"/>
                <a:gd name="T12" fmla="*/ 5 w 11"/>
                <a:gd name="T13" fmla="*/ 2 h 7"/>
                <a:gd name="T14" fmla="*/ 7 w 11"/>
                <a:gd name="T15" fmla="*/ 2 h 7"/>
                <a:gd name="T16" fmla="*/ 7 w 11"/>
                <a:gd name="T17" fmla="*/ 0 h 7"/>
                <a:gd name="T18" fmla="*/ 9 w 11"/>
                <a:gd name="T19" fmla="*/ 0 h 7"/>
                <a:gd name="T20" fmla="*/ 11 w 11"/>
                <a:gd name="T21" fmla="*/ 0 h 7"/>
                <a:gd name="T22" fmla="*/ 11 w 11"/>
                <a:gd name="T23" fmla="*/ 2 h 7"/>
                <a:gd name="T24" fmla="*/ 13 w 11"/>
                <a:gd name="T25" fmla="*/ 2 h 7"/>
                <a:gd name="T26" fmla="*/ 13 w 11"/>
                <a:gd name="T27" fmla="*/ 2 h 7"/>
                <a:gd name="T28" fmla="*/ 15 w 11"/>
                <a:gd name="T29" fmla="*/ 2 h 7"/>
                <a:gd name="T30" fmla="*/ 15 w 11"/>
                <a:gd name="T31" fmla="*/ 6 h 7"/>
                <a:gd name="T32" fmla="*/ 16 w 11"/>
                <a:gd name="T33" fmla="*/ 6 h 7"/>
                <a:gd name="T34" fmla="*/ 16 w 11"/>
                <a:gd name="T35" fmla="*/ 6 h 7"/>
                <a:gd name="T36" fmla="*/ 18 w 11"/>
                <a:gd name="T37" fmla="*/ 9 h 7"/>
                <a:gd name="T38" fmla="*/ 20 w 11"/>
                <a:gd name="T39" fmla="*/ 9 h 7"/>
                <a:gd name="T40" fmla="*/ 20 w 11"/>
                <a:gd name="T41" fmla="*/ 9 h 7"/>
                <a:gd name="T42" fmla="*/ 18 w 11"/>
                <a:gd name="T43" fmla="*/ 9 h 7"/>
                <a:gd name="T44" fmla="*/ 16 w 11"/>
                <a:gd name="T45" fmla="*/ 9 h 7"/>
                <a:gd name="T46" fmla="*/ 16 w 11"/>
                <a:gd name="T47" fmla="*/ 11 h 7"/>
                <a:gd name="T48" fmla="*/ 15 w 11"/>
                <a:gd name="T49" fmla="*/ 11 h 7"/>
                <a:gd name="T50" fmla="*/ 15 w 11"/>
                <a:gd name="T51" fmla="*/ 13 h 7"/>
                <a:gd name="T52" fmla="*/ 13 w 11"/>
                <a:gd name="T53" fmla="*/ 13 h 7"/>
                <a:gd name="T54" fmla="*/ 11 w 11"/>
                <a:gd name="T55" fmla="*/ 13 h 7"/>
                <a:gd name="T56" fmla="*/ 13 w 11"/>
                <a:gd name="T57" fmla="*/ 11 h 7"/>
                <a:gd name="T58" fmla="*/ 11 w 11"/>
                <a:gd name="T59" fmla="*/ 11 h 7"/>
                <a:gd name="T60" fmla="*/ 11 w 11"/>
                <a:gd name="T61" fmla="*/ 9 h 7"/>
                <a:gd name="T62" fmla="*/ 11 w 11"/>
                <a:gd name="T63" fmla="*/ 9 h 7"/>
                <a:gd name="T64" fmla="*/ 9 w 11"/>
                <a:gd name="T65" fmla="*/ 9 h 7"/>
                <a:gd name="T66" fmla="*/ 9 w 11"/>
                <a:gd name="T67" fmla="*/ 9 h 7"/>
                <a:gd name="T68" fmla="*/ 9 w 11"/>
                <a:gd name="T69" fmla="*/ 11 h 7"/>
                <a:gd name="T70" fmla="*/ 9 w 11"/>
                <a:gd name="T71" fmla="*/ 13 h 7"/>
                <a:gd name="T72" fmla="*/ 7 w 11"/>
                <a:gd name="T73" fmla="*/ 13 h 7"/>
                <a:gd name="T74" fmla="*/ 5 w 11"/>
                <a:gd name="T75" fmla="*/ 13 h 7"/>
                <a:gd name="T76" fmla="*/ 5 w 11"/>
                <a:gd name="T77" fmla="*/ 11 h 7"/>
                <a:gd name="T78" fmla="*/ 5 w 11"/>
                <a:gd name="T79" fmla="*/ 11 h 7"/>
                <a:gd name="T80" fmla="*/ 5 w 11"/>
                <a:gd name="T81" fmla="*/ 9 h 7"/>
                <a:gd name="T82" fmla="*/ 5 w 11"/>
                <a:gd name="T83" fmla="*/ 9 h 7"/>
                <a:gd name="T84" fmla="*/ 4 w 11"/>
                <a:gd name="T85" fmla="*/ 9 h 7"/>
                <a:gd name="T86" fmla="*/ 4 w 11"/>
                <a:gd name="T87" fmla="*/ 9 h 7"/>
                <a:gd name="T88" fmla="*/ 4 w 11"/>
                <a:gd name="T89" fmla="*/ 9 h 7"/>
                <a:gd name="T90" fmla="*/ 4 w 11"/>
                <a:gd name="T91" fmla="*/ 9 h 7"/>
                <a:gd name="T92" fmla="*/ 2 w 11"/>
                <a:gd name="T93" fmla="*/ 9 h 7"/>
                <a:gd name="T94" fmla="*/ 2 w 11"/>
                <a:gd name="T95" fmla="*/ 9 h 7"/>
                <a:gd name="T96" fmla="*/ 0 w 11"/>
                <a:gd name="T97" fmla="*/ 9 h 7"/>
                <a:gd name="T98" fmla="*/ 0 w 11"/>
                <a:gd name="T99" fmla="*/ 6 h 7"/>
                <a:gd name="T100" fmla="*/ 0 w 11"/>
                <a:gd name="T101" fmla="*/ 6 h 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" h="7">
                  <a:moveTo>
                    <a:pt x="0" y="3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7770F3D-0481-8342-8B48-CF47F17BD34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21" y="1005"/>
              <a:ext cx="14" cy="23"/>
            </a:xfrm>
            <a:custGeom>
              <a:avLst/>
              <a:gdLst>
                <a:gd name="T0" fmla="*/ 0 w 8"/>
                <a:gd name="T1" fmla="*/ 4 h 13"/>
                <a:gd name="T2" fmla="*/ 0 w 8"/>
                <a:gd name="T3" fmla="*/ 4 h 13"/>
                <a:gd name="T4" fmla="*/ 2 w 8"/>
                <a:gd name="T5" fmla="*/ 4 h 13"/>
                <a:gd name="T6" fmla="*/ 2 w 8"/>
                <a:gd name="T7" fmla="*/ 0 h 13"/>
                <a:gd name="T8" fmla="*/ 2 w 8"/>
                <a:gd name="T9" fmla="*/ 4 h 13"/>
                <a:gd name="T10" fmla="*/ 4 w 8"/>
                <a:gd name="T11" fmla="*/ 4 h 13"/>
                <a:gd name="T12" fmla="*/ 2 w 8"/>
                <a:gd name="T13" fmla="*/ 4 h 13"/>
                <a:gd name="T14" fmla="*/ 4 w 8"/>
                <a:gd name="T15" fmla="*/ 4 h 13"/>
                <a:gd name="T16" fmla="*/ 5 w 8"/>
                <a:gd name="T17" fmla="*/ 4 h 13"/>
                <a:gd name="T18" fmla="*/ 7 w 8"/>
                <a:gd name="T19" fmla="*/ 4 h 13"/>
                <a:gd name="T20" fmla="*/ 7 w 8"/>
                <a:gd name="T21" fmla="*/ 4 h 13"/>
                <a:gd name="T22" fmla="*/ 7 w 8"/>
                <a:gd name="T23" fmla="*/ 7 h 13"/>
                <a:gd name="T24" fmla="*/ 9 w 8"/>
                <a:gd name="T25" fmla="*/ 7 h 13"/>
                <a:gd name="T26" fmla="*/ 9 w 8"/>
                <a:gd name="T27" fmla="*/ 7 h 13"/>
                <a:gd name="T28" fmla="*/ 9 w 8"/>
                <a:gd name="T29" fmla="*/ 7 h 13"/>
                <a:gd name="T30" fmla="*/ 9 w 8"/>
                <a:gd name="T31" fmla="*/ 9 h 13"/>
                <a:gd name="T32" fmla="*/ 11 w 8"/>
                <a:gd name="T33" fmla="*/ 11 h 13"/>
                <a:gd name="T34" fmla="*/ 12 w 8"/>
                <a:gd name="T35" fmla="*/ 12 h 13"/>
                <a:gd name="T36" fmla="*/ 11 w 8"/>
                <a:gd name="T37" fmla="*/ 12 h 13"/>
                <a:gd name="T38" fmla="*/ 12 w 8"/>
                <a:gd name="T39" fmla="*/ 12 h 13"/>
                <a:gd name="T40" fmla="*/ 12 w 8"/>
                <a:gd name="T41" fmla="*/ 14 h 13"/>
                <a:gd name="T42" fmla="*/ 14 w 8"/>
                <a:gd name="T43" fmla="*/ 14 h 13"/>
                <a:gd name="T44" fmla="*/ 12 w 8"/>
                <a:gd name="T45" fmla="*/ 14 h 13"/>
                <a:gd name="T46" fmla="*/ 12 w 8"/>
                <a:gd name="T47" fmla="*/ 16 h 13"/>
                <a:gd name="T48" fmla="*/ 11 w 8"/>
                <a:gd name="T49" fmla="*/ 16 h 13"/>
                <a:gd name="T50" fmla="*/ 9 w 8"/>
                <a:gd name="T51" fmla="*/ 16 h 13"/>
                <a:gd name="T52" fmla="*/ 9 w 8"/>
                <a:gd name="T53" fmla="*/ 18 h 13"/>
                <a:gd name="T54" fmla="*/ 9 w 8"/>
                <a:gd name="T55" fmla="*/ 19 h 13"/>
                <a:gd name="T56" fmla="*/ 9 w 8"/>
                <a:gd name="T57" fmla="*/ 21 h 13"/>
                <a:gd name="T58" fmla="*/ 11 w 8"/>
                <a:gd name="T59" fmla="*/ 21 h 13"/>
                <a:gd name="T60" fmla="*/ 12 w 8"/>
                <a:gd name="T61" fmla="*/ 21 h 13"/>
                <a:gd name="T62" fmla="*/ 12 w 8"/>
                <a:gd name="T63" fmla="*/ 23 h 13"/>
                <a:gd name="T64" fmla="*/ 11 w 8"/>
                <a:gd name="T65" fmla="*/ 23 h 13"/>
                <a:gd name="T66" fmla="*/ 9 w 8"/>
                <a:gd name="T67" fmla="*/ 21 h 13"/>
                <a:gd name="T68" fmla="*/ 7 w 8"/>
                <a:gd name="T69" fmla="*/ 21 h 13"/>
                <a:gd name="T70" fmla="*/ 7 w 8"/>
                <a:gd name="T71" fmla="*/ 19 h 13"/>
                <a:gd name="T72" fmla="*/ 5 w 8"/>
                <a:gd name="T73" fmla="*/ 19 h 13"/>
                <a:gd name="T74" fmla="*/ 5 w 8"/>
                <a:gd name="T75" fmla="*/ 18 h 13"/>
                <a:gd name="T76" fmla="*/ 4 w 8"/>
                <a:gd name="T77" fmla="*/ 18 h 13"/>
                <a:gd name="T78" fmla="*/ 4 w 8"/>
                <a:gd name="T79" fmla="*/ 16 h 13"/>
                <a:gd name="T80" fmla="*/ 2 w 8"/>
                <a:gd name="T81" fmla="*/ 16 h 13"/>
                <a:gd name="T82" fmla="*/ 2 w 8"/>
                <a:gd name="T83" fmla="*/ 14 h 13"/>
                <a:gd name="T84" fmla="*/ 0 w 8"/>
                <a:gd name="T85" fmla="*/ 14 h 13"/>
                <a:gd name="T86" fmla="*/ 2 w 8"/>
                <a:gd name="T87" fmla="*/ 12 h 13"/>
                <a:gd name="T88" fmla="*/ 0 w 8"/>
                <a:gd name="T89" fmla="*/ 12 h 13"/>
                <a:gd name="T90" fmla="*/ 0 w 8"/>
                <a:gd name="T91" fmla="*/ 11 h 13"/>
                <a:gd name="T92" fmla="*/ 0 w 8"/>
                <a:gd name="T93" fmla="*/ 9 h 13"/>
                <a:gd name="T94" fmla="*/ 2 w 8"/>
                <a:gd name="T95" fmla="*/ 9 h 13"/>
                <a:gd name="T96" fmla="*/ 0 w 8"/>
                <a:gd name="T97" fmla="*/ 9 h 13"/>
                <a:gd name="T98" fmla="*/ 0 w 8"/>
                <a:gd name="T99" fmla="*/ 7 h 13"/>
                <a:gd name="T100" fmla="*/ 2 w 8"/>
                <a:gd name="T101" fmla="*/ 7 h 13"/>
                <a:gd name="T102" fmla="*/ 2 w 8"/>
                <a:gd name="T103" fmla="*/ 4 h 13"/>
                <a:gd name="T104" fmla="*/ 0 w 8"/>
                <a:gd name="T105" fmla="*/ 7 h 13"/>
                <a:gd name="T106" fmla="*/ 0 w 8"/>
                <a:gd name="T107" fmla="*/ 4 h 13"/>
                <a:gd name="T108" fmla="*/ 0 w 8"/>
                <a:gd name="T109" fmla="*/ 4 h 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" h="13">
                  <a:moveTo>
                    <a:pt x="0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6586506E-F5B3-BD47-8CF7-CA2C53C691E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26" y="1129"/>
              <a:ext cx="13" cy="19"/>
            </a:xfrm>
            <a:custGeom>
              <a:avLst/>
              <a:gdLst>
                <a:gd name="T0" fmla="*/ 0 w 7"/>
                <a:gd name="T1" fmla="*/ 16 h 11"/>
                <a:gd name="T2" fmla="*/ 0 w 7"/>
                <a:gd name="T3" fmla="*/ 14 h 11"/>
                <a:gd name="T4" fmla="*/ 2 w 7"/>
                <a:gd name="T5" fmla="*/ 14 h 11"/>
                <a:gd name="T6" fmla="*/ 2 w 7"/>
                <a:gd name="T7" fmla="*/ 12 h 11"/>
                <a:gd name="T8" fmla="*/ 2 w 7"/>
                <a:gd name="T9" fmla="*/ 10 h 11"/>
                <a:gd name="T10" fmla="*/ 4 w 7"/>
                <a:gd name="T11" fmla="*/ 9 h 11"/>
                <a:gd name="T12" fmla="*/ 4 w 7"/>
                <a:gd name="T13" fmla="*/ 7 h 11"/>
                <a:gd name="T14" fmla="*/ 4 w 7"/>
                <a:gd name="T15" fmla="*/ 5 h 11"/>
                <a:gd name="T16" fmla="*/ 6 w 7"/>
                <a:gd name="T17" fmla="*/ 5 h 11"/>
                <a:gd name="T18" fmla="*/ 6 w 7"/>
                <a:gd name="T19" fmla="*/ 3 h 11"/>
                <a:gd name="T20" fmla="*/ 7 w 7"/>
                <a:gd name="T21" fmla="*/ 3 h 11"/>
                <a:gd name="T22" fmla="*/ 9 w 7"/>
                <a:gd name="T23" fmla="*/ 2 h 11"/>
                <a:gd name="T24" fmla="*/ 9 w 7"/>
                <a:gd name="T25" fmla="*/ 0 h 11"/>
                <a:gd name="T26" fmla="*/ 11 w 7"/>
                <a:gd name="T27" fmla="*/ 2 h 11"/>
                <a:gd name="T28" fmla="*/ 9 w 7"/>
                <a:gd name="T29" fmla="*/ 2 h 11"/>
                <a:gd name="T30" fmla="*/ 9 w 7"/>
                <a:gd name="T31" fmla="*/ 3 h 11"/>
                <a:gd name="T32" fmla="*/ 11 w 7"/>
                <a:gd name="T33" fmla="*/ 3 h 11"/>
                <a:gd name="T34" fmla="*/ 11 w 7"/>
                <a:gd name="T35" fmla="*/ 5 h 11"/>
                <a:gd name="T36" fmla="*/ 9 w 7"/>
                <a:gd name="T37" fmla="*/ 7 h 11"/>
                <a:gd name="T38" fmla="*/ 9 w 7"/>
                <a:gd name="T39" fmla="*/ 9 h 11"/>
                <a:gd name="T40" fmla="*/ 9 w 7"/>
                <a:gd name="T41" fmla="*/ 10 h 11"/>
                <a:gd name="T42" fmla="*/ 9 w 7"/>
                <a:gd name="T43" fmla="*/ 12 h 11"/>
                <a:gd name="T44" fmla="*/ 11 w 7"/>
                <a:gd name="T45" fmla="*/ 14 h 11"/>
                <a:gd name="T46" fmla="*/ 13 w 7"/>
                <a:gd name="T47" fmla="*/ 16 h 11"/>
                <a:gd name="T48" fmla="*/ 11 w 7"/>
                <a:gd name="T49" fmla="*/ 16 h 11"/>
                <a:gd name="T50" fmla="*/ 9 w 7"/>
                <a:gd name="T51" fmla="*/ 16 h 11"/>
                <a:gd name="T52" fmla="*/ 7 w 7"/>
                <a:gd name="T53" fmla="*/ 16 h 11"/>
                <a:gd name="T54" fmla="*/ 7 w 7"/>
                <a:gd name="T55" fmla="*/ 17 h 11"/>
                <a:gd name="T56" fmla="*/ 6 w 7"/>
                <a:gd name="T57" fmla="*/ 17 h 11"/>
                <a:gd name="T58" fmla="*/ 4 w 7"/>
                <a:gd name="T59" fmla="*/ 17 h 11"/>
                <a:gd name="T60" fmla="*/ 4 w 7"/>
                <a:gd name="T61" fmla="*/ 16 h 11"/>
                <a:gd name="T62" fmla="*/ 6 w 7"/>
                <a:gd name="T63" fmla="*/ 16 h 11"/>
                <a:gd name="T64" fmla="*/ 6 w 7"/>
                <a:gd name="T65" fmla="*/ 14 h 11"/>
                <a:gd name="T66" fmla="*/ 6 w 7"/>
                <a:gd name="T67" fmla="*/ 16 h 11"/>
                <a:gd name="T68" fmla="*/ 7 w 7"/>
                <a:gd name="T69" fmla="*/ 14 h 11"/>
                <a:gd name="T70" fmla="*/ 9 w 7"/>
                <a:gd name="T71" fmla="*/ 14 h 11"/>
                <a:gd name="T72" fmla="*/ 7 w 7"/>
                <a:gd name="T73" fmla="*/ 12 h 11"/>
                <a:gd name="T74" fmla="*/ 9 w 7"/>
                <a:gd name="T75" fmla="*/ 12 h 11"/>
                <a:gd name="T76" fmla="*/ 7 w 7"/>
                <a:gd name="T77" fmla="*/ 12 h 11"/>
                <a:gd name="T78" fmla="*/ 6 w 7"/>
                <a:gd name="T79" fmla="*/ 12 h 11"/>
                <a:gd name="T80" fmla="*/ 7 w 7"/>
                <a:gd name="T81" fmla="*/ 12 h 11"/>
                <a:gd name="T82" fmla="*/ 7 w 7"/>
                <a:gd name="T83" fmla="*/ 14 h 11"/>
                <a:gd name="T84" fmla="*/ 6 w 7"/>
                <a:gd name="T85" fmla="*/ 14 h 11"/>
                <a:gd name="T86" fmla="*/ 4 w 7"/>
                <a:gd name="T87" fmla="*/ 14 h 11"/>
                <a:gd name="T88" fmla="*/ 4 w 7"/>
                <a:gd name="T89" fmla="*/ 16 h 11"/>
                <a:gd name="T90" fmla="*/ 4 w 7"/>
                <a:gd name="T91" fmla="*/ 17 h 11"/>
                <a:gd name="T92" fmla="*/ 2 w 7"/>
                <a:gd name="T93" fmla="*/ 17 h 11"/>
                <a:gd name="T94" fmla="*/ 2 w 7"/>
                <a:gd name="T95" fmla="*/ 19 h 11"/>
                <a:gd name="T96" fmla="*/ 2 w 7"/>
                <a:gd name="T97" fmla="*/ 17 h 11"/>
                <a:gd name="T98" fmla="*/ 0 w 7"/>
                <a:gd name="T99" fmla="*/ 17 h 11"/>
                <a:gd name="T100" fmla="*/ 0 w 7"/>
                <a:gd name="T101" fmla="*/ 16 h 11"/>
                <a:gd name="T102" fmla="*/ 0 w 7"/>
                <a:gd name="T103" fmla="*/ 16 h 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" h="11">
                  <a:moveTo>
                    <a:pt x="0" y="9"/>
                  </a:move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9AFFC8A8-DA85-124D-AAF2-BBE1631E0A5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34" y="1017"/>
              <a:ext cx="9" cy="17"/>
            </a:xfrm>
            <a:custGeom>
              <a:avLst/>
              <a:gdLst>
                <a:gd name="T0" fmla="*/ 0 w 5"/>
                <a:gd name="T1" fmla="*/ 10 h 10"/>
                <a:gd name="T2" fmla="*/ 2 w 5"/>
                <a:gd name="T3" fmla="*/ 9 h 10"/>
                <a:gd name="T4" fmla="*/ 2 w 5"/>
                <a:gd name="T5" fmla="*/ 7 h 10"/>
                <a:gd name="T6" fmla="*/ 4 w 5"/>
                <a:gd name="T7" fmla="*/ 5 h 10"/>
                <a:gd name="T8" fmla="*/ 5 w 5"/>
                <a:gd name="T9" fmla="*/ 5 h 10"/>
                <a:gd name="T10" fmla="*/ 5 w 5"/>
                <a:gd name="T11" fmla="*/ 3 h 10"/>
                <a:gd name="T12" fmla="*/ 5 w 5"/>
                <a:gd name="T13" fmla="*/ 2 h 10"/>
                <a:gd name="T14" fmla="*/ 5 w 5"/>
                <a:gd name="T15" fmla="*/ 2 h 10"/>
                <a:gd name="T16" fmla="*/ 5 w 5"/>
                <a:gd name="T17" fmla="*/ 0 h 10"/>
                <a:gd name="T18" fmla="*/ 7 w 5"/>
                <a:gd name="T19" fmla="*/ 0 h 10"/>
                <a:gd name="T20" fmla="*/ 5 w 5"/>
                <a:gd name="T21" fmla="*/ 2 h 10"/>
                <a:gd name="T22" fmla="*/ 7 w 5"/>
                <a:gd name="T23" fmla="*/ 2 h 10"/>
                <a:gd name="T24" fmla="*/ 7 w 5"/>
                <a:gd name="T25" fmla="*/ 3 h 10"/>
                <a:gd name="T26" fmla="*/ 5 w 5"/>
                <a:gd name="T27" fmla="*/ 3 h 10"/>
                <a:gd name="T28" fmla="*/ 7 w 5"/>
                <a:gd name="T29" fmla="*/ 3 h 10"/>
                <a:gd name="T30" fmla="*/ 7 w 5"/>
                <a:gd name="T31" fmla="*/ 5 h 10"/>
                <a:gd name="T32" fmla="*/ 5 w 5"/>
                <a:gd name="T33" fmla="*/ 7 h 10"/>
                <a:gd name="T34" fmla="*/ 5 w 5"/>
                <a:gd name="T35" fmla="*/ 9 h 10"/>
                <a:gd name="T36" fmla="*/ 5 w 5"/>
                <a:gd name="T37" fmla="*/ 10 h 10"/>
                <a:gd name="T38" fmla="*/ 5 w 5"/>
                <a:gd name="T39" fmla="*/ 12 h 10"/>
                <a:gd name="T40" fmla="*/ 5 w 5"/>
                <a:gd name="T41" fmla="*/ 12 h 10"/>
                <a:gd name="T42" fmla="*/ 5 w 5"/>
                <a:gd name="T43" fmla="*/ 12 h 10"/>
                <a:gd name="T44" fmla="*/ 5 w 5"/>
                <a:gd name="T45" fmla="*/ 14 h 10"/>
                <a:gd name="T46" fmla="*/ 7 w 5"/>
                <a:gd name="T47" fmla="*/ 14 h 10"/>
                <a:gd name="T48" fmla="*/ 7 w 5"/>
                <a:gd name="T49" fmla="*/ 12 h 10"/>
                <a:gd name="T50" fmla="*/ 7 w 5"/>
                <a:gd name="T51" fmla="*/ 10 h 10"/>
                <a:gd name="T52" fmla="*/ 9 w 5"/>
                <a:gd name="T53" fmla="*/ 12 h 10"/>
                <a:gd name="T54" fmla="*/ 7 w 5"/>
                <a:gd name="T55" fmla="*/ 14 h 10"/>
                <a:gd name="T56" fmla="*/ 9 w 5"/>
                <a:gd name="T57" fmla="*/ 14 h 10"/>
                <a:gd name="T58" fmla="*/ 7 w 5"/>
                <a:gd name="T59" fmla="*/ 15 h 10"/>
                <a:gd name="T60" fmla="*/ 7 w 5"/>
                <a:gd name="T61" fmla="*/ 17 h 10"/>
                <a:gd name="T62" fmla="*/ 5 w 5"/>
                <a:gd name="T63" fmla="*/ 17 h 10"/>
                <a:gd name="T64" fmla="*/ 5 w 5"/>
                <a:gd name="T65" fmla="*/ 15 h 10"/>
                <a:gd name="T66" fmla="*/ 5 w 5"/>
                <a:gd name="T67" fmla="*/ 15 h 10"/>
                <a:gd name="T68" fmla="*/ 4 w 5"/>
                <a:gd name="T69" fmla="*/ 15 h 10"/>
                <a:gd name="T70" fmla="*/ 4 w 5"/>
                <a:gd name="T71" fmla="*/ 14 h 10"/>
                <a:gd name="T72" fmla="*/ 5 w 5"/>
                <a:gd name="T73" fmla="*/ 14 h 10"/>
                <a:gd name="T74" fmla="*/ 4 w 5"/>
                <a:gd name="T75" fmla="*/ 14 h 10"/>
                <a:gd name="T76" fmla="*/ 4 w 5"/>
                <a:gd name="T77" fmla="*/ 12 h 10"/>
                <a:gd name="T78" fmla="*/ 2 w 5"/>
                <a:gd name="T79" fmla="*/ 12 h 10"/>
                <a:gd name="T80" fmla="*/ 2 w 5"/>
                <a:gd name="T81" fmla="*/ 10 h 10"/>
                <a:gd name="T82" fmla="*/ 0 w 5"/>
                <a:gd name="T83" fmla="*/ 10 h 10"/>
                <a:gd name="T84" fmla="*/ 0 w 5"/>
                <a:gd name="T85" fmla="*/ 10 h 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" h="10">
                  <a:moveTo>
                    <a:pt x="0" y="6"/>
                  </a:move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14797F85-CCE5-6947-8FD4-BD830F8B6CA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32" y="1108"/>
              <a:ext cx="7" cy="14"/>
            </a:xfrm>
            <a:custGeom>
              <a:avLst/>
              <a:gdLst>
                <a:gd name="T0" fmla="*/ 0 w 4"/>
                <a:gd name="T1" fmla="*/ 4 h 8"/>
                <a:gd name="T2" fmla="*/ 2 w 4"/>
                <a:gd name="T3" fmla="*/ 4 h 8"/>
                <a:gd name="T4" fmla="*/ 2 w 4"/>
                <a:gd name="T5" fmla="*/ 4 h 8"/>
                <a:gd name="T6" fmla="*/ 4 w 4"/>
                <a:gd name="T7" fmla="*/ 4 h 8"/>
                <a:gd name="T8" fmla="*/ 4 w 4"/>
                <a:gd name="T9" fmla="*/ 0 h 8"/>
                <a:gd name="T10" fmla="*/ 4 w 4"/>
                <a:gd name="T11" fmla="*/ 0 h 8"/>
                <a:gd name="T12" fmla="*/ 5 w 4"/>
                <a:gd name="T13" fmla="*/ 0 h 8"/>
                <a:gd name="T14" fmla="*/ 5 w 4"/>
                <a:gd name="T15" fmla="*/ 0 h 8"/>
                <a:gd name="T16" fmla="*/ 7 w 4"/>
                <a:gd name="T17" fmla="*/ 0 h 8"/>
                <a:gd name="T18" fmla="*/ 7 w 4"/>
                <a:gd name="T19" fmla="*/ 4 h 8"/>
                <a:gd name="T20" fmla="*/ 7 w 4"/>
                <a:gd name="T21" fmla="*/ 4 h 8"/>
                <a:gd name="T22" fmla="*/ 7 w 4"/>
                <a:gd name="T23" fmla="*/ 5 h 8"/>
                <a:gd name="T24" fmla="*/ 5 w 4"/>
                <a:gd name="T25" fmla="*/ 5 h 8"/>
                <a:gd name="T26" fmla="*/ 5 w 4"/>
                <a:gd name="T27" fmla="*/ 7 h 8"/>
                <a:gd name="T28" fmla="*/ 5 w 4"/>
                <a:gd name="T29" fmla="*/ 5 h 8"/>
                <a:gd name="T30" fmla="*/ 5 w 4"/>
                <a:gd name="T31" fmla="*/ 7 h 8"/>
                <a:gd name="T32" fmla="*/ 7 w 4"/>
                <a:gd name="T33" fmla="*/ 9 h 8"/>
                <a:gd name="T34" fmla="*/ 5 w 4"/>
                <a:gd name="T35" fmla="*/ 9 h 8"/>
                <a:gd name="T36" fmla="*/ 7 w 4"/>
                <a:gd name="T37" fmla="*/ 11 h 8"/>
                <a:gd name="T38" fmla="*/ 5 w 4"/>
                <a:gd name="T39" fmla="*/ 11 h 8"/>
                <a:gd name="T40" fmla="*/ 5 w 4"/>
                <a:gd name="T41" fmla="*/ 12 h 8"/>
                <a:gd name="T42" fmla="*/ 4 w 4"/>
                <a:gd name="T43" fmla="*/ 12 h 8"/>
                <a:gd name="T44" fmla="*/ 5 w 4"/>
                <a:gd name="T45" fmla="*/ 12 h 8"/>
                <a:gd name="T46" fmla="*/ 5 w 4"/>
                <a:gd name="T47" fmla="*/ 14 h 8"/>
                <a:gd name="T48" fmla="*/ 4 w 4"/>
                <a:gd name="T49" fmla="*/ 14 h 8"/>
                <a:gd name="T50" fmla="*/ 2 w 4"/>
                <a:gd name="T51" fmla="*/ 14 h 8"/>
                <a:gd name="T52" fmla="*/ 2 w 4"/>
                <a:gd name="T53" fmla="*/ 12 h 8"/>
                <a:gd name="T54" fmla="*/ 2 w 4"/>
                <a:gd name="T55" fmla="*/ 11 h 8"/>
                <a:gd name="T56" fmla="*/ 0 w 4"/>
                <a:gd name="T57" fmla="*/ 11 h 8"/>
                <a:gd name="T58" fmla="*/ 0 w 4"/>
                <a:gd name="T59" fmla="*/ 9 h 8"/>
                <a:gd name="T60" fmla="*/ 0 w 4"/>
                <a:gd name="T61" fmla="*/ 7 h 8"/>
                <a:gd name="T62" fmla="*/ 2 w 4"/>
                <a:gd name="T63" fmla="*/ 5 h 8"/>
                <a:gd name="T64" fmla="*/ 0 w 4"/>
                <a:gd name="T65" fmla="*/ 5 h 8"/>
                <a:gd name="T66" fmla="*/ 0 w 4"/>
                <a:gd name="T67" fmla="*/ 4 h 8"/>
                <a:gd name="T68" fmla="*/ 0 w 4"/>
                <a:gd name="T69" fmla="*/ 4 h 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" h="8">
                  <a:moveTo>
                    <a:pt x="0" y="2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9FF9DB5-5FA4-2F45-943E-3D07B86C1DE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99" y="1143"/>
              <a:ext cx="7" cy="11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4 h 6"/>
                <a:gd name="T4" fmla="*/ 2 w 4"/>
                <a:gd name="T5" fmla="*/ 4 h 6"/>
                <a:gd name="T6" fmla="*/ 2 w 4"/>
                <a:gd name="T7" fmla="*/ 2 h 6"/>
                <a:gd name="T8" fmla="*/ 2 w 4"/>
                <a:gd name="T9" fmla="*/ 0 h 6"/>
                <a:gd name="T10" fmla="*/ 4 w 4"/>
                <a:gd name="T11" fmla="*/ 0 h 6"/>
                <a:gd name="T12" fmla="*/ 5 w 4"/>
                <a:gd name="T13" fmla="*/ 0 h 6"/>
                <a:gd name="T14" fmla="*/ 5 w 4"/>
                <a:gd name="T15" fmla="*/ 0 h 6"/>
                <a:gd name="T16" fmla="*/ 7 w 4"/>
                <a:gd name="T17" fmla="*/ 0 h 6"/>
                <a:gd name="T18" fmla="*/ 5 w 4"/>
                <a:gd name="T19" fmla="*/ 0 h 6"/>
                <a:gd name="T20" fmla="*/ 5 w 4"/>
                <a:gd name="T21" fmla="*/ 2 h 6"/>
                <a:gd name="T22" fmla="*/ 5 w 4"/>
                <a:gd name="T23" fmla="*/ 2 h 6"/>
                <a:gd name="T24" fmla="*/ 5 w 4"/>
                <a:gd name="T25" fmla="*/ 4 h 6"/>
                <a:gd name="T26" fmla="*/ 5 w 4"/>
                <a:gd name="T27" fmla="*/ 6 h 6"/>
                <a:gd name="T28" fmla="*/ 5 w 4"/>
                <a:gd name="T29" fmla="*/ 7 h 6"/>
                <a:gd name="T30" fmla="*/ 5 w 4"/>
                <a:gd name="T31" fmla="*/ 9 h 6"/>
                <a:gd name="T32" fmla="*/ 5 w 4"/>
                <a:gd name="T33" fmla="*/ 11 h 6"/>
                <a:gd name="T34" fmla="*/ 4 w 4"/>
                <a:gd name="T35" fmla="*/ 11 h 6"/>
                <a:gd name="T36" fmla="*/ 4 w 4"/>
                <a:gd name="T37" fmla="*/ 11 h 6"/>
                <a:gd name="T38" fmla="*/ 2 w 4"/>
                <a:gd name="T39" fmla="*/ 11 h 6"/>
                <a:gd name="T40" fmla="*/ 2 w 4"/>
                <a:gd name="T41" fmla="*/ 11 h 6"/>
                <a:gd name="T42" fmla="*/ 2 w 4"/>
                <a:gd name="T43" fmla="*/ 9 h 6"/>
                <a:gd name="T44" fmla="*/ 2 w 4"/>
                <a:gd name="T45" fmla="*/ 7 h 6"/>
                <a:gd name="T46" fmla="*/ 0 w 4"/>
                <a:gd name="T47" fmla="*/ 7 h 6"/>
                <a:gd name="T48" fmla="*/ 0 w 4"/>
                <a:gd name="T49" fmla="*/ 6 h 6"/>
                <a:gd name="T50" fmla="*/ 0 w 4"/>
                <a:gd name="T51" fmla="*/ 6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" h="6">
                  <a:moveTo>
                    <a:pt x="0" y="3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5BFF54F7-7DC1-B84F-8052-A1FB9ADB5D3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58" y="1005"/>
              <a:ext cx="2" cy="11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4 h 6"/>
                <a:gd name="T6" fmla="*/ 0 w 2"/>
                <a:gd name="T7" fmla="*/ 4 h 6"/>
                <a:gd name="T8" fmla="*/ 1 w 2"/>
                <a:gd name="T9" fmla="*/ 4 h 6"/>
                <a:gd name="T10" fmla="*/ 1 w 2"/>
                <a:gd name="T11" fmla="*/ 7 h 6"/>
                <a:gd name="T12" fmla="*/ 1 w 2"/>
                <a:gd name="T13" fmla="*/ 4 h 6"/>
                <a:gd name="T14" fmla="*/ 1 w 2"/>
                <a:gd name="T15" fmla="*/ 7 h 6"/>
                <a:gd name="T16" fmla="*/ 1 w 2"/>
                <a:gd name="T17" fmla="*/ 7 h 6"/>
                <a:gd name="T18" fmla="*/ 2 w 2"/>
                <a:gd name="T19" fmla="*/ 7 h 6"/>
                <a:gd name="T20" fmla="*/ 2 w 2"/>
                <a:gd name="T21" fmla="*/ 9 h 6"/>
                <a:gd name="T22" fmla="*/ 2 w 2"/>
                <a:gd name="T23" fmla="*/ 7 h 6"/>
                <a:gd name="T24" fmla="*/ 2 w 2"/>
                <a:gd name="T25" fmla="*/ 9 h 6"/>
                <a:gd name="T26" fmla="*/ 2 w 2"/>
                <a:gd name="T27" fmla="*/ 11 h 6"/>
                <a:gd name="T28" fmla="*/ 1 w 2"/>
                <a:gd name="T29" fmla="*/ 11 h 6"/>
                <a:gd name="T30" fmla="*/ 1 w 2"/>
                <a:gd name="T31" fmla="*/ 9 h 6"/>
                <a:gd name="T32" fmla="*/ 0 w 2"/>
                <a:gd name="T33" fmla="*/ 7 h 6"/>
                <a:gd name="T34" fmla="*/ 0 w 2"/>
                <a:gd name="T35" fmla="*/ 7 h 6"/>
                <a:gd name="T36" fmla="*/ 0 w 2"/>
                <a:gd name="T37" fmla="*/ 4 h 6"/>
                <a:gd name="T38" fmla="*/ 0 w 2"/>
                <a:gd name="T39" fmla="*/ 4 h 6"/>
                <a:gd name="T40" fmla="*/ 0 w 2"/>
                <a:gd name="T41" fmla="*/ 4 h 6"/>
                <a:gd name="T42" fmla="*/ 0 w 2"/>
                <a:gd name="T43" fmla="*/ 0 h 6"/>
                <a:gd name="T44" fmla="*/ 0 w 2"/>
                <a:gd name="T45" fmla="*/ 0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158A5CD8-67CC-F641-B422-EA6671596BA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07" y="1157"/>
              <a:ext cx="6" cy="6"/>
            </a:xfrm>
            <a:custGeom>
              <a:avLst/>
              <a:gdLst>
                <a:gd name="T0" fmla="*/ 0 w 3"/>
                <a:gd name="T1" fmla="*/ 4 h 3"/>
                <a:gd name="T2" fmla="*/ 2 w 3"/>
                <a:gd name="T3" fmla="*/ 4 h 3"/>
                <a:gd name="T4" fmla="*/ 2 w 3"/>
                <a:gd name="T5" fmla="*/ 0 h 3"/>
                <a:gd name="T6" fmla="*/ 4 w 3"/>
                <a:gd name="T7" fmla="*/ 0 h 3"/>
                <a:gd name="T8" fmla="*/ 6 w 3"/>
                <a:gd name="T9" fmla="*/ 0 h 3"/>
                <a:gd name="T10" fmla="*/ 6 w 3"/>
                <a:gd name="T11" fmla="*/ 4 h 3"/>
                <a:gd name="T12" fmla="*/ 4 w 3"/>
                <a:gd name="T13" fmla="*/ 4 h 3"/>
                <a:gd name="T14" fmla="*/ 2 w 3"/>
                <a:gd name="T15" fmla="*/ 6 h 3"/>
                <a:gd name="T16" fmla="*/ 0 w 3"/>
                <a:gd name="T17" fmla="*/ 4 h 3"/>
                <a:gd name="T18" fmla="*/ 0 w 3"/>
                <a:gd name="T19" fmla="*/ 4 h 3"/>
                <a:gd name="T20" fmla="*/ 0 w 3"/>
                <a:gd name="T21" fmla="*/ 4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486FB7E-6A47-954F-A6CA-1A4F4609CCB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07" y="1196"/>
              <a:ext cx="4" cy="9"/>
            </a:xfrm>
            <a:custGeom>
              <a:avLst/>
              <a:gdLst>
                <a:gd name="T0" fmla="*/ 0 w 2"/>
                <a:gd name="T1" fmla="*/ 4 h 5"/>
                <a:gd name="T2" fmla="*/ 0 w 2"/>
                <a:gd name="T3" fmla="*/ 2 h 5"/>
                <a:gd name="T4" fmla="*/ 2 w 2"/>
                <a:gd name="T5" fmla="*/ 0 h 5"/>
                <a:gd name="T6" fmla="*/ 2 w 2"/>
                <a:gd name="T7" fmla="*/ 2 h 5"/>
                <a:gd name="T8" fmla="*/ 4 w 2"/>
                <a:gd name="T9" fmla="*/ 4 h 5"/>
                <a:gd name="T10" fmla="*/ 4 w 2"/>
                <a:gd name="T11" fmla="*/ 5 h 5"/>
                <a:gd name="T12" fmla="*/ 2 w 2"/>
                <a:gd name="T13" fmla="*/ 5 h 5"/>
                <a:gd name="T14" fmla="*/ 4 w 2"/>
                <a:gd name="T15" fmla="*/ 5 h 5"/>
                <a:gd name="T16" fmla="*/ 2 w 2"/>
                <a:gd name="T17" fmla="*/ 5 h 5"/>
                <a:gd name="T18" fmla="*/ 2 w 2"/>
                <a:gd name="T19" fmla="*/ 9 h 5"/>
                <a:gd name="T20" fmla="*/ 0 w 2"/>
                <a:gd name="T21" fmla="*/ 9 h 5"/>
                <a:gd name="T22" fmla="*/ 0 w 2"/>
                <a:gd name="T23" fmla="*/ 5 h 5"/>
                <a:gd name="T24" fmla="*/ 2 w 2"/>
                <a:gd name="T25" fmla="*/ 5 h 5"/>
                <a:gd name="T26" fmla="*/ 0 w 2"/>
                <a:gd name="T27" fmla="*/ 5 h 5"/>
                <a:gd name="T28" fmla="*/ 0 w 2"/>
                <a:gd name="T29" fmla="*/ 4 h 5"/>
                <a:gd name="T30" fmla="*/ 0 w 2"/>
                <a:gd name="T31" fmla="*/ 4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22BB85D3-F9ED-EB4E-AE82-1296818AEC3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50" y="1017"/>
              <a:ext cx="5" cy="7"/>
            </a:xfrm>
            <a:custGeom>
              <a:avLst/>
              <a:gdLst>
                <a:gd name="T0" fmla="*/ 2 w 3"/>
                <a:gd name="T1" fmla="*/ 2 h 4"/>
                <a:gd name="T2" fmla="*/ 3 w 3"/>
                <a:gd name="T3" fmla="*/ 0 h 4"/>
                <a:gd name="T4" fmla="*/ 3 w 3"/>
                <a:gd name="T5" fmla="*/ 2 h 4"/>
                <a:gd name="T6" fmla="*/ 5 w 3"/>
                <a:gd name="T7" fmla="*/ 2 h 4"/>
                <a:gd name="T8" fmla="*/ 3 w 3"/>
                <a:gd name="T9" fmla="*/ 2 h 4"/>
                <a:gd name="T10" fmla="*/ 5 w 3"/>
                <a:gd name="T11" fmla="*/ 2 h 4"/>
                <a:gd name="T12" fmla="*/ 3 w 3"/>
                <a:gd name="T13" fmla="*/ 2 h 4"/>
                <a:gd name="T14" fmla="*/ 5 w 3"/>
                <a:gd name="T15" fmla="*/ 4 h 4"/>
                <a:gd name="T16" fmla="*/ 5 w 3"/>
                <a:gd name="T17" fmla="*/ 5 h 4"/>
                <a:gd name="T18" fmla="*/ 3 w 3"/>
                <a:gd name="T19" fmla="*/ 5 h 4"/>
                <a:gd name="T20" fmla="*/ 3 w 3"/>
                <a:gd name="T21" fmla="*/ 7 h 4"/>
                <a:gd name="T22" fmla="*/ 2 w 3"/>
                <a:gd name="T23" fmla="*/ 7 h 4"/>
                <a:gd name="T24" fmla="*/ 0 w 3"/>
                <a:gd name="T25" fmla="*/ 7 h 4"/>
                <a:gd name="T26" fmla="*/ 2 w 3"/>
                <a:gd name="T27" fmla="*/ 5 h 4"/>
                <a:gd name="T28" fmla="*/ 2 w 3"/>
                <a:gd name="T29" fmla="*/ 4 h 4"/>
                <a:gd name="T30" fmla="*/ 0 w 3"/>
                <a:gd name="T31" fmla="*/ 4 h 4"/>
                <a:gd name="T32" fmla="*/ 2 w 3"/>
                <a:gd name="T33" fmla="*/ 2 h 4"/>
                <a:gd name="T34" fmla="*/ 2 w 3"/>
                <a:gd name="T35" fmla="*/ 2 h 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" h="4">
                  <a:moveTo>
                    <a:pt x="1" y="1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C337290-930E-9D49-B89E-A58D9BA7E3B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55" y="1021"/>
              <a:ext cx="4" cy="7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2 w 2"/>
                <a:gd name="T5" fmla="*/ 2 h 4"/>
                <a:gd name="T6" fmla="*/ 2 w 2"/>
                <a:gd name="T7" fmla="*/ 0 h 4"/>
                <a:gd name="T8" fmla="*/ 2 w 2"/>
                <a:gd name="T9" fmla="*/ 0 h 4"/>
                <a:gd name="T10" fmla="*/ 2 w 2"/>
                <a:gd name="T11" fmla="*/ 2 h 4"/>
                <a:gd name="T12" fmla="*/ 2 w 2"/>
                <a:gd name="T13" fmla="*/ 2 h 4"/>
                <a:gd name="T14" fmla="*/ 2 w 2"/>
                <a:gd name="T15" fmla="*/ 4 h 4"/>
                <a:gd name="T16" fmla="*/ 4 w 2"/>
                <a:gd name="T17" fmla="*/ 5 h 4"/>
                <a:gd name="T18" fmla="*/ 4 w 2"/>
                <a:gd name="T19" fmla="*/ 7 h 4"/>
                <a:gd name="T20" fmla="*/ 2 w 2"/>
                <a:gd name="T21" fmla="*/ 7 h 4"/>
                <a:gd name="T22" fmla="*/ 2 w 2"/>
                <a:gd name="T23" fmla="*/ 7 h 4"/>
                <a:gd name="T24" fmla="*/ 0 w 2"/>
                <a:gd name="T25" fmla="*/ 7 h 4"/>
                <a:gd name="T26" fmla="*/ 0 w 2"/>
                <a:gd name="T27" fmla="*/ 5 h 4"/>
                <a:gd name="T28" fmla="*/ 0 w 2"/>
                <a:gd name="T29" fmla="*/ 4 h 4"/>
                <a:gd name="T30" fmla="*/ 0 w 2"/>
                <a:gd name="T31" fmla="*/ 4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A8F5894-D673-7E4D-85C3-0C46E9F1AE4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34" y="1013"/>
              <a:ext cx="5" cy="5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0 h 3"/>
                <a:gd name="T4" fmla="*/ 3 w 3"/>
                <a:gd name="T5" fmla="*/ 0 h 3"/>
                <a:gd name="T6" fmla="*/ 5 w 3"/>
                <a:gd name="T7" fmla="*/ 0 h 3"/>
                <a:gd name="T8" fmla="*/ 5 w 3"/>
                <a:gd name="T9" fmla="*/ 2 h 3"/>
                <a:gd name="T10" fmla="*/ 5 w 3"/>
                <a:gd name="T11" fmla="*/ 2 h 3"/>
                <a:gd name="T12" fmla="*/ 5 w 3"/>
                <a:gd name="T13" fmla="*/ 3 h 3"/>
                <a:gd name="T14" fmla="*/ 5 w 3"/>
                <a:gd name="T15" fmla="*/ 3 h 3"/>
                <a:gd name="T16" fmla="*/ 3 w 3"/>
                <a:gd name="T17" fmla="*/ 3 h 3"/>
                <a:gd name="T18" fmla="*/ 3 w 3"/>
                <a:gd name="T19" fmla="*/ 5 h 3"/>
                <a:gd name="T20" fmla="*/ 2 w 3"/>
                <a:gd name="T21" fmla="*/ 3 h 3"/>
                <a:gd name="T22" fmla="*/ 0 w 3"/>
                <a:gd name="T23" fmla="*/ 3 h 3"/>
                <a:gd name="T24" fmla="*/ 0 w 3"/>
                <a:gd name="T25" fmla="*/ 2 h 3"/>
                <a:gd name="T26" fmla="*/ 2 w 3"/>
                <a:gd name="T27" fmla="*/ 2 h 3"/>
                <a:gd name="T28" fmla="*/ 2 w 3"/>
                <a:gd name="T29" fmla="*/ 3 h 3"/>
                <a:gd name="T30" fmla="*/ 2 w 3"/>
                <a:gd name="T31" fmla="*/ 2 h 3"/>
                <a:gd name="T32" fmla="*/ 2 w 3"/>
                <a:gd name="T33" fmla="*/ 0 h 3"/>
                <a:gd name="T34" fmla="*/ 0 w 3"/>
                <a:gd name="T35" fmla="*/ 0 h 3"/>
                <a:gd name="T36" fmla="*/ 0 w 3"/>
                <a:gd name="T37" fmla="*/ 0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FF06C60E-D1F2-5D4F-AE1A-B938719FD0F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33" y="1237"/>
              <a:ext cx="8" cy="7"/>
            </a:xfrm>
            <a:custGeom>
              <a:avLst/>
              <a:gdLst>
                <a:gd name="T0" fmla="*/ 4 w 4"/>
                <a:gd name="T1" fmla="*/ 1 h 5"/>
                <a:gd name="T2" fmla="*/ 4 w 4"/>
                <a:gd name="T3" fmla="*/ 0 h 5"/>
                <a:gd name="T4" fmla="*/ 4 w 4"/>
                <a:gd name="T5" fmla="*/ 1 h 5"/>
                <a:gd name="T6" fmla="*/ 6 w 4"/>
                <a:gd name="T7" fmla="*/ 3 h 5"/>
                <a:gd name="T8" fmla="*/ 6 w 4"/>
                <a:gd name="T9" fmla="*/ 4 h 5"/>
                <a:gd name="T10" fmla="*/ 8 w 4"/>
                <a:gd name="T11" fmla="*/ 4 h 5"/>
                <a:gd name="T12" fmla="*/ 8 w 4"/>
                <a:gd name="T13" fmla="*/ 7 h 5"/>
                <a:gd name="T14" fmla="*/ 6 w 4"/>
                <a:gd name="T15" fmla="*/ 7 h 5"/>
                <a:gd name="T16" fmla="*/ 6 w 4"/>
                <a:gd name="T17" fmla="*/ 4 h 5"/>
                <a:gd name="T18" fmla="*/ 4 w 4"/>
                <a:gd name="T19" fmla="*/ 4 h 5"/>
                <a:gd name="T20" fmla="*/ 4 w 4"/>
                <a:gd name="T21" fmla="*/ 4 h 5"/>
                <a:gd name="T22" fmla="*/ 4 w 4"/>
                <a:gd name="T23" fmla="*/ 3 h 5"/>
                <a:gd name="T24" fmla="*/ 0 w 4"/>
                <a:gd name="T25" fmla="*/ 3 h 5"/>
                <a:gd name="T26" fmla="*/ 4 w 4"/>
                <a:gd name="T27" fmla="*/ 1 h 5"/>
                <a:gd name="T28" fmla="*/ 4 w 4"/>
                <a:gd name="T29" fmla="*/ 1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" h="5">
                  <a:moveTo>
                    <a:pt x="2" y="1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EF9F1DB-8210-7148-9AF8-C55B225D750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45" y="1017"/>
              <a:ext cx="3" cy="5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3 w 2"/>
                <a:gd name="T7" fmla="*/ 2 h 3"/>
                <a:gd name="T8" fmla="*/ 3 w 2"/>
                <a:gd name="T9" fmla="*/ 3 h 3"/>
                <a:gd name="T10" fmla="*/ 3 w 2"/>
                <a:gd name="T11" fmla="*/ 5 h 3"/>
                <a:gd name="T12" fmla="*/ 2 w 2"/>
                <a:gd name="T13" fmla="*/ 5 h 3"/>
                <a:gd name="T14" fmla="*/ 0 w 2"/>
                <a:gd name="T15" fmla="*/ 5 h 3"/>
                <a:gd name="T16" fmla="*/ 0 w 2"/>
                <a:gd name="T17" fmla="*/ 3 h 3"/>
                <a:gd name="T18" fmla="*/ 0 w 2"/>
                <a:gd name="T19" fmla="*/ 2 h 3"/>
                <a:gd name="T20" fmla="*/ 0 w 2"/>
                <a:gd name="T21" fmla="*/ 0 h 3"/>
                <a:gd name="T22" fmla="*/ 0 w 2"/>
                <a:gd name="T23" fmla="*/ 0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A901C948-FBCC-F24E-88E9-F10F67A31F7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11" y="1154"/>
              <a:ext cx="5" cy="3"/>
            </a:xfrm>
            <a:custGeom>
              <a:avLst/>
              <a:gdLst>
                <a:gd name="T0" fmla="*/ 0 w 3"/>
                <a:gd name="T1" fmla="*/ 0 h 2"/>
                <a:gd name="T2" fmla="*/ 2 w 3"/>
                <a:gd name="T3" fmla="*/ 0 h 2"/>
                <a:gd name="T4" fmla="*/ 3 w 3"/>
                <a:gd name="T5" fmla="*/ 0 h 2"/>
                <a:gd name="T6" fmla="*/ 3 w 3"/>
                <a:gd name="T7" fmla="*/ 0 h 2"/>
                <a:gd name="T8" fmla="*/ 5 w 3"/>
                <a:gd name="T9" fmla="*/ 0 h 2"/>
                <a:gd name="T10" fmla="*/ 5 w 3"/>
                <a:gd name="T11" fmla="*/ 3 h 2"/>
                <a:gd name="T12" fmla="*/ 2 w 3"/>
                <a:gd name="T13" fmla="*/ 3 h 2"/>
                <a:gd name="T14" fmla="*/ 0 w 3"/>
                <a:gd name="T15" fmla="*/ 0 h 2"/>
                <a:gd name="T16" fmla="*/ 0 w 3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C9BEA0A0-FB08-6D49-8257-F4A9DF7EB96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16" y="1148"/>
              <a:ext cx="5" cy="9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0 h 5"/>
                <a:gd name="T4" fmla="*/ 2 w 3"/>
                <a:gd name="T5" fmla="*/ 2 h 5"/>
                <a:gd name="T6" fmla="*/ 2 w 3"/>
                <a:gd name="T7" fmla="*/ 4 h 5"/>
                <a:gd name="T8" fmla="*/ 3 w 3"/>
                <a:gd name="T9" fmla="*/ 4 h 5"/>
                <a:gd name="T10" fmla="*/ 3 w 3"/>
                <a:gd name="T11" fmla="*/ 5 h 5"/>
                <a:gd name="T12" fmla="*/ 5 w 3"/>
                <a:gd name="T13" fmla="*/ 5 h 5"/>
                <a:gd name="T14" fmla="*/ 3 w 3"/>
                <a:gd name="T15" fmla="*/ 5 h 5"/>
                <a:gd name="T16" fmla="*/ 3 w 3"/>
                <a:gd name="T17" fmla="*/ 9 h 5"/>
                <a:gd name="T18" fmla="*/ 2 w 3"/>
                <a:gd name="T19" fmla="*/ 5 h 5"/>
                <a:gd name="T20" fmla="*/ 2 w 3"/>
                <a:gd name="T21" fmla="*/ 5 h 5"/>
                <a:gd name="T22" fmla="*/ 0 w 3"/>
                <a:gd name="T23" fmla="*/ 2 h 5"/>
                <a:gd name="T24" fmla="*/ 0 w 3"/>
                <a:gd name="T25" fmla="*/ 2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" h="5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F3B3A9F5-3261-C244-BB1D-4C414539C1F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41" y="1024"/>
              <a:ext cx="5" cy="4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0 h 2"/>
                <a:gd name="T4" fmla="*/ 2 w 3"/>
                <a:gd name="T5" fmla="*/ 0 h 2"/>
                <a:gd name="T6" fmla="*/ 3 w 3"/>
                <a:gd name="T7" fmla="*/ 0 h 2"/>
                <a:gd name="T8" fmla="*/ 5 w 3"/>
                <a:gd name="T9" fmla="*/ 0 h 2"/>
                <a:gd name="T10" fmla="*/ 3 w 3"/>
                <a:gd name="T11" fmla="*/ 2 h 2"/>
                <a:gd name="T12" fmla="*/ 5 w 3"/>
                <a:gd name="T13" fmla="*/ 2 h 2"/>
                <a:gd name="T14" fmla="*/ 3 w 3"/>
                <a:gd name="T15" fmla="*/ 2 h 2"/>
                <a:gd name="T16" fmla="*/ 3 w 3"/>
                <a:gd name="T17" fmla="*/ 4 h 2"/>
                <a:gd name="T18" fmla="*/ 2 w 3"/>
                <a:gd name="T19" fmla="*/ 4 h 2"/>
                <a:gd name="T20" fmla="*/ 0 w 3"/>
                <a:gd name="T21" fmla="*/ 4 h 2"/>
                <a:gd name="T22" fmla="*/ 0 w 3"/>
                <a:gd name="T23" fmla="*/ 2 h 2"/>
                <a:gd name="T24" fmla="*/ 0 w 3"/>
                <a:gd name="T25" fmla="*/ 2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91C7F9A-BCC6-7046-B35C-0BE24EBB9DA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41" y="970"/>
              <a:ext cx="4" cy="6"/>
            </a:xfrm>
            <a:custGeom>
              <a:avLst/>
              <a:gdLst>
                <a:gd name="T0" fmla="*/ 0 w 2"/>
                <a:gd name="T1" fmla="*/ 0 h 3"/>
                <a:gd name="T2" fmla="*/ 4 w 2"/>
                <a:gd name="T3" fmla="*/ 2 h 3"/>
                <a:gd name="T4" fmla="*/ 4 w 2"/>
                <a:gd name="T5" fmla="*/ 4 h 3"/>
                <a:gd name="T6" fmla="*/ 4 w 2"/>
                <a:gd name="T7" fmla="*/ 6 h 3"/>
                <a:gd name="T8" fmla="*/ 2 w 2"/>
                <a:gd name="T9" fmla="*/ 4 h 3"/>
                <a:gd name="T10" fmla="*/ 0 w 2"/>
                <a:gd name="T11" fmla="*/ 4 h 3"/>
                <a:gd name="T12" fmla="*/ 0 w 2"/>
                <a:gd name="T13" fmla="*/ 2 h 3"/>
                <a:gd name="T14" fmla="*/ 0 w 2"/>
                <a:gd name="T15" fmla="*/ 0 h 3"/>
                <a:gd name="T16" fmla="*/ 0 w 2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796A0D61-0670-DA4E-A160-80271C4FA4F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21" y="1000"/>
              <a:ext cx="8" cy="5"/>
            </a:xfrm>
            <a:custGeom>
              <a:avLst/>
              <a:gdLst>
                <a:gd name="T0" fmla="*/ 0 w 4"/>
                <a:gd name="T1" fmla="*/ 0 h 3"/>
                <a:gd name="T2" fmla="*/ 2 w 4"/>
                <a:gd name="T3" fmla="*/ 0 h 3"/>
                <a:gd name="T4" fmla="*/ 4 w 4"/>
                <a:gd name="T5" fmla="*/ 0 h 3"/>
                <a:gd name="T6" fmla="*/ 4 w 4"/>
                <a:gd name="T7" fmla="*/ 2 h 3"/>
                <a:gd name="T8" fmla="*/ 6 w 4"/>
                <a:gd name="T9" fmla="*/ 2 h 3"/>
                <a:gd name="T10" fmla="*/ 6 w 4"/>
                <a:gd name="T11" fmla="*/ 3 h 3"/>
                <a:gd name="T12" fmla="*/ 8 w 4"/>
                <a:gd name="T13" fmla="*/ 5 h 3"/>
                <a:gd name="T14" fmla="*/ 6 w 4"/>
                <a:gd name="T15" fmla="*/ 5 h 3"/>
                <a:gd name="T16" fmla="*/ 6 w 4"/>
                <a:gd name="T17" fmla="*/ 3 h 3"/>
                <a:gd name="T18" fmla="*/ 4 w 4"/>
                <a:gd name="T19" fmla="*/ 3 h 3"/>
                <a:gd name="T20" fmla="*/ 2 w 4"/>
                <a:gd name="T21" fmla="*/ 3 h 3"/>
                <a:gd name="T22" fmla="*/ 2 w 4"/>
                <a:gd name="T23" fmla="*/ 2 h 3"/>
                <a:gd name="T24" fmla="*/ 0 w 4"/>
                <a:gd name="T25" fmla="*/ 2 h 3"/>
                <a:gd name="T26" fmla="*/ 0 w 4"/>
                <a:gd name="T27" fmla="*/ 0 h 3"/>
                <a:gd name="T28" fmla="*/ 0 w 4"/>
                <a:gd name="T29" fmla="*/ 0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2955961-0F45-0D4C-A8C4-75C3B52B765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34" y="1002"/>
              <a:ext cx="5" cy="3"/>
            </a:xfrm>
            <a:custGeom>
              <a:avLst/>
              <a:gdLst>
                <a:gd name="T0" fmla="*/ 0 w 3"/>
                <a:gd name="T1" fmla="*/ 0 h 2"/>
                <a:gd name="T2" fmla="*/ 2 w 3"/>
                <a:gd name="T3" fmla="*/ 0 h 2"/>
                <a:gd name="T4" fmla="*/ 3 w 3"/>
                <a:gd name="T5" fmla="*/ 0 h 2"/>
                <a:gd name="T6" fmla="*/ 5 w 3"/>
                <a:gd name="T7" fmla="*/ 0 h 2"/>
                <a:gd name="T8" fmla="*/ 3 w 3"/>
                <a:gd name="T9" fmla="*/ 2 h 2"/>
                <a:gd name="T10" fmla="*/ 3 w 3"/>
                <a:gd name="T11" fmla="*/ 3 h 2"/>
                <a:gd name="T12" fmla="*/ 2 w 3"/>
                <a:gd name="T13" fmla="*/ 3 h 2"/>
                <a:gd name="T14" fmla="*/ 2 w 3"/>
                <a:gd name="T15" fmla="*/ 2 h 2"/>
                <a:gd name="T16" fmla="*/ 0 w 3"/>
                <a:gd name="T17" fmla="*/ 2 h 2"/>
                <a:gd name="T18" fmla="*/ 0 w 3"/>
                <a:gd name="T19" fmla="*/ 0 h 2"/>
                <a:gd name="T20" fmla="*/ 0 w 3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F2A1856-ECCF-A548-85BA-0AE973EF9D8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99" y="1148"/>
              <a:ext cx="0" cy="6"/>
            </a:xfrm>
            <a:custGeom>
              <a:avLst/>
              <a:gdLst>
                <a:gd name="T0" fmla="*/ 0 h 3"/>
                <a:gd name="T1" fmla="*/ 2 h 3"/>
                <a:gd name="T2" fmla="*/ 4 h 3"/>
                <a:gd name="T3" fmla="*/ 6 h 3"/>
                <a:gd name="T4" fmla="*/ 6 h 3"/>
                <a:gd name="T5" fmla="*/ 6 h 3"/>
                <a:gd name="T6" fmla="*/ 4 h 3"/>
                <a:gd name="T7" fmla="*/ 2 h 3"/>
                <a:gd name="T8" fmla="*/ 0 h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</a:gdLst>
              <a:ahLst/>
              <a:cxnLst>
                <a:cxn ang="T10">
                  <a:pos x="0" y="T0"/>
                </a:cxn>
                <a:cxn ang="T11">
                  <a:pos x="0" y="T1"/>
                </a:cxn>
                <a:cxn ang="T12">
                  <a:pos x="0" y="T2"/>
                </a:cxn>
                <a:cxn ang="T13">
                  <a:pos x="0" y="T3"/>
                </a:cxn>
                <a:cxn ang="T14">
                  <a:pos x="0" y="T4"/>
                </a:cxn>
                <a:cxn ang="T15">
                  <a:pos x="0" y="T5"/>
                </a:cxn>
                <a:cxn ang="T16">
                  <a:pos x="0" y="T6"/>
                </a:cxn>
                <a:cxn ang="T17">
                  <a:pos x="0" y="T7"/>
                </a:cxn>
                <a:cxn ang="T18">
                  <a:pos x="0" y="T8"/>
                </a:cxn>
                <a:cxn ang="T19">
                  <a:pos x="0" y="T9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1BAD0F9-3D99-3B40-8A22-43296A9E5A9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45" y="998"/>
              <a:ext cx="3" cy="4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0 h 2"/>
                <a:gd name="T4" fmla="*/ 2 w 2"/>
                <a:gd name="T5" fmla="*/ 0 h 2"/>
                <a:gd name="T6" fmla="*/ 3 w 2"/>
                <a:gd name="T7" fmla="*/ 2 h 2"/>
                <a:gd name="T8" fmla="*/ 2 w 2"/>
                <a:gd name="T9" fmla="*/ 4 h 2"/>
                <a:gd name="T10" fmla="*/ 0 w 2"/>
                <a:gd name="T11" fmla="*/ 4 h 2"/>
                <a:gd name="T12" fmla="*/ 0 w 2"/>
                <a:gd name="T13" fmla="*/ 2 h 2"/>
                <a:gd name="T14" fmla="*/ 0 w 2"/>
                <a:gd name="T15" fmla="*/ 2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4C76F932-F3E5-5842-9B60-2E378D5EDC5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55" y="1016"/>
              <a:ext cx="3" cy="2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3 w 1"/>
                <a:gd name="T5" fmla="*/ 0 h 2"/>
                <a:gd name="T6" fmla="*/ 3 w 1"/>
                <a:gd name="T7" fmla="*/ 1 h 2"/>
                <a:gd name="T8" fmla="*/ 3 w 1"/>
                <a:gd name="T9" fmla="*/ 2 h 2"/>
                <a:gd name="T10" fmla="*/ 0 w 1"/>
                <a:gd name="T11" fmla="*/ 1 h 2"/>
                <a:gd name="T12" fmla="*/ 0 w 1"/>
                <a:gd name="T13" fmla="*/ 1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FCEE188A-F0D3-DC4C-BDEA-84A870140FA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59" y="1008"/>
              <a:ext cx="4" cy="4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4 w 2"/>
                <a:gd name="T5" fmla="*/ 0 h 2"/>
                <a:gd name="T6" fmla="*/ 2 w 2"/>
                <a:gd name="T7" fmla="*/ 0 h 2"/>
                <a:gd name="T8" fmla="*/ 4 w 2"/>
                <a:gd name="T9" fmla="*/ 0 h 2"/>
                <a:gd name="T10" fmla="*/ 4 w 2"/>
                <a:gd name="T11" fmla="*/ 4 h 2"/>
                <a:gd name="T12" fmla="*/ 2 w 2"/>
                <a:gd name="T13" fmla="*/ 4 h 2"/>
                <a:gd name="T14" fmla="*/ 2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5737762-CE60-0F4E-B72F-76A13B55DFF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25" y="1005"/>
              <a:ext cx="4" cy="3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4 w 2"/>
                <a:gd name="T7" fmla="*/ 0 h 2"/>
                <a:gd name="T8" fmla="*/ 4 w 2"/>
                <a:gd name="T9" fmla="*/ 3 h 2"/>
                <a:gd name="T10" fmla="*/ 2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C57C8AC2-B572-9D43-B4C0-1365E658A56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35" y="1126"/>
              <a:ext cx="3" cy="2"/>
            </a:xfrm>
            <a:custGeom>
              <a:avLst/>
              <a:gdLst>
                <a:gd name="T0" fmla="*/ 0 w 1"/>
                <a:gd name="T1" fmla="*/ 0 h 1"/>
                <a:gd name="T2" fmla="*/ 3 w 1"/>
                <a:gd name="T3" fmla="*/ 0 h 1"/>
                <a:gd name="T4" fmla="*/ 0 w 1"/>
                <a:gd name="T5" fmla="*/ 0 h 1"/>
                <a:gd name="T6" fmla="*/ 0 w 1"/>
                <a:gd name="T7" fmla="*/ 2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83C536C9-A48C-FC4B-A965-19410239D53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50" y="1029"/>
              <a:ext cx="1" cy="2"/>
            </a:xfrm>
            <a:custGeom>
              <a:avLst/>
              <a:gdLst>
                <a:gd name="T0" fmla="*/ 0 w 1"/>
                <a:gd name="T1" fmla="*/ 2 h 1"/>
                <a:gd name="T2" fmla="*/ 0 w 1"/>
                <a:gd name="T3" fmla="*/ 0 h 1"/>
                <a:gd name="T4" fmla="*/ 0 w 1"/>
                <a:gd name="T5" fmla="*/ 2 h 1"/>
                <a:gd name="T6" fmla="*/ 1 w 1"/>
                <a:gd name="T7" fmla="*/ 0 h 1"/>
                <a:gd name="T8" fmla="*/ 1 w 1"/>
                <a:gd name="T9" fmla="*/ 2 h 1"/>
                <a:gd name="T10" fmla="*/ 0 w 1"/>
                <a:gd name="T11" fmla="*/ 2 h 1"/>
                <a:gd name="T12" fmla="*/ 0 w 1"/>
                <a:gd name="T13" fmla="*/ 2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CACBF21E-7C4B-7142-9F97-EE34C2C0F69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59" y="1082"/>
              <a:ext cx="1" cy="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0 h 1"/>
                <a:gd name="T10" fmla="*/ 1 w 1"/>
                <a:gd name="T11" fmla="*/ 3 h 1"/>
                <a:gd name="T12" fmla="*/ 0 w 1"/>
                <a:gd name="T13" fmla="*/ 3 h 1"/>
                <a:gd name="T14" fmla="*/ 0 w 1"/>
                <a:gd name="T15" fmla="*/ 0 h 1"/>
                <a:gd name="T16" fmla="*/ 0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774C2518-48E5-0E43-8009-B1662C4E76E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24" y="1060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  <a:gd name="T5" fmla="*/ 0 w 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2CB41923-DAA0-AB49-BE4E-C261132D383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04" y="1147"/>
              <a:ext cx="2" cy="1"/>
            </a:xfrm>
            <a:custGeom>
              <a:avLst/>
              <a:gdLst>
                <a:gd name="T0" fmla="*/ 0 w 1"/>
                <a:gd name="T1" fmla="*/ 0 h 1"/>
                <a:gd name="T2" fmla="*/ 2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2E08C8DB-A331-214E-ADA0-8F13C6BED33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06" y="1139"/>
              <a:ext cx="1" cy="3"/>
            </a:xfrm>
            <a:custGeom>
              <a:avLst/>
              <a:gdLst>
                <a:gd name="T0" fmla="*/ 0 w 1"/>
                <a:gd name="T1" fmla="*/ 3 h 1"/>
                <a:gd name="T2" fmla="*/ 1 w 1"/>
                <a:gd name="T3" fmla="*/ 3 h 1"/>
                <a:gd name="T4" fmla="*/ 1 w 1"/>
                <a:gd name="T5" fmla="*/ 0 h 1"/>
                <a:gd name="T6" fmla="*/ 1 w 1"/>
                <a:gd name="T7" fmla="*/ 3 h 1"/>
                <a:gd name="T8" fmla="*/ 0 w 1"/>
                <a:gd name="T9" fmla="*/ 3 h 1"/>
                <a:gd name="T10" fmla="*/ 0 w 1"/>
                <a:gd name="T11" fmla="*/ 3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4B9FCAF6-2976-C14C-B223-B71B77B17E5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08" y="1181"/>
              <a:ext cx="3" cy="2"/>
            </a:xfrm>
            <a:custGeom>
              <a:avLst/>
              <a:gdLst>
                <a:gd name="T0" fmla="*/ 0 w 1"/>
                <a:gd name="T1" fmla="*/ 2 h 1"/>
                <a:gd name="T2" fmla="*/ 0 w 1"/>
                <a:gd name="T3" fmla="*/ 0 h 1"/>
                <a:gd name="T4" fmla="*/ 3 w 1"/>
                <a:gd name="T5" fmla="*/ 0 h 1"/>
                <a:gd name="T6" fmla="*/ 0 w 1"/>
                <a:gd name="T7" fmla="*/ 2 h 1"/>
                <a:gd name="T8" fmla="*/ 0 w 1"/>
                <a:gd name="T9" fmla="*/ 2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394678F9-B9F3-D745-BB87-DDCB99A58C7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48" y="1031"/>
              <a:ext cx="2" cy="2"/>
            </a:xfrm>
            <a:custGeom>
              <a:avLst/>
              <a:gdLst>
                <a:gd name="T0" fmla="*/ 0 w 1"/>
                <a:gd name="T1" fmla="*/ 0 h 1"/>
                <a:gd name="T2" fmla="*/ 2 w 1"/>
                <a:gd name="T3" fmla="*/ 0 h 1"/>
                <a:gd name="T4" fmla="*/ 2 w 1"/>
                <a:gd name="T5" fmla="*/ 2 h 1"/>
                <a:gd name="T6" fmla="*/ 0 w 1"/>
                <a:gd name="T7" fmla="*/ 2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328F1481-BE0B-5548-938B-688337CEF43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34" y="1012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E5545AC-9FF2-F144-BD56-DC7C7B69515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41" y="995"/>
              <a:ext cx="4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4 w 2"/>
                <a:gd name="T5" fmla="*/ 1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0 h 1"/>
                <a:gd name="T12" fmla="*/ 0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8966B941-EC2A-F847-A3E4-F92354A2AD8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59" y="1018"/>
              <a:ext cx="1" cy="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3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C7970415-33AF-F44A-A1AE-81720F30E5D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45" y="10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78E5DFD2-5735-9043-AED3-514A4A0DC2F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15" y="1160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  <a:gd name="T5" fmla="*/ 0 w 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5D853AB-5770-444B-B64A-3B8E4CCDC61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55" y="1042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0001877A-34E3-A147-A40B-A866A17D78D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32" y="1008"/>
              <a:ext cx="2" cy="4"/>
            </a:xfrm>
            <a:custGeom>
              <a:avLst/>
              <a:gdLst>
                <a:gd name="T0" fmla="*/ 0 w 1"/>
                <a:gd name="T1" fmla="*/ 0 h 2"/>
                <a:gd name="T2" fmla="*/ 2 w 1"/>
                <a:gd name="T3" fmla="*/ 4 h 2"/>
                <a:gd name="T4" fmla="*/ 0 w 1"/>
                <a:gd name="T5" fmla="*/ 4 h 2"/>
                <a:gd name="T6" fmla="*/ 0 w 1"/>
                <a:gd name="T7" fmla="*/ 0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B87C8EC-203B-B24A-B89F-A8A7B477868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48" y="1002"/>
              <a:ext cx="2" cy="1"/>
            </a:xfrm>
            <a:custGeom>
              <a:avLst/>
              <a:gdLst>
                <a:gd name="T0" fmla="*/ 0 w 1"/>
                <a:gd name="T1" fmla="*/ 0 h 1"/>
                <a:gd name="T2" fmla="*/ 2 w 1"/>
                <a:gd name="T3" fmla="*/ 0 h 1"/>
                <a:gd name="T4" fmla="*/ 2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1DBF0B4B-5131-D642-9F90-D115155381E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19" y="1143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4A02C730-68E1-6A4B-B82D-DE3B4AEC5D2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60" y="1016"/>
              <a:ext cx="3" cy="1"/>
            </a:xfrm>
            <a:custGeom>
              <a:avLst/>
              <a:gdLst>
                <a:gd name="T0" fmla="*/ 0 w 1"/>
                <a:gd name="T1" fmla="*/ 0 h 1"/>
                <a:gd name="T2" fmla="*/ 3 w 1"/>
                <a:gd name="T3" fmla="*/ 0 h 1"/>
                <a:gd name="T4" fmla="*/ 3 w 1"/>
                <a:gd name="T5" fmla="*/ 1 h 1"/>
                <a:gd name="T6" fmla="*/ 3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2920243E-A7F0-1B46-8121-5F6844DC655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58" y="1044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2 h 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71037FFD-0B86-6E40-8985-75A5F626793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06" y="1160"/>
              <a:ext cx="4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4 w 2"/>
                <a:gd name="T5" fmla="*/ 3 h 1"/>
                <a:gd name="T6" fmla="*/ 0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BAD718DA-BE67-F343-B086-62DC67D9148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11" y="1178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E6F7CBF-E974-0F49-BD3C-919E85017B7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37" y="123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86529D6-BC17-6E46-8EEE-36316C9C925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34" y="1029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77BA5776-F1B6-DB41-ADFD-E506ABE5B89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11" y="1176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E4E5B25D-AFD3-9540-9C55-F6914FA84E1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97" y="1152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97BC76A-B407-1A42-957E-16364D94DBFC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1354" y="1008"/>
              <a:ext cx="1" cy="3"/>
            </a:xfrm>
            <a:prstGeom prst="rect">
              <a:avLst/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EED11BB-F499-1246-845F-2682F59D2A9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07" y="1138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E8EA0A5E-D2A9-914C-9238-ADE2CF34CBA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30" y="1005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A2777F3-3A25-8A46-A786-2819DBB8B7C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64" y="1086"/>
              <a:ext cx="4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4 w 2"/>
                <a:gd name="T5" fmla="*/ 0 h 1"/>
                <a:gd name="T6" fmla="*/ 2 w 2"/>
                <a:gd name="T7" fmla="*/ 0 h 1"/>
                <a:gd name="T8" fmla="*/ 0 w 2"/>
                <a:gd name="T9" fmla="*/ 1 h 1"/>
                <a:gd name="T10" fmla="*/ 0 w 2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0C5A8B0D-E9FA-5149-9DEB-32142031925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35" y="1043"/>
              <a:ext cx="3" cy="1"/>
            </a:xfrm>
            <a:custGeom>
              <a:avLst/>
              <a:gdLst>
                <a:gd name="T0" fmla="*/ 0 w 1"/>
                <a:gd name="T1" fmla="*/ 1 h 1"/>
                <a:gd name="T2" fmla="*/ 3 w 1"/>
                <a:gd name="T3" fmla="*/ 0 h 1"/>
                <a:gd name="T4" fmla="*/ 3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E2EFA59-18CF-9D46-B4AD-28DEA2B1DCF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13" y="1196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F460E475-4047-5E4D-BFB2-114935B12C1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64" y="105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B3A21BF6-717A-5743-8274-0C442ECA003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35" y="1029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C0911630-C87D-DD4C-AA4E-B104D6FD6CE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41" y="1021"/>
              <a:ext cx="2" cy="1"/>
            </a:xfrm>
            <a:custGeom>
              <a:avLst/>
              <a:gdLst>
                <a:gd name="T0" fmla="*/ 0 w 1"/>
                <a:gd name="T1" fmla="*/ 0 h 1"/>
                <a:gd name="T2" fmla="*/ 2 w 1"/>
                <a:gd name="T3" fmla="*/ 0 h 1"/>
                <a:gd name="T4" fmla="*/ 2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03C3C9FA-5493-5744-8321-8BEB6C0FB3F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39" y="1017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6249B86F-02E4-F24E-8EC9-FB314AFF5FCF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1329" y="1005"/>
              <a:ext cx="1" cy="2"/>
            </a:xfrm>
            <a:prstGeom prst="rect">
              <a:avLst/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D743141E-0A6F-0F45-86E3-6F79BDE6F05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22" y="1176"/>
              <a:ext cx="3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 h 1"/>
                <a:gd name="T4" fmla="*/ 3 w 1"/>
                <a:gd name="T5" fmla="*/ 0 h 1"/>
                <a:gd name="T6" fmla="*/ 3 w 1"/>
                <a:gd name="T7" fmla="*/ 2 h 1"/>
                <a:gd name="T8" fmla="*/ 0 w 1"/>
                <a:gd name="T9" fmla="*/ 2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AED53802-1549-B54F-919B-AD742C78402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58" y="1022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EB7EE279-133C-D141-BFDA-EF0D9EBFC23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12" y="1017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FC2DA8BC-3D29-2A41-8D75-BDCBFCF0F51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30" y="1000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2F4CC77-C5BF-8140-A43A-DF61B628FB7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63" y="1064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045FBDDA-83A6-BC44-B937-BDE5A6C7A92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16" y="1179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F5E81C46-A6D6-C843-982E-BFE8676C14E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63" y="103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6C35D144-7335-2F44-AA55-340E58385C5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16" y="1056"/>
              <a:ext cx="0" cy="4"/>
            </a:xfrm>
            <a:custGeom>
              <a:avLst/>
              <a:gdLst>
                <a:gd name="T0" fmla="*/ 0 h 2"/>
                <a:gd name="T1" fmla="*/ 4 h 2"/>
                <a:gd name="T2" fmla="*/ 0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9410093-49F0-EB40-900A-E5DBD385609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51" y="1039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869721AB-066E-FA46-A7DC-CB00295075F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20" y="996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03B237E1-6F42-F243-8EB2-DBC2C322E02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60" y="1008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E25BCABE-433A-4B40-A161-F737531172E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43" y="1022"/>
              <a:ext cx="2" cy="0"/>
            </a:xfrm>
            <a:custGeom>
              <a:avLst/>
              <a:gdLst>
                <a:gd name="T0" fmla="*/ 2 w 1"/>
                <a:gd name="T1" fmla="*/ 0 w 1"/>
                <a:gd name="T2" fmla="*/ 2 w 1"/>
                <a:gd name="T3" fmla="*/ 2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F4ED42D-6CE6-1742-ADDB-F73480D5D768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1334" y="1012"/>
              <a:ext cx="1" cy="1"/>
            </a:xfrm>
            <a:prstGeom prst="rect">
              <a:avLst/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ADF3F868-033D-DB41-8EDD-C11D4BF8BAD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34" y="102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28513F28-B4BD-6545-B20F-119B1D4DA25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51" y="1013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7CCF9F60-488D-C141-B531-2B566C6C716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68" y="1016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08C5F0FB-B562-F649-9026-195F1F9F6C0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25" y="1176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B892EAEF-FCCE-A44B-A233-BA07623FB05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45" y="1022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419A4C57-57E8-9442-9A4C-5A4B5594B7A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50" y="1031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4BB7044C-143F-4F4E-8550-57318B74756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11" y="1157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154D4632-6F35-2A42-B154-7766305D018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50" y="1021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9517F55A-8B30-8046-8790-975693D7AF0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55" y="1018"/>
              <a:ext cx="0" cy="3"/>
            </a:xfrm>
            <a:custGeom>
              <a:avLst/>
              <a:gdLst>
                <a:gd name="T0" fmla="*/ 0 h 1"/>
                <a:gd name="T1" fmla="*/ 3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BCD0B992-8E65-0147-AFA1-04E2DDD9B52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20" y="996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D9358284-C114-AB42-B35F-031A0353590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38" y="1033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EA5E8CA4-830C-DF45-8B93-81B871D149E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08" y="1033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2E7B1D78-ABC0-4B46-BD01-EC92CC2F5755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1237" y="1238"/>
              <a:ext cx="2" cy="1"/>
            </a:xfrm>
            <a:prstGeom prst="rect">
              <a:avLst/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C4AF4A66-C45A-5C4B-9DC1-8CBC1F9FF44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51" y="1039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6286657D-5ADA-8B45-A9A7-2C138FA1E2C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39" y="1033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012A02D-DEE0-D348-8479-DA2B9D5CD883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1216" y="1186"/>
              <a:ext cx="1" cy="1"/>
            </a:xfrm>
            <a:prstGeom prst="rect">
              <a:avLst/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1E916A79-4C69-3149-9B4F-9166D05FDAA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35" y="1012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196019C-2D21-3446-9622-F1903F81FA61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1216" y="1012"/>
              <a:ext cx="4" cy="1"/>
            </a:xfrm>
            <a:prstGeom prst="rect">
              <a:avLst/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72981BAC-E86B-4848-92D9-455255B9653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11" y="1034"/>
              <a:ext cx="0" cy="3"/>
            </a:xfrm>
            <a:custGeom>
              <a:avLst/>
              <a:gdLst>
                <a:gd name="T0" fmla="*/ 3 h 1"/>
                <a:gd name="T1" fmla="*/ 0 h 1"/>
                <a:gd name="T2" fmla="*/ 3 h 1"/>
                <a:gd name="T3" fmla="*/ 3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BF618030-99EB-3346-98D6-6D2CFACB14D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16" y="1056"/>
              <a:ext cx="4" cy="0"/>
            </a:xfrm>
            <a:custGeom>
              <a:avLst/>
              <a:gdLst>
                <a:gd name="T0" fmla="*/ 0 w 2"/>
                <a:gd name="T1" fmla="*/ 4 w 2"/>
                <a:gd name="T2" fmla="*/ 0 w 2"/>
                <a:gd name="T3" fmla="*/ 0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13F764F9-A9B2-EA47-939A-7ADD255DE43F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1216" y="1112"/>
              <a:ext cx="1" cy="1"/>
            </a:xfrm>
            <a:prstGeom prst="rect">
              <a:avLst/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D42660A-0DF0-CF40-9E9D-C2AD38D13CF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12" y="1048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5D654B0D-87EB-764C-BAB8-8D700EE0210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38" y="1031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C57A1287-F75F-3544-920C-B0107E44BEC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20" y="1008"/>
              <a:ext cx="0" cy="4"/>
            </a:xfrm>
            <a:custGeom>
              <a:avLst/>
              <a:gdLst>
                <a:gd name="T0" fmla="*/ 4 h 2"/>
                <a:gd name="T1" fmla="*/ 0 h 2"/>
                <a:gd name="T2" fmla="*/ 4 h 2"/>
                <a:gd name="T3" fmla="*/ 4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FC11714B-EEA6-E44C-AE94-EE1A7737454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13" y="106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0BB099A9-7FF3-8B49-A8D6-E3EF959A132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20" y="998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868A7E07-4CD7-D34B-AFA0-8753D0B7305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38" y="1029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08898567-0995-854F-BE8C-5F27C6752D6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964" y="1568"/>
              <a:ext cx="544" cy="470"/>
            </a:xfrm>
            <a:custGeom>
              <a:avLst/>
              <a:gdLst>
                <a:gd name="T0" fmla="*/ 130 w 309"/>
                <a:gd name="T1" fmla="*/ 12 h 272"/>
                <a:gd name="T2" fmla="*/ 160 w 309"/>
                <a:gd name="T3" fmla="*/ 17 h 272"/>
                <a:gd name="T4" fmla="*/ 178 w 309"/>
                <a:gd name="T5" fmla="*/ 19 h 272"/>
                <a:gd name="T6" fmla="*/ 197 w 309"/>
                <a:gd name="T7" fmla="*/ 22 h 272"/>
                <a:gd name="T8" fmla="*/ 222 w 309"/>
                <a:gd name="T9" fmla="*/ 26 h 272"/>
                <a:gd name="T10" fmla="*/ 243 w 309"/>
                <a:gd name="T11" fmla="*/ 29 h 272"/>
                <a:gd name="T12" fmla="*/ 266 w 309"/>
                <a:gd name="T13" fmla="*/ 33 h 272"/>
                <a:gd name="T14" fmla="*/ 290 w 309"/>
                <a:gd name="T15" fmla="*/ 36 h 272"/>
                <a:gd name="T16" fmla="*/ 317 w 309"/>
                <a:gd name="T17" fmla="*/ 40 h 272"/>
                <a:gd name="T18" fmla="*/ 343 w 309"/>
                <a:gd name="T19" fmla="*/ 43 h 272"/>
                <a:gd name="T20" fmla="*/ 380 w 309"/>
                <a:gd name="T21" fmla="*/ 48 h 272"/>
                <a:gd name="T22" fmla="*/ 417 w 309"/>
                <a:gd name="T23" fmla="*/ 54 h 272"/>
                <a:gd name="T24" fmla="*/ 447 w 309"/>
                <a:gd name="T25" fmla="*/ 57 h 272"/>
                <a:gd name="T26" fmla="*/ 479 w 309"/>
                <a:gd name="T27" fmla="*/ 60 h 272"/>
                <a:gd name="T28" fmla="*/ 500 w 309"/>
                <a:gd name="T29" fmla="*/ 62 h 272"/>
                <a:gd name="T30" fmla="*/ 519 w 309"/>
                <a:gd name="T31" fmla="*/ 66 h 272"/>
                <a:gd name="T32" fmla="*/ 539 w 309"/>
                <a:gd name="T33" fmla="*/ 67 h 272"/>
                <a:gd name="T34" fmla="*/ 544 w 309"/>
                <a:gd name="T35" fmla="*/ 90 h 272"/>
                <a:gd name="T36" fmla="*/ 542 w 309"/>
                <a:gd name="T37" fmla="*/ 107 h 272"/>
                <a:gd name="T38" fmla="*/ 539 w 309"/>
                <a:gd name="T39" fmla="*/ 135 h 272"/>
                <a:gd name="T40" fmla="*/ 535 w 309"/>
                <a:gd name="T41" fmla="*/ 180 h 272"/>
                <a:gd name="T42" fmla="*/ 530 w 309"/>
                <a:gd name="T43" fmla="*/ 226 h 272"/>
                <a:gd name="T44" fmla="*/ 530 w 309"/>
                <a:gd name="T45" fmla="*/ 259 h 272"/>
                <a:gd name="T46" fmla="*/ 526 w 309"/>
                <a:gd name="T47" fmla="*/ 282 h 272"/>
                <a:gd name="T48" fmla="*/ 525 w 309"/>
                <a:gd name="T49" fmla="*/ 311 h 272"/>
                <a:gd name="T50" fmla="*/ 518 w 309"/>
                <a:gd name="T51" fmla="*/ 378 h 272"/>
                <a:gd name="T52" fmla="*/ 514 w 309"/>
                <a:gd name="T53" fmla="*/ 415 h 272"/>
                <a:gd name="T54" fmla="*/ 512 w 309"/>
                <a:gd name="T55" fmla="*/ 437 h 272"/>
                <a:gd name="T56" fmla="*/ 496 w 309"/>
                <a:gd name="T57" fmla="*/ 470 h 272"/>
                <a:gd name="T58" fmla="*/ 442 w 309"/>
                <a:gd name="T59" fmla="*/ 463 h 272"/>
                <a:gd name="T60" fmla="*/ 412 w 309"/>
                <a:gd name="T61" fmla="*/ 460 h 272"/>
                <a:gd name="T62" fmla="*/ 387 w 309"/>
                <a:gd name="T63" fmla="*/ 460 h 272"/>
                <a:gd name="T64" fmla="*/ 361 w 309"/>
                <a:gd name="T65" fmla="*/ 456 h 272"/>
                <a:gd name="T66" fmla="*/ 342 w 309"/>
                <a:gd name="T67" fmla="*/ 453 h 272"/>
                <a:gd name="T68" fmla="*/ 317 w 309"/>
                <a:gd name="T69" fmla="*/ 449 h 272"/>
                <a:gd name="T70" fmla="*/ 278 w 309"/>
                <a:gd name="T71" fmla="*/ 444 h 272"/>
                <a:gd name="T72" fmla="*/ 259 w 309"/>
                <a:gd name="T73" fmla="*/ 442 h 272"/>
                <a:gd name="T74" fmla="*/ 231 w 309"/>
                <a:gd name="T75" fmla="*/ 437 h 272"/>
                <a:gd name="T76" fmla="*/ 210 w 309"/>
                <a:gd name="T77" fmla="*/ 434 h 272"/>
                <a:gd name="T78" fmla="*/ 174 w 309"/>
                <a:gd name="T79" fmla="*/ 429 h 272"/>
                <a:gd name="T80" fmla="*/ 148 w 309"/>
                <a:gd name="T81" fmla="*/ 425 h 272"/>
                <a:gd name="T82" fmla="*/ 120 w 309"/>
                <a:gd name="T83" fmla="*/ 420 h 272"/>
                <a:gd name="T84" fmla="*/ 95 w 309"/>
                <a:gd name="T85" fmla="*/ 418 h 272"/>
                <a:gd name="T86" fmla="*/ 76 w 309"/>
                <a:gd name="T87" fmla="*/ 415 h 272"/>
                <a:gd name="T88" fmla="*/ 48 w 309"/>
                <a:gd name="T89" fmla="*/ 410 h 272"/>
                <a:gd name="T90" fmla="*/ 11 w 309"/>
                <a:gd name="T91" fmla="*/ 403 h 272"/>
                <a:gd name="T92" fmla="*/ 2 w 309"/>
                <a:gd name="T93" fmla="*/ 382 h 272"/>
                <a:gd name="T94" fmla="*/ 16 w 309"/>
                <a:gd name="T95" fmla="*/ 304 h 272"/>
                <a:gd name="T96" fmla="*/ 19 w 309"/>
                <a:gd name="T97" fmla="*/ 283 h 272"/>
                <a:gd name="T98" fmla="*/ 21 w 309"/>
                <a:gd name="T99" fmla="*/ 266 h 272"/>
                <a:gd name="T100" fmla="*/ 28 w 309"/>
                <a:gd name="T101" fmla="*/ 230 h 272"/>
                <a:gd name="T102" fmla="*/ 32 w 309"/>
                <a:gd name="T103" fmla="*/ 204 h 272"/>
                <a:gd name="T104" fmla="*/ 35 w 309"/>
                <a:gd name="T105" fmla="*/ 188 h 272"/>
                <a:gd name="T106" fmla="*/ 39 w 309"/>
                <a:gd name="T107" fmla="*/ 166 h 272"/>
                <a:gd name="T108" fmla="*/ 46 w 309"/>
                <a:gd name="T109" fmla="*/ 126 h 272"/>
                <a:gd name="T110" fmla="*/ 49 w 309"/>
                <a:gd name="T111" fmla="*/ 93 h 272"/>
                <a:gd name="T112" fmla="*/ 56 w 309"/>
                <a:gd name="T113" fmla="*/ 64 h 2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9" h="272">
                  <a:moveTo>
                    <a:pt x="35" y="15"/>
                  </a:moveTo>
                  <a:lnTo>
                    <a:pt x="37" y="0"/>
                  </a:lnTo>
                  <a:lnTo>
                    <a:pt x="48" y="2"/>
                  </a:lnTo>
                  <a:lnTo>
                    <a:pt x="51" y="3"/>
                  </a:lnTo>
                  <a:lnTo>
                    <a:pt x="59" y="5"/>
                  </a:lnTo>
                  <a:lnTo>
                    <a:pt x="63" y="5"/>
                  </a:lnTo>
                  <a:lnTo>
                    <a:pt x="64" y="5"/>
                  </a:lnTo>
                  <a:lnTo>
                    <a:pt x="67" y="6"/>
                  </a:lnTo>
                  <a:lnTo>
                    <a:pt x="70" y="6"/>
                  </a:lnTo>
                  <a:lnTo>
                    <a:pt x="74" y="7"/>
                  </a:lnTo>
                  <a:lnTo>
                    <a:pt x="78" y="7"/>
                  </a:lnTo>
                  <a:lnTo>
                    <a:pt x="79" y="8"/>
                  </a:lnTo>
                  <a:lnTo>
                    <a:pt x="81" y="8"/>
                  </a:lnTo>
                  <a:lnTo>
                    <a:pt x="83" y="8"/>
                  </a:lnTo>
                  <a:lnTo>
                    <a:pt x="84" y="8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89" y="9"/>
                  </a:lnTo>
                  <a:lnTo>
                    <a:pt x="90" y="10"/>
                  </a:lnTo>
                  <a:lnTo>
                    <a:pt x="91" y="10"/>
                  </a:lnTo>
                  <a:lnTo>
                    <a:pt x="93" y="10"/>
                  </a:lnTo>
                  <a:lnTo>
                    <a:pt x="94" y="10"/>
                  </a:lnTo>
                  <a:lnTo>
                    <a:pt x="96" y="11"/>
                  </a:lnTo>
                  <a:lnTo>
                    <a:pt x="97" y="11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100" y="11"/>
                  </a:lnTo>
                  <a:lnTo>
                    <a:pt x="101" y="11"/>
                  </a:lnTo>
                  <a:lnTo>
                    <a:pt x="102" y="11"/>
                  </a:lnTo>
                  <a:lnTo>
                    <a:pt x="103" y="12"/>
                  </a:lnTo>
                  <a:lnTo>
                    <a:pt x="104" y="12"/>
                  </a:lnTo>
                  <a:lnTo>
                    <a:pt x="106" y="12"/>
                  </a:lnTo>
                  <a:lnTo>
                    <a:pt x="107" y="12"/>
                  </a:lnTo>
                  <a:lnTo>
                    <a:pt x="108" y="12"/>
                  </a:lnTo>
                  <a:lnTo>
                    <a:pt x="109" y="13"/>
                  </a:lnTo>
                  <a:lnTo>
                    <a:pt x="110" y="13"/>
                  </a:lnTo>
                  <a:lnTo>
                    <a:pt x="112" y="13"/>
                  </a:lnTo>
                  <a:lnTo>
                    <a:pt x="113" y="13"/>
                  </a:lnTo>
                  <a:lnTo>
                    <a:pt x="114" y="13"/>
                  </a:lnTo>
                  <a:lnTo>
                    <a:pt x="116" y="13"/>
                  </a:lnTo>
                  <a:lnTo>
                    <a:pt x="117" y="13"/>
                  </a:lnTo>
                  <a:lnTo>
                    <a:pt x="120" y="15"/>
                  </a:lnTo>
                  <a:lnTo>
                    <a:pt x="121" y="15"/>
                  </a:lnTo>
                  <a:lnTo>
                    <a:pt x="124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9" y="15"/>
                  </a:lnTo>
                  <a:lnTo>
                    <a:pt x="131" y="17"/>
                  </a:lnTo>
                  <a:lnTo>
                    <a:pt x="132" y="17"/>
                  </a:lnTo>
                  <a:lnTo>
                    <a:pt x="133" y="17"/>
                  </a:lnTo>
                  <a:lnTo>
                    <a:pt x="134" y="17"/>
                  </a:lnTo>
                  <a:lnTo>
                    <a:pt x="136" y="17"/>
                  </a:lnTo>
                  <a:lnTo>
                    <a:pt x="137" y="17"/>
                  </a:lnTo>
                  <a:lnTo>
                    <a:pt x="138" y="17"/>
                  </a:lnTo>
                  <a:lnTo>
                    <a:pt x="139" y="17"/>
                  </a:lnTo>
                  <a:lnTo>
                    <a:pt x="142" y="17"/>
                  </a:lnTo>
                  <a:lnTo>
                    <a:pt x="143" y="17"/>
                  </a:lnTo>
                  <a:lnTo>
                    <a:pt x="146" y="18"/>
                  </a:lnTo>
                  <a:lnTo>
                    <a:pt x="147" y="18"/>
                  </a:lnTo>
                  <a:lnTo>
                    <a:pt x="148" y="18"/>
                  </a:lnTo>
                  <a:lnTo>
                    <a:pt x="149" y="18"/>
                  </a:lnTo>
                  <a:lnTo>
                    <a:pt x="150" y="19"/>
                  </a:lnTo>
                  <a:lnTo>
                    <a:pt x="151" y="19"/>
                  </a:lnTo>
                  <a:lnTo>
                    <a:pt x="154" y="19"/>
                  </a:lnTo>
                  <a:lnTo>
                    <a:pt x="156" y="19"/>
                  </a:lnTo>
                  <a:lnTo>
                    <a:pt x="158" y="20"/>
                  </a:lnTo>
                  <a:lnTo>
                    <a:pt x="159" y="20"/>
                  </a:lnTo>
                  <a:lnTo>
                    <a:pt x="160" y="20"/>
                  </a:lnTo>
                  <a:lnTo>
                    <a:pt x="161" y="20"/>
                  </a:lnTo>
                  <a:lnTo>
                    <a:pt x="162" y="20"/>
                  </a:lnTo>
                  <a:lnTo>
                    <a:pt x="164" y="21"/>
                  </a:lnTo>
                  <a:lnTo>
                    <a:pt x="165" y="21"/>
                  </a:lnTo>
                  <a:lnTo>
                    <a:pt x="166" y="21"/>
                  </a:lnTo>
                  <a:lnTo>
                    <a:pt x="169" y="21"/>
                  </a:lnTo>
                  <a:lnTo>
                    <a:pt x="171" y="22"/>
                  </a:lnTo>
                  <a:lnTo>
                    <a:pt x="173" y="22"/>
                  </a:lnTo>
                  <a:lnTo>
                    <a:pt x="174" y="22"/>
                  </a:lnTo>
                  <a:lnTo>
                    <a:pt x="175" y="22"/>
                  </a:lnTo>
                  <a:lnTo>
                    <a:pt x="176" y="22"/>
                  </a:lnTo>
                  <a:lnTo>
                    <a:pt x="177" y="23"/>
                  </a:lnTo>
                  <a:lnTo>
                    <a:pt x="179" y="23"/>
                  </a:lnTo>
                  <a:lnTo>
                    <a:pt x="180" y="23"/>
                  </a:lnTo>
                  <a:lnTo>
                    <a:pt x="181" y="23"/>
                  </a:lnTo>
                  <a:lnTo>
                    <a:pt x="184" y="24"/>
                  </a:lnTo>
                  <a:lnTo>
                    <a:pt x="185" y="24"/>
                  </a:lnTo>
                  <a:lnTo>
                    <a:pt x="189" y="24"/>
                  </a:lnTo>
                  <a:lnTo>
                    <a:pt x="191" y="25"/>
                  </a:lnTo>
                  <a:lnTo>
                    <a:pt x="192" y="25"/>
                  </a:lnTo>
                  <a:lnTo>
                    <a:pt x="193" y="25"/>
                  </a:lnTo>
                  <a:lnTo>
                    <a:pt x="194" y="25"/>
                  </a:lnTo>
                  <a:lnTo>
                    <a:pt x="195" y="25"/>
                  </a:lnTo>
                  <a:lnTo>
                    <a:pt x="199" y="26"/>
                  </a:lnTo>
                  <a:lnTo>
                    <a:pt x="200" y="26"/>
                  </a:lnTo>
                  <a:lnTo>
                    <a:pt x="202" y="26"/>
                  </a:lnTo>
                  <a:lnTo>
                    <a:pt x="203" y="26"/>
                  </a:lnTo>
                  <a:lnTo>
                    <a:pt x="204" y="27"/>
                  </a:lnTo>
                  <a:lnTo>
                    <a:pt x="210" y="27"/>
                  </a:lnTo>
                  <a:lnTo>
                    <a:pt x="211" y="28"/>
                  </a:lnTo>
                  <a:lnTo>
                    <a:pt x="212" y="28"/>
                  </a:lnTo>
                  <a:lnTo>
                    <a:pt x="214" y="28"/>
                  </a:lnTo>
                  <a:lnTo>
                    <a:pt x="216" y="28"/>
                  </a:lnTo>
                  <a:lnTo>
                    <a:pt x="217" y="29"/>
                  </a:lnTo>
                  <a:lnTo>
                    <a:pt x="221" y="29"/>
                  </a:lnTo>
                  <a:lnTo>
                    <a:pt x="222" y="29"/>
                  </a:lnTo>
                  <a:lnTo>
                    <a:pt x="224" y="29"/>
                  </a:lnTo>
                  <a:lnTo>
                    <a:pt x="229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6" y="31"/>
                  </a:lnTo>
                  <a:lnTo>
                    <a:pt x="237" y="31"/>
                  </a:lnTo>
                  <a:lnTo>
                    <a:pt x="238" y="31"/>
                  </a:lnTo>
                  <a:lnTo>
                    <a:pt x="239" y="31"/>
                  </a:lnTo>
                  <a:lnTo>
                    <a:pt x="240" y="31"/>
                  </a:lnTo>
                  <a:lnTo>
                    <a:pt x="242" y="31"/>
                  </a:lnTo>
                  <a:lnTo>
                    <a:pt x="244" y="32"/>
                  </a:lnTo>
                  <a:lnTo>
                    <a:pt x="245" y="32"/>
                  </a:lnTo>
                  <a:lnTo>
                    <a:pt x="249" y="32"/>
                  </a:lnTo>
                  <a:lnTo>
                    <a:pt x="250" y="32"/>
                  </a:lnTo>
                  <a:lnTo>
                    <a:pt x="254" y="33"/>
                  </a:lnTo>
                  <a:lnTo>
                    <a:pt x="258" y="33"/>
                  </a:lnTo>
                  <a:lnTo>
                    <a:pt x="259" y="33"/>
                  </a:lnTo>
                  <a:lnTo>
                    <a:pt x="264" y="34"/>
                  </a:lnTo>
                  <a:lnTo>
                    <a:pt x="267" y="34"/>
                  </a:lnTo>
                  <a:lnTo>
                    <a:pt x="268" y="34"/>
                  </a:lnTo>
                  <a:lnTo>
                    <a:pt x="269" y="35"/>
                  </a:lnTo>
                  <a:lnTo>
                    <a:pt x="270" y="35"/>
                  </a:lnTo>
                  <a:lnTo>
                    <a:pt x="271" y="35"/>
                  </a:lnTo>
                  <a:lnTo>
                    <a:pt x="272" y="35"/>
                  </a:lnTo>
                  <a:lnTo>
                    <a:pt x="274" y="35"/>
                  </a:lnTo>
                  <a:lnTo>
                    <a:pt x="278" y="36"/>
                  </a:lnTo>
                  <a:lnTo>
                    <a:pt x="279" y="36"/>
                  </a:lnTo>
                  <a:lnTo>
                    <a:pt x="280" y="36"/>
                  </a:lnTo>
                  <a:lnTo>
                    <a:pt x="281" y="36"/>
                  </a:lnTo>
                  <a:lnTo>
                    <a:pt x="282" y="36"/>
                  </a:lnTo>
                  <a:lnTo>
                    <a:pt x="283" y="36"/>
                  </a:lnTo>
                  <a:lnTo>
                    <a:pt x="284" y="36"/>
                  </a:lnTo>
                  <a:lnTo>
                    <a:pt x="286" y="37"/>
                  </a:lnTo>
                  <a:lnTo>
                    <a:pt x="287" y="37"/>
                  </a:lnTo>
                  <a:lnTo>
                    <a:pt x="288" y="37"/>
                  </a:lnTo>
                  <a:lnTo>
                    <a:pt x="289" y="37"/>
                  </a:lnTo>
                  <a:lnTo>
                    <a:pt x="291" y="37"/>
                  </a:lnTo>
                  <a:lnTo>
                    <a:pt x="292" y="37"/>
                  </a:lnTo>
                  <a:lnTo>
                    <a:pt x="293" y="37"/>
                  </a:lnTo>
                  <a:lnTo>
                    <a:pt x="295" y="38"/>
                  </a:lnTo>
                  <a:lnTo>
                    <a:pt x="296" y="38"/>
                  </a:lnTo>
                  <a:lnTo>
                    <a:pt x="297" y="38"/>
                  </a:lnTo>
                  <a:lnTo>
                    <a:pt x="298" y="38"/>
                  </a:lnTo>
                  <a:lnTo>
                    <a:pt x="301" y="38"/>
                  </a:lnTo>
                  <a:lnTo>
                    <a:pt x="302" y="38"/>
                  </a:lnTo>
                  <a:lnTo>
                    <a:pt x="303" y="38"/>
                  </a:lnTo>
                  <a:lnTo>
                    <a:pt x="304" y="39"/>
                  </a:lnTo>
                  <a:lnTo>
                    <a:pt x="305" y="39"/>
                  </a:lnTo>
                  <a:lnTo>
                    <a:pt x="306" y="39"/>
                  </a:lnTo>
                  <a:lnTo>
                    <a:pt x="307" y="39"/>
                  </a:lnTo>
                  <a:lnTo>
                    <a:pt x="308" y="39"/>
                  </a:lnTo>
                  <a:lnTo>
                    <a:pt x="309" y="39"/>
                  </a:lnTo>
                  <a:lnTo>
                    <a:pt x="309" y="43"/>
                  </a:lnTo>
                  <a:lnTo>
                    <a:pt x="309" y="47"/>
                  </a:lnTo>
                  <a:lnTo>
                    <a:pt x="309" y="50"/>
                  </a:lnTo>
                  <a:lnTo>
                    <a:pt x="309" y="51"/>
                  </a:lnTo>
                  <a:lnTo>
                    <a:pt x="309" y="52"/>
                  </a:lnTo>
                  <a:lnTo>
                    <a:pt x="309" y="53"/>
                  </a:lnTo>
                  <a:lnTo>
                    <a:pt x="309" y="54"/>
                  </a:lnTo>
                  <a:lnTo>
                    <a:pt x="309" y="55"/>
                  </a:lnTo>
                  <a:lnTo>
                    <a:pt x="308" y="56"/>
                  </a:lnTo>
                  <a:lnTo>
                    <a:pt x="308" y="57"/>
                  </a:lnTo>
                  <a:lnTo>
                    <a:pt x="308" y="58"/>
                  </a:lnTo>
                  <a:lnTo>
                    <a:pt x="308" y="59"/>
                  </a:lnTo>
                  <a:lnTo>
                    <a:pt x="308" y="60"/>
                  </a:lnTo>
                  <a:lnTo>
                    <a:pt x="308" y="61"/>
                  </a:lnTo>
                  <a:lnTo>
                    <a:pt x="308" y="62"/>
                  </a:lnTo>
                  <a:lnTo>
                    <a:pt x="308" y="63"/>
                  </a:lnTo>
                  <a:lnTo>
                    <a:pt x="308" y="64"/>
                  </a:lnTo>
                  <a:lnTo>
                    <a:pt x="308" y="65"/>
                  </a:lnTo>
                  <a:lnTo>
                    <a:pt x="308" y="66"/>
                  </a:lnTo>
                  <a:lnTo>
                    <a:pt x="307" y="67"/>
                  </a:lnTo>
                  <a:lnTo>
                    <a:pt x="307" y="68"/>
                  </a:lnTo>
                  <a:lnTo>
                    <a:pt x="307" y="75"/>
                  </a:lnTo>
                  <a:lnTo>
                    <a:pt x="307" y="76"/>
                  </a:lnTo>
                  <a:lnTo>
                    <a:pt x="306" y="77"/>
                  </a:lnTo>
                  <a:lnTo>
                    <a:pt x="306" y="78"/>
                  </a:lnTo>
                  <a:lnTo>
                    <a:pt x="306" y="83"/>
                  </a:lnTo>
                  <a:lnTo>
                    <a:pt x="306" y="87"/>
                  </a:lnTo>
                  <a:lnTo>
                    <a:pt x="305" y="88"/>
                  </a:lnTo>
                  <a:lnTo>
                    <a:pt x="305" y="89"/>
                  </a:lnTo>
                  <a:lnTo>
                    <a:pt x="305" y="96"/>
                  </a:lnTo>
                  <a:lnTo>
                    <a:pt x="305" y="98"/>
                  </a:lnTo>
                  <a:lnTo>
                    <a:pt x="304" y="100"/>
                  </a:lnTo>
                  <a:lnTo>
                    <a:pt x="304" y="101"/>
                  </a:lnTo>
                  <a:lnTo>
                    <a:pt x="304" y="104"/>
                  </a:lnTo>
                  <a:lnTo>
                    <a:pt x="304" y="106"/>
                  </a:lnTo>
                  <a:lnTo>
                    <a:pt x="303" y="112"/>
                  </a:lnTo>
                  <a:lnTo>
                    <a:pt x="302" y="119"/>
                  </a:lnTo>
                  <a:lnTo>
                    <a:pt x="302" y="122"/>
                  </a:lnTo>
                  <a:lnTo>
                    <a:pt x="302" y="124"/>
                  </a:lnTo>
                  <a:lnTo>
                    <a:pt x="302" y="126"/>
                  </a:lnTo>
                  <a:lnTo>
                    <a:pt x="302" y="128"/>
                  </a:lnTo>
                  <a:lnTo>
                    <a:pt x="301" y="131"/>
                  </a:lnTo>
                  <a:lnTo>
                    <a:pt x="301" y="132"/>
                  </a:lnTo>
                  <a:lnTo>
                    <a:pt x="301" y="133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301" y="138"/>
                  </a:lnTo>
                  <a:lnTo>
                    <a:pt x="301" y="139"/>
                  </a:lnTo>
                  <a:lnTo>
                    <a:pt x="301" y="141"/>
                  </a:lnTo>
                  <a:lnTo>
                    <a:pt x="301" y="144"/>
                  </a:lnTo>
                  <a:lnTo>
                    <a:pt x="301" y="149"/>
                  </a:lnTo>
                  <a:lnTo>
                    <a:pt x="301" y="150"/>
                  </a:lnTo>
                  <a:lnTo>
                    <a:pt x="299" y="152"/>
                  </a:lnTo>
                  <a:lnTo>
                    <a:pt x="299" y="154"/>
                  </a:lnTo>
                  <a:lnTo>
                    <a:pt x="299" y="156"/>
                  </a:lnTo>
                  <a:lnTo>
                    <a:pt x="299" y="157"/>
                  </a:lnTo>
                  <a:lnTo>
                    <a:pt x="299" y="158"/>
                  </a:lnTo>
                  <a:lnTo>
                    <a:pt x="299" y="159"/>
                  </a:lnTo>
                  <a:lnTo>
                    <a:pt x="299" y="160"/>
                  </a:lnTo>
                  <a:lnTo>
                    <a:pt x="299" y="162"/>
                  </a:lnTo>
                  <a:lnTo>
                    <a:pt x="299" y="163"/>
                  </a:lnTo>
                  <a:lnTo>
                    <a:pt x="299" y="164"/>
                  </a:lnTo>
                  <a:lnTo>
                    <a:pt x="299" y="170"/>
                  </a:lnTo>
                  <a:lnTo>
                    <a:pt x="299" y="171"/>
                  </a:lnTo>
                  <a:lnTo>
                    <a:pt x="298" y="173"/>
                  </a:lnTo>
                  <a:lnTo>
                    <a:pt x="298" y="174"/>
                  </a:lnTo>
                  <a:lnTo>
                    <a:pt x="298" y="176"/>
                  </a:lnTo>
                  <a:lnTo>
                    <a:pt x="298" y="177"/>
                  </a:lnTo>
                  <a:lnTo>
                    <a:pt x="298" y="178"/>
                  </a:lnTo>
                  <a:lnTo>
                    <a:pt x="298" y="179"/>
                  </a:lnTo>
                  <a:lnTo>
                    <a:pt x="298" y="180"/>
                  </a:lnTo>
                  <a:lnTo>
                    <a:pt x="298" y="182"/>
                  </a:lnTo>
                  <a:lnTo>
                    <a:pt x="295" y="205"/>
                  </a:lnTo>
                  <a:lnTo>
                    <a:pt x="295" y="207"/>
                  </a:lnTo>
                  <a:lnTo>
                    <a:pt x="295" y="208"/>
                  </a:lnTo>
                  <a:lnTo>
                    <a:pt x="294" y="214"/>
                  </a:lnTo>
                  <a:lnTo>
                    <a:pt x="294" y="215"/>
                  </a:lnTo>
                  <a:lnTo>
                    <a:pt x="294" y="216"/>
                  </a:lnTo>
                  <a:lnTo>
                    <a:pt x="294" y="219"/>
                  </a:lnTo>
                  <a:lnTo>
                    <a:pt x="294" y="223"/>
                  </a:lnTo>
                  <a:lnTo>
                    <a:pt x="293" y="223"/>
                  </a:lnTo>
                  <a:lnTo>
                    <a:pt x="293" y="224"/>
                  </a:lnTo>
                  <a:lnTo>
                    <a:pt x="293" y="225"/>
                  </a:lnTo>
                  <a:lnTo>
                    <a:pt x="293" y="227"/>
                  </a:lnTo>
                  <a:lnTo>
                    <a:pt x="293" y="230"/>
                  </a:lnTo>
                  <a:lnTo>
                    <a:pt x="293" y="232"/>
                  </a:lnTo>
                  <a:lnTo>
                    <a:pt x="292" y="237"/>
                  </a:lnTo>
                  <a:lnTo>
                    <a:pt x="292" y="238"/>
                  </a:lnTo>
                  <a:lnTo>
                    <a:pt x="292" y="240"/>
                  </a:lnTo>
                  <a:lnTo>
                    <a:pt x="292" y="242"/>
                  </a:lnTo>
                  <a:lnTo>
                    <a:pt x="292" y="243"/>
                  </a:lnTo>
                  <a:lnTo>
                    <a:pt x="292" y="244"/>
                  </a:lnTo>
                  <a:lnTo>
                    <a:pt x="291" y="244"/>
                  </a:lnTo>
                  <a:lnTo>
                    <a:pt x="291" y="248"/>
                  </a:lnTo>
                  <a:lnTo>
                    <a:pt x="291" y="249"/>
                  </a:lnTo>
                  <a:lnTo>
                    <a:pt x="291" y="250"/>
                  </a:lnTo>
                  <a:lnTo>
                    <a:pt x="291" y="253"/>
                  </a:lnTo>
                  <a:lnTo>
                    <a:pt x="291" y="254"/>
                  </a:lnTo>
                  <a:lnTo>
                    <a:pt x="291" y="257"/>
                  </a:lnTo>
                  <a:lnTo>
                    <a:pt x="291" y="258"/>
                  </a:lnTo>
                  <a:lnTo>
                    <a:pt x="291" y="264"/>
                  </a:lnTo>
                  <a:lnTo>
                    <a:pt x="289" y="266"/>
                  </a:lnTo>
                  <a:lnTo>
                    <a:pt x="289" y="268"/>
                  </a:lnTo>
                  <a:lnTo>
                    <a:pt x="289" y="272"/>
                  </a:lnTo>
                  <a:lnTo>
                    <a:pt x="282" y="272"/>
                  </a:lnTo>
                  <a:lnTo>
                    <a:pt x="277" y="272"/>
                  </a:lnTo>
                  <a:lnTo>
                    <a:pt x="272" y="272"/>
                  </a:lnTo>
                  <a:lnTo>
                    <a:pt x="271" y="270"/>
                  </a:lnTo>
                  <a:lnTo>
                    <a:pt x="266" y="270"/>
                  </a:lnTo>
                  <a:lnTo>
                    <a:pt x="257" y="270"/>
                  </a:lnTo>
                  <a:lnTo>
                    <a:pt x="256" y="270"/>
                  </a:lnTo>
                  <a:lnTo>
                    <a:pt x="255" y="270"/>
                  </a:lnTo>
                  <a:lnTo>
                    <a:pt x="252" y="270"/>
                  </a:lnTo>
                  <a:lnTo>
                    <a:pt x="252" y="268"/>
                  </a:lnTo>
                  <a:lnTo>
                    <a:pt x="251" y="268"/>
                  </a:lnTo>
                  <a:lnTo>
                    <a:pt x="250" y="268"/>
                  </a:lnTo>
                  <a:lnTo>
                    <a:pt x="247" y="268"/>
                  </a:lnTo>
                  <a:lnTo>
                    <a:pt x="245" y="268"/>
                  </a:lnTo>
                  <a:lnTo>
                    <a:pt x="244" y="268"/>
                  </a:lnTo>
                  <a:lnTo>
                    <a:pt x="240" y="268"/>
                  </a:lnTo>
                  <a:lnTo>
                    <a:pt x="239" y="268"/>
                  </a:lnTo>
                  <a:lnTo>
                    <a:pt x="236" y="268"/>
                  </a:lnTo>
                  <a:lnTo>
                    <a:pt x="235" y="268"/>
                  </a:lnTo>
                  <a:lnTo>
                    <a:pt x="234" y="266"/>
                  </a:lnTo>
                  <a:lnTo>
                    <a:pt x="232" y="266"/>
                  </a:lnTo>
                  <a:lnTo>
                    <a:pt x="231" y="266"/>
                  </a:lnTo>
                  <a:lnTo>
                    <a:pt x="229" y="266"/>
                  </a:lnTo>
                  <a:lnTo>
                    <a:pt x="227" y="266"/>
                  </a:lnTo>
                  <a:lnTo>
                    <a:pt x="224" y="266"/>
                  </a:lnTo>
                  <a:lnTo>
                    <a:pt x="222" y="266"/>
                  </a:lnTo>
                  <a:lnTo>
                    <a:pt x="221" y="266"/>
                  </a:lnTo>
                  <a:lnTo>
                    <a:pt x="220" y="266"/>
                  </a:lnTo>
                  <a:lnTo>
                    <a:pt x="219" y="266"/>
                  </a:lnTo>
                  <a:lnTo>
                    <a:pt x="215" y="265"/>
                  </a:lnTo>
                  <a:lnTo>
                    <a:pt x="214" y="265"/>
                  </a:lnTo>
                  <a:lnTo>
                    <a:pt x="210" y="264"/>
                  </a:lnTo>
                  <a:lnTo>
                    <a:pt x="209" y="264"/>
                  </a:lnTo>
                  <a:lnTo>
                    <a:pt x="208" y="264"/>
                  </a:lnTo>
                  <a:lnTo>
                    <a:pt x="207" y="264"/>
                  </a:lnTo>
                  <a:lnTo>
                    <a:pt x="206" y="264"/>
                  </a:lnTo>
                  <a:lnTo>
                    <a:pt x="205" y="264"/>
                  </a:lnTo>
                  <a:lnTo>
                    <a:pt x="204" y="264"/>
                  </a:lnTo>
                  <a:lnTo>
                    <a:pt x="203" y="264"/>
                  </a:lnTo>
                  <a:lnTo>
                    <a:pt x="202" y="263"/>
                  </a:lnTo>
                  <a:lnTo>
                    <a:pt x="201" y="263"/>
                  </a:lnTo>
                  <a:lnTo>
                    <a:pt x="200" y="263"/>
                  </a:lnTo>
                  <a:lnTo>
                    <a:pt x="198" y="263"/>
                  </a:lnTo>
                  <a:lnTo>
                    <a:pt x="195" y="263"/>
                  </a:lnTo>
                  <a:lnTo>
                    <a:pt x="195" y="262"/>
                  </a:lnTo>
                  <a:lnTo>
                    <a:pt x="194" y="262"/>
                  </a:lnTo>
                  <a:lnTo>
                    <a:pt x="193" y="262"/>
                  </a:lnTo>
                  <a:lnTo>
                    <a:pt x="192" y="262"/>
                  </a:lnTo>
                  <a:lnTo>
                    <a:pt x="191" y="262"/>
                  </a:lnTo>
                  <a:lnTo>
                    <a:pt x="190" y="262"/>
                  </a:lnTo>
                  <a:lnTo>
                    <a:pt x="188" y="261"/>
                  </a:lnTo>
                  <a:lnTo>
                    <a:pt x="187" y="261"/>
                  </a:lnTo>
                  <a:lnTo>
                    <a:pt x="186" y="261"/>
                  </a:lnTo>
                  <a:lnTo>
                    <a:pt x="184" y="261"/>
                  </a:lnTo>
                  <a:lnTo>
                    <a:pt x="183" y="261"/>
                  </a:lnTo>
                  <a:lnTo>
                    <a:pt x="180" y="260"/>
                  </a:lnTo>
                  <a:lnTo>
                    <a:pt x="177" y="260"/>
                  </a:lnTo>
                  <a:lnTo>
                    <a:pt x="173" y="259"/>
                  </a:lnTo>
                  <a:lnTo>
                    <a:pt x="171" y="259"/>
                  </a:lnTo>
                  <a:lnTo>
                    <a:pt x="168" y="259"/>
                  </a:lnTo>
                  <a:lnTo>
                    <a:pt x="167" y="258"/>
                  </a:lnTo>
                  <a:lnTo>
                    <a:pt x="164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1" y="258"/>
                  </a:lnTo>
                  <a:lnTo>
                    <a:pt x="158" y="257"/>
                  </a:lnTo>
                  <a:lnTo>
                    <a:pt x="157" y="257"/>
                  </a:lnTo>
                  <a:lnTo>
                    <a:pt x="156" y="257"/>
                  </a:lnTo>
                  <a:lnTo>
                    <a:pt x="155" y="257"/>
                  </a:lnTo>
                  <a:lnTo>
                    <a:pt x="154" y="257"/>
                  </a:lnTo>
                  <a:lnTo>
                    <a:pt x="153" y="256"/>
                  </a:lnTo>
                  <a:lnTo>
                    <a:pt x="152" y="256"/>
                  </a:lnTo>
                  <a:lnTo>
                    <a:pt x="151" y="256"/>
                  </a:lnTo>
                  <a:lnTo>
                    <a:pt x="149" y="256"/>
                  </a:lnTo>
                  <a:lnTo>
                    <a:pt x="147" y="256"/>
                  </a:lnTo>
                  <a:lnTo>
                    <a:pt x="146" y="256"/>
                  </a:lnTo>
                  <a:lnTo>
                    <a:pt x="146" y="255"/>
                  </a:lnTo>
                  <a:lnTo>
                    <a:pt x="144" y="255"/>
                  </a:lnTo>
                  <a:lnTo>
                    <a:pt x="141" y="255"/>
                  </a:lnTo>
                  <a:lnTo>
                    <a:pt x="138" y="254"/>
                  </a:lnTo>
                  <a:lnTo>
                    <a:pt x="137" y="254"/>
                  </a:lnTo>
                  <a:lnTo>
                    <a:pt x="136" y="254"/>
                  </a:lnTo>
                  <a:lnTo>
                    <a:pt x="134" y="254"/>
                  </a:lnTo>
                  <a:lnTo>
                    <a:pt x="131" y="253"/>
                  </a:lnTo>
                  <a:lnTo>
                    <a:pt x="130" y="253"/>
                  </a:lnTo>
                  <a:lnTo>
                    <a:pt x="129" y="253"/>
                  </a:lnTo>
                  <a:lnTo>
                    <a:pt x="127" y="253"/>
                  </a:lnTo>
                  <a:lnTo>
                    <a:pt x="126" y="252"/>
                  </a:lnTo>
                  <a:lnTo>
                    <a:pt x="124" y="252"/>
                  </a:lnTo>
                  <a:lnTo>
                    <a:pt x="121" y="252"/>
                  </a:lnTo>
                  <a:lnTo>
                    <a:pt x="120" y="252"/>
                  </a:lnTo>
                  <a:lnTo>
                    <a:pt x="119" y="252"/>
                  </a:lnTo>
                  <a:lnTo>
                    <a:pt x="119" y="251"/>
                  </a:lnTo>
                  <a:lnTo>
                    <a:pt x="118" y="251"/>
                  </a:lnTo>
                  <a:lnTo>
                    <a:pt x="117" y="251"/>
                  </a:lnTo>
                  <a:lnTo>
                    <a:pt x="116" y="251"/>
                  </a:lnTo>
                  <a:lnTo>
                    <a:pt x="110" y="250"/>
                  </a:lnTo>
                  <a:lnTo>
                    <a:pt x="104" y="249"/>
                  </a:lnTo>
                  <a:lnTo>
                    <a:pt x="103" y="249"/>
                  </a:lnTo>
                  <a:lnTo>
                    <a:pt x="100" y="249"/>
                  </a:lnTo>
                  <a:lnTo>
                    <a:pt x="99" y="248"/>
                  </a:lnTo>
                  <a:lnTo>
                    <a:pt x="96" y="248"/>
                  </a:lnTo>
                  <a:lnTo>
                    <a:pt x="94" y="248"/>
                  </a:lnTo>
                  <a:lnTo>
                    <a:pt x="93" y="247"/>
                  </a:lnTo>
                  <a:lnTo>
                    <a:pt x="92" y="247"/>
                  </a:lnTo>
                  <a:lnTo>
                    <a:pt x="91" y="247"/>
                  </a:lnTo>
                  <a:lnTo>
                    <a:pt x="90" y="247"/>
                  </a:lnTo>
                  <a:lnTo>
                    <a:pt x="89" y="247"/>
                  </a:lnTo>
                  <a:lnTo>
                    <a:pt x="84" y="246"/>
                  </a:lnTo>
                  <a:lnTo>
                    <a:pt x="82" y="246"/>
                  </a:lnTo>
                  <a:lnTo>
                    <a:pt x="79" y="245"/>
                  </a:lnTo>
                  <a:lnTo>
                    <a:pt x="78" y="245"/>
                  </a:lnTo>
                  <a:lnTo>
                    <a:pt x="76" y="245"/>
                  </a:lnTo>
                  <a:lnTo>
                    <a:pt x="76" y="244"/>
                  </a:lnTo>
                  <a:lnTo>
                    <a:pt x="74" y="244"/>
                  </a:lnTo>
                  <a:lnTo>
                    <a:pt x="71" y="244"/>
                  </a:lnTo>
                  <a:lnTo>
                    <a:pt x="69" y="243"/>
                  </a:lnTo>
                  <a:lnTo>
                    <a:pt x="68" y="243"/>
                  </a:lnTo>
                  <a:lnTo>
                    <a:pt x="67" y="243"/>
                  </a:lnTo>
                  <a:lnTo>
                    <a:pt x="66" y="243"/>
                  </a:lnTo>
                  <a:lnTo>
                    <a:pt x="64" y="243"/>
                  </a:lnTo>
                  <a:lnTo>
                    <a:pt x="63" y="243"/>
                  </a:lnTo>
                  <a:lnTo>
                    <a:pt x="62" y="242"/>
                  </a:lnTo>
                  <a:lnTo>
                    <a:pt x="58" y="242"/>
                  </a:lnTo>
                  <a:lnTo>
                    <a:pt x="57" y="242"/>
                  </a:lnTo>
                  <a:lnTo>
                    <a:pt x="56" y="242"/>
                  </a:lnTo>
                  <a:lnTo>
                    <a:pt x="55" y="242"/>
                  </a:lnTo>
                  <a:lnTo>
                    <a:pt x="54" y="242"/>
                  </a:lnTo>
                  <a:lnTo>
                    <a:pt x="53" y="242"/>
                  </a:lnTo>
                  <a:lnTo>
                    <a:pt x="51" y="240"/>
                  </a:lnTo>
                  <a:lnTo>
                    <a:pt x="49" y="240"/>
                  </a:lnTo>
                  <a:lnTo>
                    <a:pt x="48" y="240"/>
                  </a:lnTo>
                  <a:lnTo>
                    <a:pt x="47" y="240"/>
                  </a:lnTo>
                  <a:lnTo>
                    <a:pt x="46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2" y="240"/>
                  </a:lnTo>
                  <a:lnTo>
                    <a:pt x="41" y="240"/>
                  </a:lnTo>
                  <a:lnTo>
                    <a:pt x="40" y="240"/>
                  </a:lnTo>
                  <a:lnTo>
                    <a:pt x="38" y="238"/>
                  </a:lnTo>
                  <a:lnTo>
                    <a:pt x="37" y="238"/>
                  </a:lnTo>
                  <a:lnTo>
                    <a:pt x="33" y="238"/>
                  </a:lnTo>
                  <a:lnTo>
                    <a:pt x="32" y="238"/>
                  </a:lnTo>
                  <a:lnTo>
                    <a:pt x="31" y="238"/>
                  </a:lnTo>
                  <a:lnTo>
                    <a:pt x="28" y="238"/>
                  </a:lnTo>
                  <a:lnTo>
                    <a:pt x="27" y="237"/>
                  </a:lnTo>
                  <a:lnTo>
                    <a:pt x="22" y="236"/>
                  </a:lnTo>
                  <a:lnTo>
                    <a:pt x="21" y="236"/>
                  </a:lnTo>
                  <a:lnTo>
                    <a:pt x="19" y="236"/>
                  </a:lnTo>
                  <a:lnTo>
                    <a:pt x="17" y="235"/>
                  </a:lnTo>
                  <a:lnTo>
                    <a:pt x="16" y="235"/>
                  </a:lnTo>
                  <a:lnTo>
                    <a:pt x="15" y="235"/>
                  </a:lnTo>
                  <a:lnTo>
                    <a:pt x="14" y="235"/>
                  </a:lnTo>
                  <a:lnTo>
                    <a:pt x="13" y="235"/>
                  </a:lnTo>
                  <a:lnTo>
                    <a:pt x="12" y="234"/>
                  </a:lnTo>
                  <a:lnTo>
                    <a:pt x="6" y="233"/>
                  </a:lnTo>
                  <a:lnTo>
                    <a:pt x="3" y="233"/>
                  </a:lnTo>
                  <a:lnTo>
                    <a:pt x="2" y="232"/>
                  </a:lnTo>
                  <a:lnTo>
                    <a:pt x="1" y="232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1" y="227"/>
                  </a:lnTo>
                  <a:lnTo>
                    <a:pt x="1" y="226"/>
                  </a:lnTo>
                  <a:lnTo>
                    <a:pt x="1" y="225"/>
                  </a:lnTo>
                  <a:lnTo>
                    <a:pt x="1" y="224"/>
                  </a:lnTo>
                  <a:lnTo>
                    <a:pt x="1" y="221"/>
                  </a:lnTo>
                  <a:lnTo>
                    <a:pt x="2" y="217"/>
                  </a:lnTo>
                  <a:lnTo>
                    <a:pt x="3" y="210"/>
                  </a:lnTo>
                  <a:lnTo>
                    <a:pt x="4" y="210"/>
                  </a:lnTo>
                  <a:lnTo>
                    <a:pt x="5" y="203"/>
                  </a:lnTo>
                  <a:lnTo>
                    <a:pt x="5" y="201"/>
                  </a:lnTo>
                  <a:lnTo>
                    <a:pt x="6" y="199"/>
                  </a:lnTo>
                  <a:lnTo>
                    <a:pt x="6" y="198"/>
                  </a:lnTo>
                  <a:lnTo>
                    <a:pt x="7" y="188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4"/>
                  </a:lnTo>
                  <a:lnTo>
                    <a:pt x="9" y="173"/>
                  </a:lnTo>
                  <a:lnTo>
                    <a:pt x="9" y="172"/>
                  </a:lnTo>
                  <a:lnTo>
                    <a:pt x="10" y="171"/>
                  </a:lnTo>
                  <a:lnTo>
                    <a:pt x="10" y="170"/>
                  </a:lnTo>
                  <a:lnTo>
                    <a:pt x="10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1" y="164"/>
                  </a:lnTo>
                  <a:lnTo>
                    <a:pt x="11" y="163"/>
                  </a:lnTo>
                  <a:lnTo>
                    <a:pt x="11" y="162"/>
                  </a:lnTo>
                  <a:lnTo>
                    <a:pt x="11" y="161"/>
                  </a:lnTo>
                  <a:lnTo>
                    <a:pt x="11" y="160"/>
                  </a:lnTo>
                  <a:lnTo>
                    <a:pt x="12" y="160"/>
                  </a:lnTo>
                  <a:lnTo>
                    <a:pt x="12" y="159"/>
                  </a:lnTo>
                  <a:lnTo>
                    <a:pt x="12" y="157"/>
                  </a:lnTo>
                  <a:lnTo>
                    <a:pt x="12" y="156"/>
                  </a:lnTo>
                  <a:lnTo>
                    <a:pt x="12" y="154"/>
                  </a:lnTo>
                  <a:lnTo>
                    <a:pt x="13" y="154"/>
                  </a:lnTo>
                  <a:lnTo>
                    <a:pt x="13" y="150"/>
                  </a:lnTo>
                  <a:lnTo>
                    <a:pt x="14" y="148"/>
                  </a:lnTo>
                  <a:lnTo>
                    <a:pt x="14" y="147"/>
                  </a:lnTo>
                  <a:lnTo>
                    <a:pt x="14" y="146"/>
                  </a:lnTo>
                  <a:lnTo>
                    <a:pt x="14" y="145"/>
                  </a:lnTo>
                  <a:lnTo>
                    <a:pt x="14" y="144"/>
                  </a:lnTo>
                  <a:lnTo>
                    <a:pt x="15" y="140"/>
                  </a:lnTo>
                  <a:lnTo>
                    <a:pt x="16" y="138"/>
                  </a:lnTo>
                  <a:lnTo>
                    <a:pt x="16" y="133"/>
                  </a:lnTo>
                  <a:lnTo>
                    <a:pt x="16" y="132"/>
                  </a:lnTo>
                  <a:lnTo>
                    <a:pt x="16" y="131"/>
                  </a:lnTo>
                  <a:lnTo>
                    <a:pt x="16" y="130"/>
                  </a:lnTo>
                  <a:lnTo>
                    <a:pt x="17" y="126"/>
                  </a:lnTo>
                  <a:lnTo>
                    <a:pt x="17" y="124"/>
                  </a:lnTo>
                  <a:lnTo>
                    <a:pt x="17" y="122"/>
                  </a:lnTo>
                  <a:lnTo>
                    <a:pt x="18" y="122"/>
                  </a:lnTo>
                  <a:lnTo>
                    <a:pt x="18" y="120"/>
                  </a:lnTo>
                  <a:lnTo>
                    <a:pt x="18" y="118"/>
                  </a:lnTo>
                  <a:lnTo>
                    <a:pt x="18" y="117"/>
                  </a:lnTo>
                  <a:lnTo>
                    <a:pt x="19" y="117"/>
                  </a:lnTo>
                  <a:lnTo>
                    <a:pt x="19" y="116"/>
                  </a:lnTo>
                  <a:lnTo>
                    <a:pt x="19" y="115"/>
                  </a:lnTo>
                  <a:lnTo>
                    <a:pt x="19" y="114"/>
                  </a:lnTo>
                  <a:lnTo>
                    <a:pt x="19" y="113"/>
                  </a:lnTo>
                  <a:lnTo>
                    <a:pt x="19" y="112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20" y="109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21" y="103"/>
                  </a:lnTo>
                  <a:lnTo>
                    <a:pt x="21" y="101"/>
                  </a:lnTo>
                  <a:lnTo>
                    <a:pt x="21" y="100"/>
                  </a:lnTo>
                  <a:lnTo>
                    <a:pt x="22" y="98"/>
                  </a:lnTo>
                  <a:lnTo>
                    <a:pt x="22" y="96"/>
                  </a:lnTo>
                  <a:lnTo>
                    <a:pt x="22" y="94"/>
                  </a:lnTo>
                  <a:lnTo>
                    <a:pt x="23" y="92"/>
                  </a:lnTo>
                  <a:lnTo>
                    <a:pt x="23" y="91"/>
                  </a:lnTo>
                  <a:lnTo>
                    <a:pt x="24" y="88"/>
                  </a:lnTo>
                  <a:lnTo>
                    <a:pt x="24" y="87"/>
                  </a:lnTo>
                  <a:lnTo>
                    <a:pt x="25" y="80"/>
                  </a:lnTo>
                  <a:lnTo>
                    <a:pt x="26" y="76"/>
                  </a:lnTo>
                  <a:lnTo>
                    <a:pt x="26" y="75"/>
                  </a:lnTo>
                  <a:lnTo>
                    <a:pt x="26" y="73"/>
                  </a:lnTo>
                  <a:lnTo>
                    <a:pt x="26" y="71"/>
                  </a:lnTo>
                  <a:lnTo>
                    <a:pt x="26" y="67"/>
                  </a:lnTo>
                  <a:lnTo>
                    <a:pt x="27" y="66"/>
                  </a:lnTo>
                  <a:lnTo>
                    <a:pt x="27" y="64"/>
                  </a:lnTo>
                  <a:lnTo>
                    <a:pt x="28" y="59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28" y="55"/>
                  </a:lnTo>
                  <a:lnTo>
                    <a:pt x="28" y="54"/>
                  </a:lnTo>
                  <a:lnTo>
                    <a:pt x="29" y="54"/>
                  </a:lnTo>
                  <a:lnTo>
                    <a:pt x="29" y="51"/>
                  </a:lnTo>
                  <a:lnTo>
                    <a:pt x="29" y="50"/>
                  </a:lnTo>
                  <a:lnTo>
                    <a:pt x="30" y="48"/>
                  </a:lnTo>
                  <a:lnTo>
                    <a:pt x="30" y="45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1" y="39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3" y="31"/>
                  </a:lnTo>
                  <a:lnTo>
                    <a:pt x="33" y="30"/>
                  </a:lnTo>
                  <a:lnTo>
                    <a:pt x="34" y="22"/>
                  </a:lnTo>
                  <a:lnTo>
                    <a:pt x="35" y="19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E52D84C6-9748-524A-B68E-454CCEF7899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050" y="1993"/>
              <a:ext cx="571" cy="464"/>
            </a:xfrm>
            <a:custGeom>
              <a:avLst/>
              <a:gdLst>
                <a:gd name="T0" fmla="*/ 26 w 324"/>
                <a:gd name="T1" fmla="*/ 226 h 269"/>
                <a:gd name="T2" fmla="*/ 30 w 324"/>
                <a:gd name="T3" fmla="*/ 205 h 269"/>
                <a:gd name="T4" fmla="*/ 37 w 324"/>
                <a:gd name="T5" fmla="*/ 148 h 269"/>
                <a:gd name="T6" fmla="*/ 44 w 324"/>
                <a:gd name="T7" fmla="*/ 90 h 269"/>
                <a:gd name="T8" fmla="*/ 55 w 324"/>
                <a:gd name="T9" fmla="*/ 33 h 269"/>
                <a:gd name="T10" fmla="*/ 74 w 324"/>
                <a:gd name="T11" fmla="*/ 2 h 269"/>
                <a:gd name="T12" fmla="*/ 97 w 324"/>
                <a:gd name="T13" fmla="*/ 5 h 269"/>
                <a:gd name="T14" fmla="*/ 125 w 324"/>
                <a:gd name="T15" fmla="*/ 10 h 269"/>
                <a:gd name="T16" fmla="*/ 150 w 324"/>
                <a:gd name="T17" fmla="*/ 14 h 269"/>
                <a:gd name="T18" fmla="*/ 173 w 324"/>
                <a:gd name="T19" fmla="*/ 17 h 269"/>
                <a:gd name="T20" fmla="*/ 190 w 324"/>
                <a:gd name="T21" fmla="*/ 19 h 269"/>
                <a:gd name="T22" fmla="*/ 219 w 324"/>
                <a:gd name="T23" fmla="*/ 22 h 269"/>
                <a:gd name="T24" fmla="*/ 250 w 324"/>
                <a:gd name="T25" fmla="*/ 28 h 269"/>
                <a:gd name="T26" fmla="*/ 268 w 324"/>
                <a:gd name="T27" fmla="*/ 29 h 269"/>
                <a:gd name="T28" fmla="*/ 284 w 324"/>
                <a:gd name="T29" fmla="*/ 31 h 269"/>
                <a:gd name="T30" fmla="*/ 308 w 324"/>
                <a:gd name="T31" fmla="*/ 34 h 269"/>
                <a:gd name="T32" fmla="*/ 335 w 324"/>
                <a:gd name="T33" fmla="*/ 38 h 269"/>
                <a:gd name="T34" fmla="*/ 358 w 324"/>
                <a:gd name="T35" fmla="*/ 41 h 269"/>
                <a:gd name="T36" fmla="*/ 423 w 324"/>
                <a:gd name="T37" fmla="*/ 45 h 269"/>
                <a:gd name="T38" fmla="*/ 462 w 324"/>
                <a:gd name="T39" fmla="*/ 48 h 269"/>
                <a:gd name="T40" fmla="*/ 481 w 324"/>
                <a:gd name="T41" fmla="*/ 50 h 269"/>
                <a:gd name="T42" fmla="*/ 502 w 324"/>
                <a:gd name="T43" fmla="*/ 53 h 269"/>
                <a:gd name="T44" fmla="*/ 520 w 324"/>
                <a:gd name="T45" fmla="*/ 53 h 269"/>
                <a:gd name="T46" fmla="*/ 559 w 324"/>
                <a:gd name="T47" fmla="*/ 57 h 269"/>
                <a:gd name="T48" fmla="*/ 569 w 324"/>
                <a:gd name="T49" fmla="*/ 76 h 269"/>
                <a:gd name="T50" fmla="*/ 567 w 324"/>
                <a:gd name="T51" fmla="*/ 102 h 269"/>
                <a:gd name="T52" fmla="*/ 566 w 324"/>
                <a:gd name="T53" fmla="*/ 126 h 269"/>
                <a:gd name="T54" fmla="*/ 564 w 324"/>
                <a:gd name="T55" fmla="*/ 147 h 269"/>
                <a:gd name="T56" fmla="*/ 562 w 324"/>
                <a:gd name="T57" fmla="*/ 205 h 269"/>
                <a:gd name="T58" fmla="*/ 560 w 324"/>
                <a:gd name="T59" fmla="*/ 226 h 269"/>
                <a:gd name="T60" fmla="*/ 557 w 324"/>
                <a:gd name="T61" fmla="*/ 262 h 269"/>
                <a:gd name="T62" fmla="*/ 555 w 324"/>
                <a:gd name="T63" fmla="*/ 286 h 269"/>
                <a:gd name="T64" fmla="*/ 553 w 324"/>
                <a:gd name="T65" fmla="*/ 314 h 269"/>
                <a:gd name="T66" fmla="*/ 553 w 324"/>
                <a:gd name="T67" fmla="*/ 333 h 269"/>
                <a:gd name="T68" fmla="*/ 548 w 324"/>
                <a:gd name="T69" fmla="*/ 385 h 269"/>
                <a:gd name="T70" fmla="*/ 546 w 324"/>
                <a:gd name="T71" fmla="*/ 426 h 269"/>
                <a:gd name="T72" fmla="*/ 532 w 324"/>
                <a:gd name="T73" fmla="*/ 462 h 269"/>
                <a:gd name="T74" fmla="*/ 515 w 324"/>
                <a:gd name="T75" fmla="*/ 461 h 269"/>
                <a:gd name="T76" fmla="*/ 488 w 324"/>
                <a:gd name="T77" fmla="*/ 459 h 269"/>
                <a:gd name="T78" fmla="*/ 463 w 324"/>
                <a:gd name="T79" fmla="*/ 457 h 269"/>
                <a:gd name="T80" fmla="*/ 444 w 324"/>
                <a:gd name="T81" fmla="*/ 455 h 269"/>
                <a:gd name="T82" fmla="*/ 426 w 324"/>
                <a:gd name="T83" fmla="*/ 454 h 269"/>
                <a:gd name="T84" fmla="*/ 407 w 324"/>
                <a:gd name="T85" fmla="*/ 452 h 269"/>
                <a:gd name="T86" fmla="*/ 365 w 324"/>
                <a:gd name="T87" fmla="*/ 448 h 269"/>
                <a:gd name="T88" fmla="*/ 298 w 324"/>
                <a:gd name="T89" fmla="*/ 440 h 269"/>
                <a:gd name="T90" fmla="*/ 270 w 324"/>
                <a:gd name="T91" fmla="*/ 436 h 269"/>
                <a:gd name="T92" fmla="*/ 250 w 324"/>
                <a:gd name="T93" fmla="*/ 435 h 269"/>
                <a:gd name="T94" fmla="*/ 215 w 324"/>
                <a:gd name="T95" fmla="*/ 431 h 269"/>
                <a:gd name="T96" fmla="*/ 187 w 324"/>
                <a:gd name="T97" fmla="*/ 430 h 269"/>
                <a:gd name="T98" fmla="*/ 162 w 324"/>
                <a:gd name="T99" fmla="*/ 423 h 269"/>
                <a:gd name="T100" fmla="*/ 69 w 324"/>
                <a:gd name="T101" fmla="*/ 411 h 269"/>
                <a:gd name="T102" fmla="*/ 56 w 324"/>
                <a:gd name="T103" fmla="*/ 409 h 269"/>
                <a:gd name="T104" fmla="*/ 14 w 324"/>
                <a:gd name="T105" fmla="*/ 404 h 269"/>
                <a:gd name="T106" fmla="*/ 4 w 324"/>
                <a:gd name="T107" fmla="*/ 386 h 269"/>
                <a:gd name="T108" fmla="*/ 7 w 324"/>
                <a:gd name="T109" fmla="*/ 357 h 269"/>
                <a:gd name="T110" fmla="*/ 11 w 324"/>
                <a:gd name="T111" fmla="*/ 338 h 269"/>
                <a:gd name="T112" fmla="*/ 12 w 324"/>
                <a:gd name="T113" fmla="*/ 314 h 269"/>
                <a:gd name="T114" fmla="*/ 19 w 324"/>
                <a:gd name="T115" fmla="*/ 262 h 2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24" h="269">
                  <a:moveTo>
                    <a:pt x="12" y="145"/>
                  </a:moveTo>
                  <a:lnTo>
                    <a:pt x="13" y="143"/>
                  </a:lnTo>
                  <a:lnTo>
                    <a:pt x="13" y="141"/>
                  </a:lnTo>
                  <a:lnTo>
                    <a:pt x="13" y="139"/>
                  </a:lnTo>
                  <a:lnTo>
                    <a:pt x="13" y="137"/>
                  </a:lnTo>
                  <a:lnTo>
                    <a:pt x="14" y="136"/>
                  </a:lnTo>
                  <a:lnTo>
                    <a:pt x="14" y="135"/>
                  </a:lnTo>
                  <a:lnTo>
                    <a:pt x="14" y="133"/>
                  </a:lnTo>
                  <a:lnTo>
                    <a:pt x="15" y="131"/>
                  </a:lnTo>
                  <a:lnTo>
                    <a:pt x="15" y="128"/>
                  </a:lnTo>
                  <a:lnTo>
                    <a:pt x="15" y="127"/>
                  </a:lnTo>
                  <a:lnTo>
                    <a:pt x="15" y="126"/>
                  </a:lnTo>
                  <a:lnTo>
                    <a:pt x="15" y="125"/>
                  </a:lnTo>
                  <a:lnTo>
                    <a:pt x="15" y="123"/>
                  </a:lnTo>
                  <a:lnTo>
                    <a:pt x="15" y="122"/>
                  </a:lnTo>
                  <a:lnTo>
                    <a:pt x="15" y="121"/>
                  </a:lnTo>
                  <a:lnTo>
                    <a:pt x="15" y="120"/>
                  </a:lnTo>
                  <a:lnTo>
                    <a:pt x="17" y="119"/>
                  </a:lnTo>
                  <a:lnTo>
                    <a:pt x="17" y="118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7" y="108"/>
                  </a:lnTo>
                  <a:lnTo>
                    <a:pt x="20" y="95"/>
                  </a:lnTo>
                  <a:lnTo>
                    <a:pt x="20" y="94"/>
                  </a:lnTo>
                  <a:lnTo>
                    <a:pt x="21" y="88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2" y="78"/>
                  </a:lnTo>
                  <a:lnTo>
                    <a:pt x="24" y="65"/>
                  </a:lnTo>
                  <a:lnTo>
                    <a:pt x="25" y="58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27" y="45"/>
                  </a:lnTo>
                  <a:lnTo>
                    <a:pt x="28" y="32"/>
                  </a:lnTo>
                  <a:lnTo>
                    <a:pt x="29" y="26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61" y="4"/>
                  </a:lnTo>
                  <a:lnTo>
                    <a:pt x="67" y="5"/>
                  </a:lnTo>
                  <a:lnTo>
                    <a:pt x="68" y="5"/>
                  </a:lnTo>
                  <a:lnTo>
                    <a:pt x="69" y="5"/>
                  </a:lnTo>
                  <a:lnTo>
                    <a:pt x="70" y="5"/>
                  </a:lnTo>
                  <a:lnTo>
                    <a:pt x="70" y="6"/>
                  </a:lnTo>
                  <a:lnTo>
                    <a:pt x="71" y="6"/>
                  </a:lnTo>
                  <a:lnTo>
                    <a:pt x="72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81" y="7"/>
                  </a:lnTo>
                  <a:lnTo>
                    <a:pt x="82" y="7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8" y="8"/>
                  </a:lnTo>
                  <a:lnTo>
                    <a:pt x="89" y="8"/>
                  </a:lnTo>
                  <a:lnTo>
                    <a:pt x="92" y="9"/>
                  </a:lnTo>
                  <a:lnTo>
                    <a:pt x="95" y="9"/>
                  </a:lnTo>
                  <a:lnTo>
                    <a:pt x="97" y="9"/>
                  </a:lnTo>
                  <a:lnTo>
                    <a:pt x="97" y="10"/>
                  </a:lnTo>
                  <a:lnTo>
                    <a:pt x="98" y="10"/>
                  </a:lnTo>
                  <a:lnTo>
                    <a:pt x="100" y="10"/>
                  </a:lnTo>
                  <a:lnTo>
                    <a:pt x="102" y="10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5" y="11"/>
                  </a:lnTo>
                  <a:lnTo>
                    <a:pt x="106" y="11"/>
                  </a:lnTo>
                  <a:lnTo>
                    <a:pt x="107" y="11"/>
                  </a:lnTo>
                  <a:lnTo>
                    <a:pt x="108" y="11"/>
                  </a:lnTo>
                  <a:lnTo>
                    <a:pt x="109" y="11"/>
                  </a:lnTo>
                  <a:lnTo>
                    <a:pt x="112" y="12"/>
                  </a:lnTo>
                  <a:lnTo>
                    <a:pt x="113" y="12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8" y="12"/>
                  </a:lnTo>
                  <a:lnTo>
                    <a:pt x="119" y="13"/>
                  </a:lnTo>
                  <a:lnTo>
                    <a:pt x="122" y="13"/>
                  </a:lnTo>
                  <a:lnTo>
                    <a:pt x="124" y="13"/>
                  </a:lnTo>
                  <a:lnTo>
                    <a:pt x="128" y="14"/>
                  </a:lnTo>
                  <a:lnTo>
                    <a:pt x="131" y="14"/>
                  </a:lnTo>
                  <a:lnTo>
                    <a:pt x="134" y="15"/>
                  </a:lnTo>
                  <a:lnTo>
                    <a:pt x="135" y="15"/>
                  </a:lnTo>
                  <a:lnTo>
                    <a:pt x="137" y="15"/>
                  </a:lnTo>
                  <a:lnTo>
                    <a:pt x="138" y="15"/>
                  </a:lnTo>
                  <a:lnTo>
                    <a:pt x="139" y="15"/>
                  </a:lnTo>
                  <a:lnTo>
                    <a:pt x="141" y="16"/>
                  </a:lnTo>
                  <a:lnTo>
                    <a:pt x="142" y="16"/>
                  </a:lnTo>
                  <a:lnTo>
                    <a:pt x="143" y="16"/>
                  </a:lnTo>
                  <a:lnTo>
                    <a:pt x="144" y="16"/>
                  </a:lnTo>
                  <a:lnTo>
                    <a:pt x="145" y="16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9" y="17"/>
                  </a:lnTo>
                  <a:lnTo>
                    <a:pt x="151" y="17"/>
                  </a:lnTo>
                  <a:lnTo>
                    <a:pt x="152" y="17"/>
                  </a:lnTo>
                  <a:lnTo>
                    <a:pt x="153" y="17"/>
                  </a:lnTo>
                  <a:lnTo>
                    <a:pt x="154" y="18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7" y="18"/>
                  </a:lnTo>
                  <a:lnTo>
                    <a:pt x="158" y="18"/>
                  </a:lnTo>
                  <a:lnTo>
                    <a:pt x="159" y="18"/>
                  </a:lnTo>
                  <a:lnTo>
                    <a:pt x="160" y="18"/>
                  </a:lnTo>
                  <a:lnTo>
                    <a:pt x="161" y="18"/>
                  </a:lnTo>
                  <a:lnTo>
                    <a:pt x="165" y="19"/>
                  </a:lnTo>
                  <a:lnTo>
                    <a:pt x="166" y="19"/>
                  </a:lnTo>
                  <a:lnTo>
                    <a:pt x="170" y="20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3" y="20"/>
                  </a:lnTo>
                  <a:lnTo>
                    <a:pt x="175" y="20"/>
                  </a:lnTo>
                  <a:lnTo>
                    <a:pt x="178" y="20"/>
                  </a:lnTo>
                  <a:lnTo>
                    <a:pt x="180" y="20"/>
                  </a:lnTo>
                  <a:lnTo>
                    <a:pt x="182" y="20"/>
                  </a:lnTo>
                  <a:lnTo>
                    <a:pt x="183" y="20"/>
                  </a:lnTo>
                  <a:lnTo>
                    <a:pt x="185" y="20"/>
                  </a:lnTo>
                  <a:lnTo>
                    <a:pt x="186" y="22"/>
                  </a:lnTo>
                  <a:lnTo>
                    <a:pt x="187" y="22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5" y="22"/>
                  </a:lnTo>
                  <a:lnTo>
                    <a:pt x="196" y="22"/>
                  </a:lnTo>
                  <a:lnTo>
                    <a:pt x="198" y="22"/>
                  </a:lnTo>
                  <a:lnTo>
                    <a:pt x="201" y="22"/>
                  </a:lnTo>
                  <a:lnTo>
                    <a:pt x="202" y="22"/>
                  </a:lnTo>
                  <a:lnTo>
                    <a:pt x="203" y="22"/>
                  </a:lnTo>
                  <a:lnTo>
                    <a:pt x="203" y="24"/>
                  </a:lnTo>
                  <a:lnTo>
                    <a:pt x="206" y="24"/>
                  </a:lnTo>
                  <a:lnTo>
                    <a:pt x="207" y="24"/>
                  </a:lnTo>
                  <a:lnTo>
                    <a:pt x="208" y="24"/>
                  </a:lnTo>
                  <a:lnTo>
                    <a:pt x="217" y="24"/>
                  </a:lnTo>
                  <a:lnTo>
                    <a:pt x="222" y="24"/>
                  </a:lnTo>
                  <a:lnTo>
                    <a:pt x="223" y="26"/>
                  </a:lnTo>
                  <a:lnTo>
                    <a:pt x="228" y="26"/>
                  </a:lnTo>
                  <a:lnTo>
                    <a:pt x="233" y="26"/>
                  </a:lnTo>
                  <a:lnTo>
                    <a:pt x="240" y="26"/>
                  </a:lnTo>
                  <a:lnTo>
                    <a:pt x="242" y="26"/>
                  </a:lnTo>
                  <a:lnTo>
                    <a:pt x="242" y="27"/>
                  </a:lnTo>
                  <a:lnTo>
                    <a:pt x="246" y="27"/>
                  </a:lnTo>
                  <a:lnTo>
                    <a:pt x="247" y="27"/>
                  </a:lnTo>
                  <a:lnTo>
                    <a:pt x="253" y="28"/>
                  </a:lnTo>
                  <a:lnTo>
                    <a:pt x="260" y="28"/>
                  </a:lnTo>
                  <a:lnTo>
                    <a:pt x="262" y="28"/>
                  </a:lnTo>
                  <a:lnTo>
                    <a:pt x="263" y="29"/>
                  </a:lnTo>
                  <a:lnTo>
                    <a:pt x="264" y="29"/>
                  </a:lnTo>
                  <a:lnTo>
                    <a:pt x="265" y="29"/>
                  </a:lnTo>
                  <a:lnTo>
                    <a:pt x="266" y="29"/>
                  </a:lnTo>
                  <a:lnTo>
                    <a:pt x="267" y="29"/>
                  </a:lnTo>
                  <a:lnTo>
                    <a:pt x="268" y="29"/>
                  </a:lnTo>
                  <a:lnTo>
                    <a:pt x="269" y="29"/>
                  </a:lnTo>
                  <a:lnTo>
                    <a:pt x="270" y="29"/>
                  </a:lnTo>
                  <a:lnTo>
                    <a:pt x="273" y="29"/>
                  </a:lnTo>
                  <a:lnTo>
                    <a:pt x="274" y="30"/>
                  </a:lnTo>
                  <a:lnTo>
                    <a:pt x="275" y="30"/>
                  </a:lnTo>
                  <a:lnTo>
                    <a:pt x="277" y="30"/>
                  </a:lnTo>
                  <a:lnTo>
                    <a:pt x="278" y="30"/>
                  </a:lnTo>
                  <a:lnTo>
                    <a:pt x="279" y="30"/>
                  </a:lnTo>
                  <a:lnTo>
                    <a:pt x="280" y="30"/>
                  </a:lnTo>
                  <a:lnTo>
                    <a:pt x="282" y="30"/>
                  </a:lnTo>
                  <a:lnTo>
                    <a:pt x="284" y="30"/>
                  </a:lnTo>
                  <a:lnTo>
                    <a:pt x="285" y="31"/>
                  </a:lnTo>
                  <a:lnTo>
                    <a:pt x="286" y="31"/>
                  </a:lnTo>
                  <a:lnTo>
                    <a:pt x="287" y="31"/>
                  </a:lnTo>
                  <a:lnTo>
                    <a:pt x="288" y="31"/>
                  </a:lnTo>
                  <a:lnTo>
                    <a:pt x="289" y="31"/>
                  </a:lnTo>
                  <a:lnTo>
                    <a:pt x="290" y="31"/>
                  </a:lnTo>
                  <a:lnTo>
                    <a:pt x="292" y="31"/>
                  </a:lnTo>
                  <a:lnTo>
                    <a:pt x="294" y="31"/>
                  </a:lnTo>
                  <a:lnTo>
                    <a:pt x="295" y="31"/>
                  </a:lnTo>
                  <a:lnTo>
                    <a:pt x="299" y="32"/>
                  </a:lnTo>
                  <a:lnTo>
                    <a:pt x="300" y="32"/>
                  </a:lnTo>
                  <a:lnTo>
                    <a:pt x="302" y="32"/>
                  </a:lnTo>
                  <a:lnTo>
                    <a:pt x="306" y="32"/>
                  </a:lnTo>
                  <a:lnTo>
                    <a:pt x="308" y="33"/>
                  </a:lnTo>
                  <a:lnTo>
                    <a:pt x="310" y="33"/>
                  </a:lnTo>
                  <a:lnTo>
                    <a:pt x="315" y="33"/>
                  </a:lnTo>
                  <a:lnTo>
                    <a:pt x="316" y="33"/>
                  </a:lnTo>
                  <a:lnTo>
                    <a:pt x="317" y="33"/>
                  </a:lnTo>
                  <a:lnTo>
                    <a:pt x="318" y="33"/>
                  </a:lnTo>
                  <a:lnTo>
                    <a:pt x="324" y="34"/>
                  </a:lnTo>
                  <a:lnTo>
                    <a:pt x="323" y="36"/>
                  </a:lnTo>
                  <a:lnTo>
                    <a:pt x="323" y="37"/>
                  </a:lnTo>
                  <a:lnTo>
                    <a:pt x="323" y="38"/>
                  </a:lnTo>
                  <a:lnTo>
                    <a:pt x="323" y="39"/>
                  </a:lnTo>
                  <a:lnTo>
                    <a:pt x="323" y="42"/>
                  </a:lnTo>
                  <a:lnTo>
                    <a:pt x="323" y="43"/>
                  </a:lnTo>
                  <a:lnTo>
                    <a:pt x="323" y="44"/>
                  </a:lnTo>
                  <a:lnTo>
                    <a:pt x="323" y="45"/>
                  </a:lnTo>
                  <a:lnTo>
                    <a:pt x="323" y="46"/>
                  </a:lnTo>
                  <a:lnTo>
                    <a:pt x="323" y="47"/>
                  </a:lnTo>
                  <a:lnTo>
                    <a:pt x="323" y="49"/>
                  </a:lnTo>
                  <a:lnTo>
                    <a:pt x="323" y="50"/>
                  </a:lnTo>
                  <a:lnTo>
                    <a:pt x="322" y="50"/>
                  </a:lnTo>
                  <a:lnTo>
                    <a:pt x="322" y="52"/>
                  </a:lnTo>
                  <a:lnTo>
                    <a:pt x="322" y="56"/>
                  </a:lnTo>
                  <a:lnTo>
                    <a:pt x="322" y="59"/>
                  </a:lnTo>
                  <a:lnTo>
                    <a:pt x="322" y="61"/>
                  </a:lnTo>
                  <a:lnTo>
                    <a:pt x="322" y="63"/>
                  </a:lnTo>
                  <a:lnTo>
                    <a:pt x="321" y="64"/>
                  </a:lnTo>
                  <a:lnTo>
                    <a:pt x="321" y="65"/>
                  </a:lnTo>
                  <a:lnTo>
                    <a:pt x="321" y="67"/>
                  </a:lnTo>
                  <a:lnTo>
                    <a:pt x="321" y="69"/>
                  </a:lnTo>
                  <a:lnTo>
                    <a:pt x="321" y="70"/>
                  </a:lnTo>
                  <a:lnTo>
                    <a:pt x="321" y="72"/>
                  </a:lnTo>
                  <a:lnTo>
                    <a:pt x="321" y="73"/>
                  </a:lnTo>
                  <a:lnTo>
                    <a:pt x="321" y="76"/>
                  </a:lnTo>
                  <a:lnTo>
                    <a:pt x="320" y="78"/>
                  </a:lnTo>
                  <a:lnTo>
                    <a:pt x="320" y="80"/>
                  </a:lnTo>
                  <a:lnTo>
                    <a:pt x="320" y="82"/>
                  </a:lnTo>
                  <a:lnTo>
                    <a:pt x="320" y="83"/>
                  </a:lnTo>
                  <a:lnTo>
                    <a:pt x="320" y="84"/>
                  </a:lnTo>
                  <a:lnTo>
                    <a:pt x="320" y="85"/>
                  </a:lnTo>
                  <a:lnTo>
                    <a:pt x="320" y="87"/>
                  </a:lnTo>
                  <a:lnTo>
                    <a:pt x="320" y="92"/>
                  </a:lnTo>
                  <a:lnTo>
                    <a:pt x="320" y="100"/>
                  </a:lnTo>
                  <a:lnTo>
                    <a:pt x="320" y="102"/>
                  </a:lnTo>
                  <a:lnTo>
                    <a:pt x="319" y="112"/>
                  </a:lnTo>
                  <a:lnTo>
                    <a:pt x="319" y="113"/>
                  </a:lnTo>
                  <a:lnTo>
                    <a:pt x="319" y="117"/>
                  </a:lnTo>
                  <a:lnTo>
                    <a:pt x="319" y="118"/>
                  </a:lnTo>
                  <a:lnTo>
                    <a:pt x="319" y="119"/>
                  </a:lnTo>
                  <a:lnTo>
                    <a:pt x="319" y="120"/>
                  </a:lnTo>
                  <a:lnTo>
                    <a:pt x="318" y="121"/>
                  </a:lnTo>
                  <a:lnTo>
                    <a:pt x="318" y="122"/>
                  </a:lnTo>
                  <a:lnTo>
                    <a:pt x="318" y="123"/>
                  </a:lnTo>
                  <a:lnTo>
                    <a:pt x="318" y="124"/>
                  </a:lnTo>
                  <a:lnTo>
                    <a:pt x="318" y="127"/>
                  </a:lnTo>
                  <a:lnTo>
                    <a:pt x="318" y="129"/>
                  </a:lnTo>
                  <a:lnTo>
                    <a:pt x="318" y="131"/>
                  </a:lnTo>
                  <a:lnTo>
                    <a:pt x="317" y="136"/>
                  </a:lnTo>
                  <a:lnTo>
                    <a:pt x="317" y="137"/>
                  </a:lnTo>
                  <a:lnTo>
                    <a:pt x="317" y="142"/>
                  </a:lnTo>
                  <a:lnTo>
                    <a:pt x="317" y="143"/>
                  </a:lnTo>
                  <a:lnTo>
                    <a:pt x="317" y="144"/>
                  </a:lnTo>
                  <a:lnTo>
                    <a:pt x="317" y="148"/>
                  </a:lnTo>
                  <a:lnTo>
                    <a:pt x="317" y="150"/>
                  </a:lnTo>
                  <a:lnTo>
                    <a:pt x="316" y="151"/>
                  </a:lnTo>
                  <a:lnTo>
                    <a:pt x="316" y="152"/>
                  </a:lnTo>
                  <a:lnTo>
                    <a:pt x="316" y="153"/>
                  </a:lnTo>
                  <a:lnTo>
                    <a:pt x="316" y="158"/>
                  </a:lnTo>
                  <a:lnTo>
                    <a:pt x="316" y="159"/>
                  </a:lnTo>
                  <a:lnTo>
                    <a:pt x="316" y="161"/>
                  </a:lnTo>
                  <a:lnTo>
                    <a:pt x="316" y="163"/>
                  </a:lnTo>
                  <a:lnTo>
                    <a:pt x="315" y="165"/>
                  </a:lnTo>
                  <a:lnTo>
                    <a:pt x="315" y="166"/>
                  </a:lnTo>
                  <a:lnTo>
                    <a:pt x="315" y="168"/>
                  </a:lnTo>
                  <a:lnTo>
                    <a:pt x="315" y="169"/>
                  </a:lnTo>
                  <a:lnTo>
                    <a:pt x="315" y="171"/>
                  </a:lnTo>
                  <a:lnTo>
                    <a:pt x="315" y="174"/>
                  </a:lnTo>
                  <a:lnTo>
                    <a:pt x="315" y="176"/>
                  </a:lnTo>
                  <a:lnTo>
                    <a:pt x="315" y="178"/>
                  </a:lnTo>
                  <a:lnTo>
                    <a:pt x="314" y="179"/>
                  </a:lnTo>
                  <a:lnTo>
                    <a:pt x="314" y="181"/>
                  </a:lnTo>
                  <a:lnTo>
                    <a:pt x="314" y="182"/>
                  </a:lnTo>
                  <a:lnTo>
                    <a:pt x="314" y="183"/>
                  </a:lnTo>
                  <a:lnTo>
                    <a:pt x="314" y="184"/>
                  </a:lnTo>
                  <a:lnTo>
                    <a:pt x="314" y="185"/>
                  </a:lnTo>
                  <a:lnTo>
                    <a:pt x="314" y="186"/>
                  </a:lnTo>
                  <a:lnTo>
                    <a:pt x="314" y="187"/>
                  </a:lnTo>
                  <a:lnTo>
                    <a:pt x="314" y="189"/>
                  </a:lnTo>
                  <a:lnTo>
                    <a:pt x="314" y="191"/>
                  </a:lnTo>
                  <a:lnTo>
                    <a:pt x="314" y="193"/>
                  </a:lnTo>
                  <a:lnTo>
                    <a:pt x="313" y="194"/>
                  </a:lnTo>
                  <a:lnTo>
                    <a:pt x="313" y="202"/>
                  </a:lnTo>
                  <a:lnTo>
                    <a:pt x="313" y="203"/>
                  </a:lnTo>
                  <a:lnTo>
                    <a:pt x="312" y="207"/>
                  </a:lnTo>
                  <a:lnTo>
                    <a:pt x="312" y="211"/>
                  </a:lnTo>
                  <a:lnTo>
                    <a:pt x="312" y="217"/>
                  </a:lnTo>
                  <a:lnTo>
                    <a:pt x="312" y="221"/>
                  </a:lnTo>
                  <a:lnTo>
                    <a:pt x="311" y="223"/>
                  </a:lnTo>
                  <a:lnTo>
                    <a:pt x="311" y="224"/>
                  </a:lnTo>
                  <a:lnTo>
                    <a:pt x="311" y="225"/>
                  </a:lnTo>
                  <a:lnTo>
                    <a:pt x="311" y="228"/>
                  </a:lnTo>
                  <a:lnTo>
                    <a:pt x="311" y="230"/>
                  </a:lnTo>
                  <a:lnTo>
                    <a:pt x="310" y="237"/>
                  </a:lnTo>
                  <a:lnTo>
                    <a:pt x="310" y="239"/>
                  </a:lnTo>
                  <a:lnTo>
                    <a:pt x="310" y="242"/>
                  </a:lnTo>
                  <a:lnTo>
                    <a:pt x="310" y="245"/>
                  </a:lnTo>
                  <a:lnTo>
                    <a:pt x="310" y="247"/>
                  </a:lnTo>
                  <a:lnTo>
                    <a:pt x="310" y="251"/>
                  </a:lnTo>
                  <a:lnTo>
                    <a:pt x="310" y="255"/>
                  </a:lnTo>
                  <a:lnTo>
                    <a:pt x="310" y="261"/>
                  </a:lnTo>
                  <a:lnTo>
                    <a:pt x="310" y="262"/>
                  </a:lnTo>
                  <a:lnTo>
                    <a:pt x="309" y="266"/>
                  </a:lnTo>
                  <a:lnTo>
                    <a:pt x="309" y="269"/>
                  </a:lnTo>
                  <a:lnTo>
                    <a:pt x="307" y="269"/>
                  </a:lnTo>
                  <a:lnTo>
                    <a:pt x="302" y="268"/>
                  </a:lnTo>
                  <a:lnTo>
                    <a:pt x="301" y="268"/>
                  </a:lnTo>
                  <a:lnTo>
                    <a:pt x="300" y="268"/>
                  </a:lnTo>
                  <a:lnTo>
                    <a:pt x="298" y="268"/>
                  </a:lnTo>
                  <a:lnTo>
                    <a:pt x="297" y="268"/>
                  </a:lnTo>
                  <a:lnTo>
                    <a:pt x="295" y="268"/>
                  </a:lnTo>
                  <a:lnTo>
                    <a:pt x="294" y="268"/>
                  </a:lnTo>
                  <a:lnTo>
                    <a:pt x="293" y="268"/>
                  </a:lnTo>
                  <a:lnTo>
                    <a:pt x="292" y="268"/>
                  </a:lnTo>
                  <a:lnTo>
                    <a:pt x="292" y="267"/>
                  </a:lnTo>
                  <a:lnTo>
                    <a:pt x="289" y="267"/>
                  </a:lnTo>
                  <a:lnTo>
                    <a:pt x="288" y="267"/>
                  </a:lnTo>
                  <a:lnTo>
                    <a:pt x="287" y="267"/>
                  </a:lnTo>
                  <a:lnTo>
                    <a:pt x="285" y="267"/>
                  </a:lnTo>
                  <a:lnTo>
                    <a:pt x="283" y="267"/>
                  </a:lnTo>
                  <a:lnTo>
                    <a:pt x="282" y="267"/>
                  </a:lnTo>
                  <a:lnTo>
                    <a:pt x="280" y="267"/>
                  </a:lnTo>
                  <a:lnTo>
                    <a:pt x="278" y="266"/>
                  </a:lnTo>
                  <a:lnTo>
                    <a:pt x="277" y="266"/>
                  </a:lnTo>
                  <a:lnTo>
                    <a:pt x="276" y="266"/>
                  </a:lnTo>
                  <a:lnTo>
                    <a:pt x="275" y="266"/>
                  </a:lnTo>
                  <a:lnTo>
                    <a:pt x="274" y="266"/>
                  </a:lnTo>
                  <a:lnTo>
                    <a:pt x="273" y="266"/>
                  </a:lnTo>
                  <a:lnTo>
                    <a:pt x="272" y="266"/>
                  </a:lnTo>
                  <a:lnTo>
                    <a:pt x="268" y="265"/>
                  </a:lnTo>
                  <a:lnTo>
                    <a:pt x="267" y="265"/>
                  </a:lnTo>
                  <a:lnTo>
                    <a:pt x="266" y="265"/>
                  </a:lnTo>
                  <a:lnTo>
                    <a:pt x="263" y="265"/>
                  </a:lnTo>
                  <a:lnTo>
                    <a:pt x="262" y="265"/>
                  </a:lnTo>
                  <a:lnTo>
                    <a:pt x="260" y="265"/>
                  </a:lnTo>
                  <a:lnTo>
                    <a:pt x="260" y="264"/>
                  </a:lnTo>
                  <a:lnTo>
                    <a:pt x="259" y="264"/>
                  </a:lnTo>
                  <a:lnTo>
                    <a:pt x="255" y="264"/>
                  </a:lnTo>
                  <a:lnTo>
                    <a:pt x="254" y="264"/>
                  </a:lnTo>
                  <a:lnTo>
                    <a:pt x="252" y="264"/>
                  </a:lnTo>
                  <a:lnTo>
                    <a:pt x="250" y="264"/>
                  </a:lnTo>
                  <a:lnTo>
                    <a:pt x="249" y="264"/>
                  </a:lnTo>
                  <a:lnTo>
                    <a:pt x="249" y="263"/>
                  </a:lnTo>
                  <a:lnTo>
                    <a:pt x="247" y="263"/>
                  </a:lnTo>
                  <a:lnTo>
                    <a:pt x="246" y="263"/>
                  </a:lnTo>
                  <a:lnTo>
                    <a:pt x="244" y="263"/>
                  </a:lnTo>
                  <a:lnTo>
                    <a:pt x="243" y="263"/>
                  </a:lnTo>
                  <a:lnTo>
                    <a:pt x="242" y="263"/>
                  </a:lnTo>
                  <a:lnTo>
                    <a:pt x="240" y="263"/>
                  </a:lnTo>
                  <a:lnTo>
                    <a:pt x="239" y="263"/>
                  </a:lnTo>
                  <a:lnTo>
                    <a:pt x="238" y="263"/>
                  </a:lnTo>
                  <a:lnTo>
                    <a:pt x="236" y="262"/>
                  </a:lnTo>
                  <a:lnTo>
                    <a:pt x="234" y="262"/>
                  </a:lnTo>
                  <a:lnTo>
                    <a:pt x="233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30" y="262"/>
                  </a:lnTo>
                  <a:lnTo>
                    <a:pt x="228" y="262"/>
                  </a:lnTo>
                  <a:lnTo>
                    <a:pt x="227" y="262"/>
                  </a:lnTo>
                  <a:lnTo>
                    <a:pt x="225" y="261"/>
                  </a:lnTo>
                  <a:lnTo>
                    <a:pt x="223" y="261"/>
                  </a:lnTo>
                  <a:lnTo>
                    <a:pt x="213" y="260"/>
                  </a:lnTo>
                  <a:lnTo>
                    <a:pt x="207" y="260"/>
                  </a:lnTo>
                  <a:lnTo>
                    <a:pt x="195" y="258"/>
                  </a:lnTo>
                  <a:lnTo>
                    <a:pt x="178" y="257"/>
                  </a:lnTo>
                  <a:lnTo>
                    <a:pt x="177" y="256"/>
                  </a:lnTo>
                  <a:lnTo>
                    <a:pt x="176" y="256"/>
                  </a:lnTo>
                  <a:lnTo>
                    <a:pt x="173" y="256"/>
                  </a:lnTo>
                  <a:lnTo>
                    <a:pt x="172" y="256"/>
                  </a:lnTo>
                  <a:lnTo>
                    <a:pt x="171" y="256"/>
                  </a:lnTo>
                  <a:lnTo>
                    <a:pt x="169" y="255"/>
                  </a:lnTo>
                  <a:lnTo>
                    <a:pt x="167" y="255"/>
                  </a:lnTo>
                  <a:lnTo>
                    <a:pt x="163" y="255"/>
                  </a:lnTo>
                  <a:lnTo>
                    <a:pt x="160" y="254"/>
                  </a:lnTo>
                  <a:lnTo>
                    <a:pt x="159" y="254"/>
                  </a:lnTo>
                  <a:lnTo>
                    <a:pt x="157" y="254"/>
                  </a:lnTo>
                  <a:lnTo>
                    <a:pt x="156" y="254"/>
                  </a:lnTo>
                  <a:lnTo>
                    <a:pt x="155" y="254"/>
                  </a:lnTo>
                  <a:lnTo>
                    <a:pt x="153" y="253"/>
                  </a:lnTo>
                  <a:lnTo>
                    <a:pt x="152" y="253"/>
                  </a:lnTo>
                  <a:lnTo>
                    <a:pt x="151" y="253"/>
                  </a:lnTo>
                  <a:lnTo>
                    <a:pt x="149" y="253"/>
                  </a:lnTo>
                  <a:lnTo>
                    <a:pt x="148" y="253"/>
                  </a:lnTo>
                  <a:lnTo>
                    <a:pt x="147" y="253"/>
                  </a:lnTo>
                  <a:lnTo>
                    <a:pt x="146" y="253"/>
                  </a:lnTo>
                  <a:lnTo>
                    <a:pt x="145" y="252"/>
                  </a:lnTo>
                  <a:lnTo>
                    <a:pt x="144" y="252"/>
                  </a:lnTo>
                  <a:lnTo>
                    <a:pt x="142" y="252"/>
                  </a:lnTo>
                  <a:lnTo>
                    <a:pt x="140" y="252"/>
                  </a:lnTo>
                  <a:lnTo>
                    <a:pt x="139" y="252"/>
                  </a:lnTo>
                  <a:lnTo>
                    <a:pt x="137" y="251"/>
                  </a:lnTo>
                  <a:lnTo>
                    <a:pt x="135" y="251"/>
                  </a:lnTo>
                  <a:lnTo>
                    <a:pt x="134" y="251"/>
                  </a:lnTo>
                  <a:lnTo>
                    <a:pt x="127" y="250"/>
                  </a:lnTo>
                  <a:lnTo>
                    <a:pt x="126" y="250"/>
                  </a:lnTo>
                  <a:lnTo>
                    <a:pt x="122" y="250"/>
                  </a:lnTo>
                  <a:lnTo>
                    <a:pt x="121" y="250"/>
                  </a:lnTo>
                  <a:lnTo>
                    <a:pt x="121" y="249"/>
                  </a:lnTo>
                  <a:lnTo>
                    <a:pt x="114" y="249"/>
                  </a:lnTo>
                  <a:lnTo>
                    <a:pt x="112" y="249"/>
                  </a:lnTo>
                  <a:lnTo>
                    <a:pt x="110" y="249"/>
                  </a:lnTo>
                  <a:lnTo>
                    <a:pt x="109" y="249"/>
                  </a:lnTo>
                  <a:lnTo>
                    <a:pt x="108" y="249"/>
                  </a:lnTo>
                  <a:lnTo>
                    <a:pt x="107" y="249"/>
                  </a:lnTo>
                  <a:lnTo>
                    <a:pt x="106" y="249"/>
                  </a:lnTo>
                  <a:lnTo>
                    <a:pt x="105" y="247"/>
                  </a:lnTo>
                  <a:lnTo>
                    <a:pt x="101" y="247"/>
                  </a:lnTo>
                  <a:lnTo>
                    <a:pt x="100" y="247"/>
                  </a:lnTo>
                  <a:lnTo>
                    <a:pt x="99" y="247"/>
                  </a:lnTo>
                  <a:lnTo>
                    <a:pt x="97" y="247"/>
                  </a:lnTo>
                  <a:lnTo>
                    <a:pt x="95" y="247"/>
                  </a:lnTo>
                  <a:lnTo>
                    <a:pt x="93" y="245"/>
                  </a:lnTo>
                  <a:lnTo>
                    <a:pt x="92" y="245"/>
                  </a:lnTo>
                  <a:lnTo>
                    <a:pt x="90" y="245"/>
                  </a:lnTo>
                  <a:lnTo>
                    <a:pt x="72" y="243"/>
                  </a:lnTo>
                  <a:lnTo>
                    <a:pt x="69" y="243"/>
                  </a:lnTo>
                  <a:lnTo>
                    <a:pt x="47" y="240"/>
                  </a:lnTo>
                  <a:lnTo>
                    <a:pt x="45" y="239"/>
                  </a:lnTo>
                  <a:lnTo>
                    <a:pt x="44" y="239"/>
                  </a:lnTo>
                  <a:lnTo>
                    <a:pt x="41" y="239"/>
                  </a:lnTo>
                  <a:lnTo>
                    <a:pt x="40" y="239"/>
                  </a:lnTo>
                  <a:lnTo>
                    <a:pt x="39" y="238"/>
                  </a:lnTo>
                  <a:lnTo>
                    <a:pt x="38" y="238"/>
                  </a:lnTo>
                  <a:lnTo>
                    <a:pt x="37" y="238"/>
                  </a:lnTo>
                  <a:lnTo>
                    <a:pt x="35" y="238"/>
                  </a:lnTo>
                  <a:lnTo>
                    <a:pt x="34" y="238"/>
                  </a:lnTo>
                  <a:lnTo>
                    <a:pt x="33" y="238"/>
                  </a:lnTo>
                  <a:lnTo>
                    <a:pt x="33" y="237"/>
                  </a:lnTo>
                  <a:lnTo>
                    <a:pt x="32" y="237"/>
                  </a:lnTo>
                  <a:lnTo>
                    <a:pt x="31" y="237"/>
                  </a:lnTo>
                  <a:lnTo>
                    <a:pt x="30" y="237"/>
                  </a:lnTo>
                  <a:lnTo>
                    <a:pt x="25" y="236"/>
                  </a:lnTo>
                  <a:lnTo>
                    <a:pt x="19" y="235"/>
                  </a:lnTo>
                  <a:lnTo>
                    <a:pt x="14" y="234"/>
                  </a:lnTo>
                  <a:lnTo>
                    <a:pt x="12" y="234"/>
                  </a:lnTo>
                  <a:lnTo>
                    <a:pt x="10" y="234"/>
                  </a:lnTo>
                  <a:lnTo>
                    <a:pt x="8" y="234"/>
                  </a:lnTo>
                  <a:lnTo>
                    <a:pt x="2" y="233"/>
                  </a:lnTo>
                  <a:lnTo>
                    <a:pt x="0" y="232"/>
                  </a:lnTo>
                  <a:lnTo>
                    <a:pt x="1" y="231"/>
                  </a:lnTo>
                  <a:lnTo>
                    <a:pt x="1" y="230"/>
                  </a:lnTo>
                  <a:lnTo>
                    <a:pt x="1" y="228"/>
                  </a:lnTo>
                  <a:lnTo>
                    <a:pt x="1" y="227"/>
                  </a:lnTo>
                  <a:lnTo>
                    <a:pt x="1" y="226"/>
                  </a:lnTo>
                  <a:lnTo>
                    <a:pt x="1" y="225"/>
                  </a:lnTo>
                  <a:lnTo>
                    <a:pt x="2" y="224"/>
                  </a:lnTo>
                  <a:lnTo>
                    <a:pt x="2" y="222"/>
                  </a:lnTo>
                  <a:lnTo>
                    <a:pt x="2" y="221"/>
                  </a:lnTo>
                  <a:lnTo>
                    <a:pt x="2" y="219"/>
                  </a:lnTo>
                  <a:lnTo>
                    <a:pt x="3" y="217"/>
                  </a:lnTo>
                  <a:lnTo>
                    <a:pt x="3" y="214"/>
                  </a:lnTo>
                  <a:lnTo>
                    <a:pt x="4" y="212"/>
                  </a:lnTo>
                  <a:lnTo>
                    <a:pt x="4" y="211"/>
                  </a:lnTo>
                  <a:lnTo>
                    <a:pt x="4" y="208"/>
                  </a:lnTo>
                  <a:lnTo>
                    <a:pt x="4" y="207"/>
                  </a:lnTo>
                  <a:lnTo>
                    <a:pt x="4" y="206"/>
                  </a:lnTo>
                  <a:lnTo>
                    <a:pt x="5" y="205"/>
                  </a:lnTo>
                  <a:lnTo>
                    <a:pt x="5" y="204"/>
                  </a:lnTo>
                  <a:lnTo>
                    <a:pt x="5" y="203"/>
                  </a:lnTo>
                  <a:lnTo>
                    <a:pt x="5" y="201"/>
                  </a:lnTo>
                  <a:lnTo>
                    <a:pt x="5" y="200"/>
                  </a:lnTo>
                  <a:lnTo>
                    <a:pt x="6" y="199"/>
                  </a:lnTo>
                  <a:lnTo>
                    <a:pt x="6" y="197"/>
                  </a:lnTo>
                  <a:lnTo>
                    <a:pt x="6" y="196"/>
                  </a:lnTo>
                  <a:lnTo>
                    <a:pt x="7" y="193"/>
                  </a:lnTo>
                  <a:lnTo>
                    <a:pt x="7" y="191"/>
                  </a:lnTo>
                  <a:lnTo>
                    <a:pt x="7" y="189"/>
                  </a:lnTo>
                  <a:lnTo>
                    <a:pt x="7" y="187"/>
                  </a:lnTo>
                  <a:lnTo>
                    <a:pt x="7" y="186"/>
                  </a:lnTo>
                  <a:lnTo>
                    <a:pt x="7" y="184"/>
                  </a:lnTo>
                  <a:lnTo>
                    <a:pt x="7" y="183"/>
                  </a:lnTo>
                  <a:lnTo>
                    <a:pt x="7" y="182"/>
                  </a:lnTo>
                  <a:lnTo>
                    <a:pt x="7" y="181"/>
                  </a:lnTo>
                  <a:lnTo>
                    <a:pt x="8" y="180"/>
                  </a:lnTo>
                  <a:lnTo>
                    <a:pt x="8" y="176"/>
                  </a:lnTo>
                  <a:lnTo>
                    <a:pt x="10" y="165"/>
                  </a:lnTo>
                  <a:lnTo>
                    <a:pt x="10" y="164"/>
                  </a:lnTo>
                  <a:lnTo>
                    <a:pt x="10" y="159"/>
                  </a:lnTo>
                  <a:lnTo>
                    <a:pt x="10" y="158"/>
                  </a:lnTo>
                  <a:lnTo>
                    <a:pt x="10" y="157"/>
                  </a:lnTo>
                  <a:lnTo>
                    <a:pt x="11" y="152"/>
                  </a:lnTo>
                  <a:lnTo>
                    <a:pt x="11" y="151"/>
                  </a:lnTo>
                  <a:lnTo>
                    <a:pt x="12" y="145"/>
                  </a:lnTo>
                  <a:close/>
                </a:path>
              </a:pathLst>
            </a:custGeom>
            <a:solidFill>
              <a:srgbClr val="9C8F5E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17AC23AF-7B3A-FA45-B645-EE507BF181E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520" y="1228"/>
              <a:ext cx="509" cy="339"/>
            </a:xfrm>
            <a:custGeom>
              <a:avLst/>
              <a:gdLst>
                <a:gd name="T0" fmla="*/ 23 w 289"/>
                <a:gd name="T1" fmla="*/ 54 h 196"/>
                <a:gd name="T2" fmla="*/ 21 w 289"/>
                <a:gd name="T3" fmla="*/ 74 h 196"/>
                <a:gd name="T4" fmla="*/ 18 w 289"/>
                <a:gd name="T5" fmla="*/ 102 h 196"/>
                <a:gd name="T6" fmla="*/ 16 w 289"/>
                <a:gd name="T7" fmla="*/ 128 h 196"/>
                <a:gd name="T8" fmla="*/ 11 w 289"/>
                <a:gd name="T9" fmla="*/ 176 h 196"/>
                <a:gd name="T10" fmla="*/ 7 w 289"/>
                <a:gd name="T11" fmla="*/ 223 h 196"/>
                <a:gd name="T12" fmla="*/ 4 w 289"/>
                <a:gd name="T13" fmla="*/ 270 h 196"/>
                <a:gd name="T14" fmla="*/ 0 w 289"/>
                <a:gd name="T15" fmla="*/ 306 h 196"/>
                <a:gd name="T16" fmla="*/ 33 w 289"/>
                <a:gd name="T17" fmla="*/ 315 h 196"/>
                <a:gd name="T18" fmla="*/ 76 w 289"/>
                <a:gd name="T19" fmla="*/ 318 h 196"/>
                <a:gd name="T20" fmla="*/ 116 w 289"/>
                <a:gd name="T21" fmla="*/ 322 h 196"/>
                <a:gd name="T22" fmla="*/ 148 w 289"/>
                <a:gd name="T23" fmla="*/ 323 h 196"/>
                <a:gd name="T24" fmla="*/ 167 w 289"/>
                <a:gd name="T25" fmla="*/ 325 h 196"/>
                <a:gd name="T26" fmla="*/ 188 w 289"/>
                <a:gd name="T27" fmla="*/ 327 h 196"/>
                <a:gd name="T28" fmla="*/ 210 w 289"/>
                <a:gd name="T29" fmla="*/ 329 h 196"/>
                <a:gd name="T30" fmla="*/ 236 w 289"/>
                <a:gd name="T31" fmla="*/ 329 h 196"/>
                <a:gd name="T32" fmla="*/ 268 w 289"/>
                <a:gd name="T33" fmla="*/ 332 h 196"/>
                <a:gd name="T34" fmla="*/ 298 w 289"/>
                <a:gd name="T35" fmla="*/ 332 h 196"/>
                <a:gd name="T36" fmla="*/ 322 w 289"/>
                <a:gd name="T37" fmla="*/ 334 h 196"/>
                <a:gd name="T38" fmla="*/ 350 w 289"/>
                <a:gd name="T39" fmla="*/ 336 h 196"/>
                <a:gd name="T40" fmla="*/ 395 w 289"/>
                <a:gd name="T41" fmla="*/ 337 h 196"/>
                <a:gd name="T42" fmla="*/ 439 w 289"/>
                <a:gd name="T43" fmla="*/ 337 h 196"/>
                <a:gd name="T44" fmla="*/ 481 w 289"/>
                <a:gd name="T45" fmla="*/ 339 h 196"/>
                <a:gd name="T46" fmla="*/ 507 w 289"/>
                <a:gd name="T47" fmla="*/ 329 h 196"/>
                <a:gd name="T48" fmla="*/ 507 w 289"/>
                <a:gd name="T49" fmla="*/ 315 h 196"/>
                <a:gd name="T50" fmla="*/ 505 w 289"/>
                <a:gd name="T51" fmla="*/ 303 h 196"/>
                <a:gd name="T52" fmla="*/ 502 w 289"/>
                <a:gd name="T53" fmla="*/ 294 h 196"/>
                <a:gd name="T54" fmla="*/ 498 w 289"/>
                <a:gd name="T55" fmla="*/ 284 h 196"/>
                <a:gd name="T56" fmla="*/ 497 w 289"/>
                <a:gd name="T57" fmla="*/ 275 h 196"/>
                <a:gd name="T58" fmla="*/ 495 w 289"/>
                <a:gd name="T59" fmla="*/ 273 h 196"/>
                <a:gd name="T60" fmla="*/ 493 w 289"/>
                <a:gd name="T61" fmla="*/ 266 h 196"/>
                <a:gd name="T62" fmla="*/ 493 w 289"/>
                <a:gd name="T63" fmla="*/ 263 h 196"/>
                <a:gd name="T64" fmla="*/ 493 w 289"/>
                <a:gd name="T65" fmla="*/ 254 h 196"/>
                <a:gd name="T66" fmla="*/ 493 w 289"/>
                <a:gd name="T67" fmla="*/ 247 h 196"/>
                <a:gd name="T68" fmla="*/ 495 w 289"/>
                <a:gd name="T69" fmla="*/ 240 h 196"/>
                <a:gd name="T70" fmla="*/ 493 w 289"/>
                <a:gd name="T71" fmla="*/ 233 h 196"/>
                <a:gd name="T72" fmla="*/ 491 w 289"/>
                <a:gd name="T73" fmla="*/ 225 h 196"/>
                <a:gd name="T74" fmla="*/ 491 w 289"/>
                <a:gd name="T75" fmla="*/ 218 h 196"/>
                <a:gd name="T76" fmla="*/ 491 w 289"/>
                <a:gd name="T77" fmla="*/ 211 h 196"/>
                <a:gd name="T78" fmla="*/ 491 w 289"/>
                <a:gd name="T79" fmla="*/ 206 h 196"/>
                <a:gd name="T80" fmla="*/ 491 w 289"/>
                <a:gd name="T81" fmla="*/ 192 h 196"/>
                <a:gd name="T82" fmla="*/ 490 w 289"/>
                <a:gd name="T83" fmla="*/ 185 h 196"/>
                <a:gd name="T84" fmla="*/ 491 w 289"/>
                <a:gd name="T85" fmla="*/ 180 h 196"/>
                <a:gd name="T86" fmla="*/ 490 w 289"/>
                <a:gd name="T87" fmla="*/ 173 h 196"/>
                <a:gd name="T88" fmla="*/ 488 w 289"/>
                <a:gd name="T89" fmla="*/ 161 h 196"/>
                <a:gd name="T90" fmla="*/ 484 w 289"/>
                <a:gd name="T91" fmla="*/ 152 h 196"/>
                <a:gd name="T92" fmla="*/ 481 w 289"/>
                <a:gd name="T93" fmla="*/ 142 h 196"/>
                <a:gd name="T94" fmla="*/ 476 w 289"/>
                <a:gd name="T95" fmla="*/ 128 h 196"/>
                <a:gd name="T96" fmla="*/ 474 w 289"/>
                <a:gd name="T97" fmla="*/ 114 h 196"/>
                <a:gd name="T98" fmla="*/ 474 w 289"/>
                <a:gd name="T99" fmla="*/ 106 h 196"/>
                <a:gd name="T100" fmla="*/ 472 w 289"/>
                <a:gd name="T101" fmla="*/ 99 h 196"/>
                <a:gd name="T102" fmla="*/ 472 w 289"/>
                <a:gd name="T103" fmla="*/ 92 h 196"/>
                <a:gd name="T104" fmla="*/ 474 w 289"/>
                <a:gd name="T105" fmla="*/ 83 h 196"/>
                <a:gd name="T106" fmla="*/ 472 w 289"/>
                <a:gd name="T107" fmla="*/ 76 h 196"/>
                <a:gd name="T108" fmla="*/ 472 w 289"/>
                <a:gd name="T109" fmla="*/ 73 h 196"/>
                <a:gd name="T110" fmla="*/ 474 w 289"/>
                <a:gd name="T111" fmla="*/ 64 h 196"/>
                <a:gd name="T112" fmla="*/ 474 w 289"/>
                <a:gd name="T113" fmla="*/ 54 h 196"/>
                <a:gd name="T114" fmla="*/ 470 w 289"/>
                <a:gd name="T115" fmla="*/ 43 h 196"/>
                <a:gd name="T116" fmla="*/ 467 w 289"/>
                <a:gd name="T117" fmla="*/ 28 h 196"/>
                <a:gd name="T118" fmla="*/ 292 w 289"/>
                <a:gd name="T119" fmla="*/ 21 h 196"/>
                <a:gd name="T120" fmla="*/ 146 w 289"/>
                <a:gd name="T121" fmla="*/ 10 h 196"/>
                <a:gd name="T122" fmla="*/ 28 w 289"/>
                <a:gd name="T123" fmla="*/ 2 h 1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9" h="196">
                  <a:moveTo>
                    <a:pt x="16" y="5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11" y="48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8"/>
                  </a:lnTo>
                  <a:lnTo>
                    <a:pt x="11" y="59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0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9" y="70"/>
                  </a:lnTo>
                  <a:lnTo>
                    <a:pt x="9" y="71"/>
                  </a:lnTo>
                  <a:lnTo>
                    <a:pt x="9" y="73"/>
                  </a:lnTo>
                  <a:lnTo>
                    <a:pt x="9" y="74"/>
                  </a:lnTo>
                  <a:lnTo>
                    <a:pt x="8" y="81"/>
                  </a:lnTo>
                  <a:lnTo>
                    <a:pt x="8" y="82"/>
                  </a:lnTo>
                  <a:lnTo>
                    <a:pt x="8" y="83"/>
                  </a:lnTo>
                  <a:lnTo>
                    <a:pt x="8" y="89"/>
                  </a:lnTo>
                  <a:lnTo>
                    <a:pt x="8" y="90"/>
                  </a:lnTo>
                  <a:lnTo>
                    <a:pt x="7" y="91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7" y="96"/>
                  </a:lnTo>
                  <a:lnTo>
                    <a:pt x="7" y="98"/>
                  </a:lnTo>
                  <a:lnTo>
                    <a:pt x="6" y="102"/>
                  </a:lnTo>
                  <a:lnTo>
                    <a:pt x="6" y="105"/>
                  </a:lnTo>
                  <a:lnTo>
                    <a:pt x="6" y="111"/>
                  </a:lnTo>
                  <a:lnTo>
                    <a:pt x="6" y="114"/>
                  </a:lnTo>
                  <a:lnTo>
                    <a:pt x="6" y="116"/>
                  </a:lnTo>
                  <a:lnTo>
                    <a:pt x="6" y="117"/>
                  </a:lnTo>
                  <a:lnTo>
                    <a:pt x="6" y="118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4" y="126"/>
                  </a:lnTo>
                  <a:lnTo>
                    <a:pt x="4" y="128"/>
                  </a:lnTo>
                  <a:lnTo>
                    <a:pt x="4" y="129"/>
                  </a:lnTo>
                  <a:lnTo>
                    <a:pt x="4" y="131"/>
                  </a:lnTo>
                  <a:lnTo>
                    <a:pt x="4" y="139"/>
                  </a:lnTo>
                  <a:lnTo>
                    <a:pt x="4" y="140"/>
                  </a:lnTo>
                  <a:lnTo>
                    <a:pt x="4" y="141"/>
                  </a:lnTo>
                  <a:lnTo>
                    <a:pt x="3" y="142"/>
                  </a:lnTo>
                  <a:lnTo>
                    <a:pt x="3" y="145"/>
                  </a:lnTo>
                  <a:lnTo>
                    <a:pt x="3" y="147"/>
                  </a:lnTo>
                  <a:lnTo>
                    <a:pt x="3" y="148"/>
                  </a:lnTo>
                  <a:lnTo>
                    <a:pt x="3" y="150"/>
                  </a:lnTo>
                  <a:lnTo>
                    <a:pt x="3" y="152"/>
                  </a:lnTo>
                  <a:lnTo>
                    <a:pt x="2" y="154"/>
                  </a:lnTo>
                  <a:lnTo>
                    <a:pt x="2" y="156"/>
                  </a:lnTo>
                  <a:lnTo>
                    <a:pt x="2" y="158"/>
                  </a:lnTo>
                  <a:lnTo>
                    <a:pt x="2" y="160"/>
                  </a:lnTo>
                  <a:lnTo>
                    <a:pt x="2" y="162"/>
                  </a:lnTo>
                  <a:lnTo>
                    <a:pt x="2" y="163"/>
                  </a:lnTo>
                  <a:lnTo>
                    <a:pt x="1" y="164"/>
                  </a:lnTo>
                  <a:lnTo>
                    <a:pt x="1" y="170"/>
                  </a:lnTo>
                  <a:lnTo>
                    <a:pt x="1" y="173"/>
                  </a:lnTo>
                  <a:lnTo>
                    <a:pt x="0" y="174"/>
                  </a:lnTo>
                  <a:lnTo>
                    <a:pt x="0" y="175"/>
                  </a:lnTo>
                  <a:lnTo>
                    <a:pt x="0" y="176"/>
                  </a:lnTo>
                  <a:lnTo>
                    <a:pt x="0" y="177"/>
                  </a:lnTo>
                  <a:lnTo>
                    <a:pt x="0" y="179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2" y="181"/>
                  </a:lnTo>
                  <a:lnTo>
                    <a:pt x="6" y="181"/>
                  </a:lnTo>
                  <a:lnTo>
                    <a:pt x="7" y="181"/>
                  </a:lnTo>
                  <a:lnTo>
                    <a:pt x="10" y="182"/>
                  </a:lnTo>
                  <a:lnTo>
                    <a:pt x="11" y="182"/>
                  </a:lnTo>
                  <a:lnTo>
                    <a:pt x="12" y="182"/>
                  </a:lnTo>
                  <a:lnTo>
                    <a:pt x="18" y="182"/>
                  </a:lnTo>
                  <a:lnTo>
                    <a:pt x="19" y="182"/>
                  </a:lnTo>
                  <a:lnTo>
                    <a:pt x="21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6" y="182"/>
                  </a:lnTo>
                  <a:lnTo>
                    <a:pt x="31" y="184"/>
                  </a:lnTo>
                  <a:lnTo>
                    <a:pt x="34" y="184"/>
                  </a:lnTo>
                  <a:lnTo>
                    <a:pt x="35" y="184"/>
                  </a:lnTo>
                  <a:lnTo>
                    <a:pt x="38" y="184"/>
                  </a:lnTo>
                  <a:lnTo>
                    <a:pt x="40" y="184"/>
                  </a:lnTo>
                  <a:lnTo>
                    <a:pt x="41" y="184"/>
                  </a:lnTo>
                  <a:lnTo>
                    <a:pt x="43" y="184"/>
                  </a:lnTo>
                  <a:lnTo>
                    <a:pt x="44" y="184"/>
                  </a:lnTo>
                  <a:lnTo>
                    <a:pt x="52" y="186"/>
                  </a:lnTo>
                  <a:lnTo>
                    <a:pt x="54" y="186"/>
                  </a:lnTo>
                  <a:lnTo>
                    <a:pt x="56" y="186"/>
                  </a:lnTo>
                  <a:lnTo>
                    <a:pt x="57" y="186"/>
                  </a:lnTo>
                  <a:lnTo>
                    <a:pt x="58" y="186"/>
                  </a:lnTo>
                  <a:lnTo>
                    <a:pt x="59" y="186"/>
                  </a:lnTo>
                  <a:lnTo>
                    <a:pt x="61" y="186"/>
                  </a:lnTo>
                  <a:lnTo>
                    <a:pt x="63" y="186"/>
                  </a:lnTo>
                  <a:lnTo>
                    <a:pt x="64" y="186"/>
                  </a:lnTo>
                  <a:lnTo>
                    <a:pt x="65" y="186"/>
                  </a:lnTo>
                  <a:lnTo>
                    <a:pt x="66" y="186"/>
                  </a:lnTo>
                  <a:lnTo>
                    <a:pt x="67" y="186"/>
                  </a:lnTo>
                  <a:lnTo>
                    <a:pt x="69" y="186"/>
                  </a:lnTo>
                  <a:lnTo>
                    <a:pt x="70" y="186"/>
                  </a:lnTo>
                  <a:lnTo>
                    <a:pt x="73" y="186"/>
                  </a:lnTo>
                  <a:lnTo>
                    <a:pt x="74" y="186"/>
                  </a:lnTo>
                  <a:lnTo>
                    <a:pt x="75" y="186"/>
                  </a:lnTo>
                  <a:lnTo>
                    <a:pt x="76" y="187"/>
                  </a:lnTo>
                  <a:lnTo>
                    <a:pt x="77" y="187"/>
                  </a:lnTo>
                  <a:lnTo>
                    <a:pt x="79" y="187"/>
                  </a:lnTo>
                  <a:lnTo>
                    <a:pt x="80" y="187"/>
                  </a:lnTo>
                  <a:lnTo>
                    <a:pt x="81" y="187"/>
                  </a:lnTo>
                  <a:lnTo>
                    <a:pt x="83" y="187"/>
                  </a:lnTo>
                  <a:lnTo>
                    <a:pt x="84" y="187"/>
                  </a:lnTo>
                  <a:lnTo>
                    <a:pt x="85" y="187"/>
                  </a:lnTo>
                  <a:lnTo>
                    <a:pt x="86" y="187"/>
                  </a:lnTo>
                  <a:lnTo>
                    <a:pt x="87" y="187"/>
                  </a:lnTo>
                  <a:lnTo>
                    <a:pt x="88" y="187"/>
                  </a:lnTo>
                  <a:lnTo>
                    <a:pt x="89" y="188"/>
                  </a:lnTo>
                  <a:lnTo>
                    <a:pt x="90" y="188"/>
                  </a:lnTo>
                  <a:lnTo>
                    <a:pt x="91" y="188"/>
                  </a:lnTo>
                  <a:lnTo>
                    <a:pt x="92" y="188"/>
                  </a:lnTo>
                  <a:lnTo>
                    <a:pt x="93" y="188"/>
                  </a:lnTo>
                  <a:lnTo>
                    <a:pt x="94" y="188"/>
                  </a:lnTo>
                  <a:lnTo>
                    <a:pt x="95" y="188"/>
                  </a:lnTo>
                  <a:lnTo>
                    <a:pt x="96" y="188"/>
                  </a:lnTo>
                  <a:lnTo>
                    <a:pt x="97" y="188"/>
                  </a:lnTo>
                  <a:lnTo>
                    <a:pt x="98" y="188"/>
                  </a:lnTo>
                  <a:lnTo>
                    <a:pt x="99" y="188"/>
                  </a:lnTo>
                  <a:lnTo>
                    <a:pt x="100" y="188"/>
                  </a:lnTo>
                  <a:lnTo>
                    <a:pt x="101" y="188"/>
                  </a:lnTo>
                  <a:lnTo>
                    <a:pt x="102" y="188"/>
                  </a:lnTo>
                  <a:lnTo>
                    <a:pt x="102" y="189"/>
                  </a:lnTo>
                  <a:lnTo>
                    <a:pt x="104" y="189"/>
                  </a:lnTo>
                  <a:lnTo>
                    <a:pt x="105" y="189"/>
                  </a:lnTo>
                  <a:lnTo>
                    <a:pt x="106" y="189"/>
                  </a:lnTo>
                  <a:lnTo>
                    <a:pt x="107" y="189"/>
                  </a:lnTo>
                  <a:lnTo>
                    <a:pt x="108" y="189"/>
                  </a:lnTo>
                  <a:lnTo>
                    <a:pt x="109" y="189"/>
                  </a:lnTo>
                  <a:lnTo>
                    <a:pt x="110" y="189"/>
                  </a:lnTo>
                  <a:lnTo>
                    <a:pt x="111" y="189"/>
                  </a:lnTo>
                  <a:lnTo>
                    <a:pt x="112" y="189"/>
                  </a:lnTo>
                  <a:lnTo>
                    <a:pt x="114" y="189"/>
                  </a:lnTo>
                  <a:lnTo>
                    <a:pt x="115" y="189"/>
                  </a:lnTo>
                  <a:lnTo>
                    <a:pt x="117" y="189"/>
                  </a:lnTo>
                  <a:lnTo>
                    <a:pt x="118" y="189"/>
                  </a:lnTo>
                  <a:lnTo>
                    <a:pt x="118" y="190"/>
                  </a:lnTo>
                  <a:lnTo>
                    <a:pt x="119" y="190"/>
                  </a:lnTo>
                  <a:lnTo>
                    <a:pt x="120" y="190"/>
                  </a:lnTo>
                  <a:lnTo>
                    <a:pt x="122" y="190"/>
                  </a:lnTo>
                  <a:lnTo>
                    <a:pt x="124" y="190"/>
                  </a:lnTo>
                  <a:lnTo>
                    <a:pt x="125" y="190"/>
                  </a:lnTo>
                  <a:lnTo>
                    <a:pt x="126" y="190"/>
                  </a:lnTo>
                  <a:lnTo>
                    <a:pt x="127" y="190"/>
                  </a:lnTo>
                  <a:lnTo>
                    <a:pt x="128" y="190"/>
                  </a:lnTo>
                  <a:lnTo>
                    <a:pt x="131" y="190"/>
                  </a:lnTo>
                  <a:lnTo>
                    <a:pt x="132" y="190"/>
                  </a:lnTo>
                  <a:lnTo>
                    <a:pt x="134" y="190"/>
                  </a:lnTo>
                  <a:lnTo>
                    <a:pt x="135" y="191"/>
                  </a:lnTo>
                  <a:lnTo>
                    <a:pt x="136" y="191"/>
                  </a:lnTo>
                  <a:lnTo>
                    <a:pt x="137" y="191"/>
                  </a:lnTo>
                  <a:lnTo>
                    <a:pt x="138" y="191"/>
                  </a:lnTo>
                  <a:lnTo>
                    <a:pt x="139" y="191"/>
                  </a:lnTo>
                  <a:lnTo>
                    <a:pt x="142" y="191"/>
                  </a:lnTo>
                  <a:lnTo>
                    <a:pt x="144" y="191"/>
                  </a:lnTo>
                  <a:lnTo>
                    <a:pt x="145" y="191"/>
                  </a:lnTo>
                  <a:lnTo>
                    <a:pt x="146" y="191"/>
                  </a:lnTo>
                  <a:lnTo>
                    <a:pt x="148" y="191"/>
                  </a:lnTo>
                  <a:lnTo>
                    <a:pt x="150" y="191"/>
                  </a:lnTo>
                  <a:lnTo>
                    <a:pt x="151" y="191"/>
                  </a:lnTo>
                  <a:lnTo>
                    <a:pt x="152" y="192"/>
                  </a:lnTo>
                  <a:lnTo>
                    <a:pt x="154" y="192"/>
                  </a:lnTo>
                  <a:lnTo>
                    <a:pt x="155" y="192"/>
                  </a:lnTo>
                  <a:lnTo>
                    <a:pt x="156" y="192"/>
                  </a:lnTo>
                  <a:lnTo>
                    <a:pt x="157" y="192"/>
                  </a:lnTo>
                  <a:lnTo>
                    <a:pt x="158" y="192"/>
                  </a:lnTo>
                  <a:lnTo>
                    <a:pt x="160" y="192"/>
                  </a:lnTo>
                  <a:lnTo>
                    <a:pt x="161" y="192"/>
                  </a:lnTo>
                  <a:lnTo>
                    <a:pt x="162" y="192"/>
                  </a:lnTo>
                  <a:lnTo>
                    <a:pt x="166" y="192"/>
                  </a:lnTo>
                  <a:lnTo>
                    <a:pt x="167" y="192"/>
                  </a:lnTo>
                  <a:lnTo>
                    <a:pt x="169" y="192"/>
                  </a:lnTo>
                  <a:lnTo>
                    <a:pt x="171" y="193"/>
                  </a:lnTo>
                  <a:lnTo>
                    <a:pt x="172" y="193"/>
                  </a:lnTo>
                  <a:lnTo>
                    <a:pt x="174" y="193"/>
                  </a:lnTo>
                  <a:lnTo>
                    <a:pt x="175" y="193"/>
                  </a:lnTo>
                  <a:lnTo>
                    <a:pt x="176" y="193"/>
                  </a:lnTo>
                  <a:lnTo>
                    <a:pt x="177" y="193"/>
                  </a:lnTo>
                  <a:lnTo>
                    <a:pt x="179" y="193"/>
                  </a:lnTo>
                  <a:lnTo>
                    <a:pt x="180" y="193"/>
                  </a:lnTo>
                  <a:lnTo>
                    <a:pt x="181" y="193"/>
                  </a:lnTo>
                  <a:lnTo>
                    <a:pt x="182" y="193"/>
                  </a:lnTo>
                  <a:lnTo>
                    <a:pt x="183" y="193"/>
                  </a:lnTo>
                  <a:lnTo>
                    <a:pt x="184" y="193"/>
                  </a:lnTo>
                  <a:lnTo>
                    <a:pt x="185" y="193"/>
                  </a:lnTo>
                  <a:lnTo>
                    <a:pt x="186" y="193"/>
                  </a:lnTo>
                  <a:lnTo>
                    <a:pt x="187" y="193"/>
                  </a:lnTo>
                  <a:lnTo>
                    <a:pt x="189" y="193"/>
                  </a:lnTo>
                  <a:lnTo>
                    <a:pt x="190" y="193"/>
                  </a:lnTo>
                  <a:lnTo>
                    <a:pt x="191" y="193"/>
                  </a:lnTo>
                  <a:lnTo>
                    <a:pt x="192" y="194"/>
                  </a:lnTo>
                  <a:lnTo>
                    <a:pt x="194" y="194"/>
                  </a:lnTo>
                  <a:lnTo>
                    <a:pt x="196" y="194"/>
                  </a:lnTo>
                  <a:lnTo>
                    <a:pt x="197" y="194"/>
                  </a:lnTo>
                  <a:lnTo>
                    <a:pt x="198" y="194"/>
                  </a:lnTo>
                  <a:lnTo>
                    <a:pt x="199" y="194"/>
                  </a:lnTo>
                  <a:lnTo>
                    <a:pt x="200" y="194"/>
                  </a:lnTo>
                  <a:lnTo>
                    <a:pt x="202" y="194"/>
                  </a:lnTo>
                  <a:lnTo>
                    <a:pt x="203" y="194"/>
                  </a:lnTo>
                  <a:lnTo>
                    <a:pt x="204" y="194"/>
                  </a:lnTo>
                  <a:lnTo>
                    <a:pt x="205" y="194"/>
                  </a:lnTo>
                  <a:lnTo>
                    <a:pt x="209" y="194"/>
                  </a:lnTo>
                  <a:lnTo>
                    <a:pt x="211" y="194"/>
                  </a:lnTo>
                  <a:lnTo>
                    <a:pt x="212" y="194"/>
                  </a:lnTo>
                  <a:lnTo>
                    <a:pt x="214" y="194"/>
                  </a:lnTo>
                  <a:lnTo>
                    <a:pt x="217" y="195"/>
                  </a:lnTo>
                  <a:lnTo>
                    <a:pt x="223" y="195"/>
                  </a:lnTo>
                  <a:lnTo>
                    <a:pt x="224" y="195"/>
                  </a:lnTo>
                  <a:lnTo>
                    <a:pt x="225" y="195"/>
                  </a:lnTo>
                  <a:lnTo>
                    <a:pt x="227" y="195"/>
                  </a:lnTo>
                  <a:lnTo>
                    <a:pt x="228" y="195"/>
                  </a:lnTo>
                  <a:lnTo>
                    <a:pt x="231" y="195"/>
                  </a:lnTo>
                  <a:lnTo>
                    <a:pt x="232" y="195"/>
                  </a:lnTo>
                  <a:lnTo>
                    <a:pt x="233" y="195"/>
                  </a:lnTo>
                  <a:lnTo>
                    <a:pt x="234" y="195"/>
                  </a:lnTo>
                  <a:lnTo>
                    <a:pt x="237" y="195"/>
                  </a:lnTo>
                  <a:lnTo>
                    <a:pt x="239" y="195"/>
                  </a:lnTo>
                  <a:lnTo>
                    <a:pt x="242" y="195"/>
                  </a:lnTo>
                  <a:lnTo>
                    <a:pt x="247" y="195"/>
                  </a:lnTo>
                  <a:lnTo>
                    <a:pt x="249" y="195"/>
                  </a:lnTo>
                  <a:lnTo>
                    <a:pt x="250" y="195"/>
                  </a:lnTo>
                  <a:lnTo>
                    <a:pt x="252" y="196"/>
                  </a:lnTo>
                  <a:lnTo>
                    <a:pt x="258" y="196"/>
                  </a:lnTo>
                  <a:lnTo>
                    <a:pt x="263" y="196"/>
                  </a:lnTo>
                  <a:lnTo>
                    <a:pt x="264" y="196"/>
                  </a:lnTo>
                  <a:lnTo>
                    <a:pt x="267" y="196"/>
                  </a:lnTo>
                  <a:lnTo>
                    <a:pt x="268" y="196"/>
                  </a:lnTo>
                  <a:lnTo>
                    <a:pt x="269" y="196"/>
                  </a:lnTo>
                  <a:lnTo>
                    <a:pt x="270" y="196"/>
                  </a:lnTo>
                  <a:lnTo>
                    <a:pt x="272" y="196"/>
                  </a:lnTo>
                  <a:lnTo>
                    <a:pt x="273" y="196"/>
                  </a:lnTo>
                  <a:lnTo>
                    <a:pt x="279" y="196"/>
                  </a:lnTo>
                  <a:lnTo>
                    <a:pt x="280" y="196"/>
                  </a:lnTo>
                  <a:lnTo>
                    <a:pt x="285" y="196"/>
                  </a:lnTo>
                  <a:lnTo>
                    <a:pt x="286" y="196"/>
                  </a:lnTo>
                  <a:lnTo>
                    <a:pt x="287" y="196"/>
                  </a:lnTo>
                  <a:lnTo>
                    <a:pt x="288" y="196"/>
                  </a:lnTo>
                  <a:lnTo>
                    <a:pt x="289" y="196"/>
                  </a:lnTo>
                  <a:lnTo>
                    <a:pt x="289" y="195"/>
                  </a:lnTo>
                  <a:lnTo>
                    <a:pt x="289" y="194"/>
                  </a:lnTo>
                  <a:lnTo>
                    <a:pt x="289" y="193"/>
                  </a:lnTo>
                  <a:lnTo>
                    <a:pt x="289" y="192"/>
                  </a:lnTo>
                  <a:lnTo>
                    <a:pt x="289" y="191"/>
                  </a:lnTo>
                  <a:lnTo>
                    <a:pt x="288" y="190"/>
                  </a:lnTo>
                  <a:lnTo>
                    <a:pt x="289" y="189"/>
                  </a:lnTo>
                  <a:lnTo>
                    <a:pt x="289" y="188"/>
                  </a:lnTo>
                  <a:lnTo>
                    <a:pt x="289" y="187"/>
                  </a:lnTo>
                  <a:lnTo>
                    <a:pt x="289" y="186"/>
                  </a:lnTo>
                  <a:lnTo>
                    <a:pt x="289" y="184"/>
                  </a:lnTo>
                  <a:lnTo>
                    <a:pt x="288" y="184"/>
                  </a:lnTo>
                  <a:lnTo>
                    <a:pt x="289" y="182"/>
                  </a:lnTo>
                  <a:lnTo>
                    <a:pt x="288" y="182"/>
                  </a:lnTo>
                  <a:lnTo>
                    <a:pt x="289" y="182"/>
                  </a:lnTo>
                  <a:lnTo>
                    <a:pt x="288" y="182"/>
                  </a:lnTo>
                  <a:lnTo>
                    <a:pt x="289" y="182"/>
                  </a:lnTo>
                  <a:lnTo>
                    <a:pt x="288" y="182"/>
                  </a:lnTo>
                  <a:lnTo>
                    <a:pt x="289" y="182"/>
                  </a:lnTo>
                  <a:lnTo>
                    <a:pt x="288" y="182"/>
                  </a:lnTo>
                  <a:lnTo>
                    <a:pt x="288" y="181"/>
                  </a:lnTo>
                  <a:lnTo>
                    <a:pt x="288" y="180"/>
                  </a:lnTo>
                  <a:lnTo>
                    <a:pt x="288" y="179"/>
                  </a:lnTo>
                  <a:lnTo>
                    <a:pt x="288" y="178"/>
                  </a:lnTo>
                  <a:lnTo>
                    <a:pt x="288" y="177"/>
                  </a:lnTo>
                  <a:lnTo>
                    <a:pt x="288" y="176"/>
                  </a:lnTo>
                  <a:lnTo>
                    <a:pt x="288" y="175"/>
                  </a:lnTo>
                  <a:lnTo>
                    <a:pt x="287" y="175"/>
                  </a:lnTo>
                  <a:lnTo>
                    <a:pt x="288" y="175"/>
                  </a:lnTo>
                  <a:lnTo>
                    <a:pt x="288" y="174"/>
                  </a:lnTo>
                  <a:lnTo>
                    <a:pt x="288" y="173"/>
                  </a:lnTo>
                  <a:lnTo>
                    <a:pt x="287" y="173"/>
                  </a:lnTo>
                  <a:lnTo>
                    <a:pt x="288" y="173"/>
                  </a:lnTo>
                  <a:lnTo>
                    <a:pt x="287" y="173"/>
                  </a:lnTo>
                  <a:lnTo>
                    <a:pt x="287" y="172"/>
                  </a:lnTo>
                  <a:lnTo>
                    <a:pt x="286" y="172"/>
                  </a:lnTo>
                  <a:lnTo>
                    <a:pt x="286" y="171"/>
                  </a:lnTo>
                  <a:lnTo>
                    <a:pt x="286" y="172"/>
                  </a:lnTo>
                  <a:lnTo>
                    <a:pt x="286" y="171"/>
                  </a:lnTo>
                  <a:lnTo>
                    <a:pt x="285" y="171"/>
                  </a:lnTo>
                  <a:lnTo>
                    <a:pt x="285" y="170"/>
                  </a:lnTo>
                  <a:lnTo>
                    <a:pt x="285" y="169"/>
                  </a:lnTo>
                  <a:lnTo>
                    <a:pt x="284" y="169"/>
                  </a:lnTo>
                  <a:lnTo>
                    <a:pt x="284" y="168"/>
                  </a:lnTo>
                  <a:lnTo>
                    <a:pt x="283" y="168"/>
                  </a:lnTo>
                  <a:lnTo>
                    <a:pt x="284" y="168"/>
                  </a:lnTo>
                  <a:lnTo>
                    <a:pt x="284" y="167"/>
                  </a:lnTo>
                  <a:lnTo>
                    <a:pt x="283" y="168"/>
                  </a:lnTo>
                  <a:lnTo>
                    <a:pt x="283" y="167"/>
                  </a:lnTo>
                  <a:lnTo>
                    <a:pt x="284" y="167"/>
                  </a:lnTo>
                  <a:lnTo>
                    <a:pt x="283" y="167"/>
                  </a:lnTo>
                  <a:lnTo>
                    <a:pt x="283" y="166"/>
                  </a:lnTo>
                  <a:lnTo>
                    <a:pt x="283" y="165"/>
                  </a:lnTo>
                  <a:lnTo>
                    <a:pt x="283" y="164"/>
                  </a:lnTo>
                  <a:lnTo>
                    <a:pt x="283" y="165"/>
                  </a:lnTo>
                  <a:lnTo>
                    <a:pt x="283" y="164"/>
                  </a:lnTo>
                  <a:lnTo>
                    <a:pt x="282" y="164"/>
                  </a:lnTo>
                  <a:lnTo>
                    <a:pt x="282" y="163"/>
                  </a:lnTo>
                  <a:lnTo>
                    <a:pt x="282" y="162"/>
                  </a:lnTo>
                  <a:lnTo>
                    <a:pt x="282" y="161"/>
                  </a:lnTo>
                  <a:lnTo>
                    <a:pt x="282" y="160"/>
                  </a:lnTo>
                  <a:lnTo>
                    <a:pt x="281" y="160"/>
                  </a:lnTo>
                  <a:lnTo>
                    <a:pt x="282" y="160"/>
                  </a:lnTo>
                  <a:lnTo>
                    <a:pt x="281" y="160"/>
                  </a:lnTo>
                  <a:lnTo>
                    <a:pt x="282" y="159"/>
                  </a:lnTo>
                  <a:lnTo>
                    <a:pt x="282" y="160"/>
                  </a:lnTo>
                  <a:lnTo>
                    <a:pt x="282" y="159"/>
                  </a:lnTo>
                  <a:lnTo>
                    <a:pt x="281" y="159"/>
                  </a:lnTo>
                  <a:lnTo>
                    <a:pt x="282" y="159"/>
                  </a:lnTo>
                  <a:lnTo>
                    <a:pt x="281" y="159"/>
                  </a:lnTo>
                  <a:lnTo>
                    <a:pt x="282" y="159"/>
                  </a:lnTo>
                  <a:lnTo>
                    <a:pt x="281" y="159"/>
                  </a:lnTo>
                  <a:lnTo>
                    <a:pt x="282" y="159"/>
                  </a:lnTo>
                  <a:lnTo>
                    <a:pt x="282" y="158"/>
                  </a:lnTo>
                  <a:lnTo>
                    <a:pt x="282" y="159"/>
                  </a:lnTo>
                  <a:lnTo>
                    <a:pt x="282" y="158"/>
                  </a:lnTo>
                  <a:lnTo>
                    <a:pt x="281" y="158"/>
                  </a:lnTo>
                  <a:lnTo>
                    <a:pt x="282" y="158"/>
                  </a:lnTo>
                  <a:lnTo>
                    <a:pt x="281" y="158"/>
                  </a:lnTo>
                  <a:lnTo>
                    <a:pt x="282" y="158"/>
                  </a:lnTo>
                  <a:lnTo>
                    <a:pt x="281" y="158"/>
                  </a:lnTo>
                  <a:lnTo>
                    <a:pt x="281" y="156"/>
                  </a:lnTo>
                  <a:lnTo>
                    <a:pt x="281" y="158"/>
                  </a:lnTo>
                  <a:lnTo>
                    <a:pt x="281" y="156"/>
                  </a:lnTo>
                  <a:lnTo>
                    <a:pt x="280" y="156"/>
                  </a:lnTo>
                  <a:lnTo>
                    <a:pt x="281" y="156"/>
                  </a:lnTo>
                  <a:lnTo>
                    <a:pt x="280" y="156"/>
                  </a:lnTo>
                  <a:lnTo>
                    <a:pt x="281" y="156"/>
                  </a:lnTo>
                  <a:lnTo>
                    <a:pt x="280" y="156"/>
                  </a:lnTo>
                  <a:lnTo>
                    <a:pt x="280" y="154"/>
                  </a:lnTo>
                  <a:lnTo>
                    <a:pt x="280" y="156"/>
                  </a:lnTo>
                  <a:lnTo>
                    <a:pt x="280" y="154"/>
                  </a:lnTo>
                  <a:lnTo>
                    <a:pt x="280" y="156"/>
                  </a:lnTo>
                  <a:lnTo>
                    <a:pt x="279" y="156"/>
                  </a:lnTo>
                  <a:lnTo>
                    <a:pt x="279" y="154"/>
                  </a:lnTo>
                  <a:lnTo>
                    <a:pt x="280" y="154"/>
                  </a:lnTo>
                  <a:lnTo>
                    <a:pt x="279" y="154"/>
                  </a:lnTo>
                  <a:lnTo>
                    <a:pt x="280" y="154"/>
                  </a:lnTo>
                  <a:lnTo>
                    <a:pt x="279" y="154"/>
                  </a:lnTo>
                  <a:lnTo>
                    <a:pt x="280" y="154"/>
                  </a:lnTo>
                  <a:lnTo>
                    <a:pt x="279" y="152"/>
                  </a:lnTo>
                  <a:lnTo>
                    <a:pt x="280" y="152"/>
                  </a:lnTo>
                  <a:lnTo>
                    <a:pt x="279" y="152"/>
                  </a:lnTo>
                  <a:lnTo>
                    <a:pt x="280" y="152"/>
                  </a:lnTo>
                  <a:lnTo>
                    <a:pt x="279" y="152"/>
                  </a:lnTo>
                  <a:lnTo>
                    <a:pt x="280" y="152"/>
                  </a:lnTo>
                  <a:lnTo>
                    <a:pt x="280" y="151"/>
                  </a:lnTo>
                  <a:lnTo>
                    <a:pt x="280" y="150"/>
                  </a:lnTo>
                  <a:lnTo>
                    <a:pt x="280" y="149"/>
                  </a:lnTo>
                  <a:lnTo>
                    <a:pt x="280" y="148"/>
                  </a:lnTo>
                  <a:lnTo>
                    <a:pt x="280" y="149"/>
                  </a:lnTo>
                  <a:lnTo>
                    <a:pt x="280" y="148"/>
                  </a:lnTo>
                  <a:lnTo>
                    <a:pt x="280" y="147"/>
                  </a:lnTo>
                  <a:lnTo>
                    <a:pt x="280" y="146"/>
                  </a:lnTo>
                  <a:lnTo>
                    <a:pt x="280" y="147"/>
                  </a:lnTo>
                  <a:lnTo>
                    <a:pt x="280" y="146"/>
                  </a:lnTo>
                  <a:lnTo>
                    <a:pt x="280" y="145"/>
                  </a:lnTo>
                  <a:lnTo>
                    <a:pt x="279" y="145"/>
                  </a:lnTo>
                  <a:lnTo>
                    <a:pt x="280" y="145"/>
                  </a:lnTo>
                  <a:lnTo>
                    <a:pt x="279" y="145"/>
                  </a:lnTo>
                  <a:lnTo>
                    <a:pt x="280" y="145"/>
                  </a:lnTo>
                  <a:lnTo>
                    <a:pt x="279" y="144"/>
                  </a:lnTo>
                  <a:lnTo>
                    <a:pt x="280" y="144"/>
                  </a:lnTo>
                  <a:lnTo>
                    <a:pt x="279" y="144"/>
                  </a:lnTo>
                  <a:lnTo>
                    <a:pt x="280" y="144"/>
                  </a:lnTo>
                  <a:lnTo>
                    <a:pt x="280" y="143"/>
                  </a:lnTo>
                  <a:lnTo>
                    <a:pt x="280" y="144"/>
                  </a:lnTo>
                  <a:lnTo>
                    <a:pt x="280" y="143"/>
                  </a:lnTo>
                  <a:lnTo>
                    <a:pt x="281" y="143"/>
                  </a:lnTo>
                  <a:lnTo>
                    <a:pt x="280" y="142"/>
                  </a:lnTo>
                  <a:lnTo>
                    <a:pt x="281" y="142"/>
                  </a:lnTo>
                  <a:lnTo>
                    <a:pt x="280" y="142"/>
                  </a:lnTo>
                  <a:lnTo>
                    <a:pt x="281" y="142"/>
                  </a:lnTo>
                  <a:lnTo>
                    <a:pt x="280" y="142"/>
                  </a:lnTo>
                  <a:lnTo>
                    <a:pt x="280" y="141"/>
                  </a:lnTo>
                  <a:lnTo>
                    <a:pt x="281" y="141"/>
                  </a:lnTo>
                  <a:lnTo>
                    <a:pt x="280" y="140"/>
                  </a:lnTo>
                  <a:lnTo>
                    <a:pt x="281" y="140"/>
                  </a:lnTo>
                  <a:lnTo>
                    <a:pt x="281" y="139"/>
                  </a:lnTo>
                  <a:lnTo>
                    <a:pt x="281" y="138"/>
                  </a:lnTo>
                  <a:lnTo>
                    <a:pt x="281" y="137"/>
                  </a:lnTo>
                  <a:lnTo>
                    <a:pt x="281" y="138"/>
                  </a:lnTo>
                  <a:lnTo>
                    <a:pt x="282" y="137"/>
                  </a:lnTo>
                  <a:lnTo>
                    <a:pt x="281" y="137"/>
                  </a:lnTo>
                  <a:lnTo>
                    <a:pt x="280" y="137"/>
                  </a:lnTo>
                  <a:lnTo>
                    <a:pt x="280" y="136"/>
                  </a:lnTo>
                  <a:lnTo>
                    <a:pt x="279" y="136"/>
                  </a:lnTo>
                  <a:lnTo>
                    <a:pt x="280" y="136"/>
                  </a:lnTo>
                  <a:lnTo>
                    <a:pt x="279" y="135"/>
                  </a:lnTo>
                  <a:lnTo>
                    <a:pt x="280" y="135"/>
                  </a:lnTo>
                  <a:lnTo>
                    <a:pt x="279" y="135"/>
                  </a:lnTo>
                  <a:lnTo>
                    <a:pt x="280" y="135"/>
                  </a:lnTo>
                  <a:lnTo>
                    <a:pt x="279" y="135"/>
                  </a:lnTo>
                  <a:lnTo>
                    <a:pt x="279" y="134"/>
                  </a:lnTo>
                  <a:lnTo>
                    <a:pt x="279" y="133"/>
                  </a:lnTo>
                  <a:lnTo>
                    <a:pt x="279" y="132"/>
                  </a:lnTo>
                  <a:lnTo>
                    <a:pt x="279" y="131"/>
                  </a:lnTo>
                  <a:lnTo>
                    <a:pt x="279" y="130"/>
                  </a:lnTo>
                  <a:lnTo>
                    <a:pt x="279" y="131"/>
                  </a:lnTo>
                  <a:lnTo>
                    <a:pt x="279" y="130"/>
                  </a:lnTo>
                  <a:lnTo>
                    <a:pt x="279" y="129"/>
                  </a:lnTo>
                  <a:lnTo>
                    <a:pt x="279" y="128"/>
                  </a:lnTo>
                  <a:lnTo>
                    <a:pt x="279" y="126"/>
                  </a:lnTo>
                  <a:lnTo>
                    <a:pt x="279" y="124"/>
                  </a:lnTo>
                  <a:lnTo>
                    <a:pt x="279" y="123"/>
                  </a:lnTo>
                  <a:lnTo>
                    <a:pt x="279" y="122"/>
                  </a:lnTo>
                  <a:lnTo>
                    <a:pt x="279" y="123"/>
                  </a:lnTo>
                  <a:lnTo>
                    <a:pt x="279" y="122"/>
                  </a:lnTo>
                  <a:lnTo>
                    <a:pt x="279" y="121"/>
                  </a:lnTo>
                  <a:lnTo>
                    <a:pt x="279" y="122"/>
                  </a:lnTo>
                  <a:lnTo>
                    <a:pt x="279" y="121"/>
                  </a:lnTo>
                  <a:lnTo>
                    <a:pt x="279" y="120"/>
                  </a:lnTo>
                  <a:lnTo>
                    <a:pt x="279" y="119"/>
                  </a:lnTo>
                  <a:lnTo>
                    <a:pt x="279" y="120"/>
                  </a:lnTo>
                  <a:lnTo>
                    <a:pt x="279" y="119"/>
                  </a:lnTo>
                  <a:lnTo>
                    <a:pt x="279" y="118"/>
                  </a:lnTo>
                  <a:lnTo>
                    <a:pt x="279" y="119"/>
                  </a:lnTo>
                  <a:lnTo>
                    <a:pt x="279" y="118"/>
                  </a:lnTo>
                  <a:lnTo>
                    <a:pt x="279" y="117"/>
                  </a:lnTo>
                  <a:lnTo>
                    <a:pt x="279" y="116"/>
                  </a:lnTo>
                  <a:lnTo>
                    <a:pt x="279" y="115"/>
                  </a:lnTo>
                  <a:lnTo>
                    <a:pt x="279" y="114"/>
                  </a:lnTo>
                  <a:lnTo>
                    <a:pt x="279" y="113"/>
                  </a:lnTo>
                  <a:lnTo>
                    <a:pt x="279" y="112"/>
                  </a:lnTo>
                  <a:lnTo>
                    <a:pt x="279" y="111"/>
                  </a:lnTo>
                  <a:lnTo>
                    <a:pt x="278" y="111"/>
                  </a:lnTo>
                  <a:lnTo>
                    <a:pt x="279" y="111"/>
                  </a:lnTo>
                  <a:lnTo>
                    <a:pt x="279" y="110"/>
                  </a:lnTo>
                  <a:lnTo>
                    <a:pt x="279" y="111"/>
                  </a:lnTo>
                  <a:lnTo>
                    <a:pt x="279" y="110"/>
                  </a:lnTo>
                  <a:lnTo>
                    <a:pt x="279" y="109"/>
                  </a:lnTo>
                  <a:lnTo>
                    <a:pt x="278" y="109"/>
                  </a:lnTo>
                  <a:lnTo>
                    <a:pt x="278" y="108"/>
                  </a:lnTo>
                  <a:lnTo>
                    <a:pt x="279" y="108"/>
                  </a:lnTo>
                  <a:lnTo>
                    <a:pt x="278" y="108"/>
                  </a:lnTo>
                  <a:lnTo>
                    <a:pt x="278" y="107"/>
                  </a:lnTo>
                  <a:lnTo>
                    <a:pt x="279" y="107"/>
                  </a:lnTo>
                  <a:lnTo>
                    <a:pt x="278" y="107"/>
                  </a:lnTo>
                  <a:lnTo>
                    <a:pt x="279" y="107"/>
                  </a:lnTo>
                  <a:lnTo>
                    <a:pt x="278" y="107"/>
                  </a:lnTo>
                  <a:lnTo>
                    <a:pt x="278" y="106"/>
                  </a:lnTo>
                  <a:lnTo>
                    <a:pt x="279" y="106"/>
                  </a:lnTo>
                  <a:lnTo>
                    <a:pt x="278" y="106"/>
                  </a:lnTo>
                  <a:lnTo>
                    <a:pt x="279" y="106"/>
                  </a:lnTo>
                  <a:lnTo>
                    <a:pt x="278" y="105"/>
                  </a:lnTo>
                  <a:lnTo>
                    <a:pt x="279" y="105"/>
                  </a:lnTo>
                  <a:lnTo>
                    <a:pt x="279" y="104"/>
                  </a:lnTo>
                  <a:lnTo>
                    <a:pt x="278" y="104"/>
                  </a:lnTo>
                  <a:lnTo>
                    <a:pt x="278" y="105"/>
                  </a:lnTo>
                  <a:lnTo>
                    <a:pt x="278" y="104"/>
                  </a:lnTo>
                  <a:lnTo>
                    <a:pt x="279" y="104"/>
                  </a:lnTo>
                  <a:lnTo>
                    <a:pt x="278" y="104"/>
                  </a:lnTo>
                  <a:lnTo>
                    <a:pt x="279" y="104"/>
                  </a:lnTo>
                  <a:lnTo>
                    <a:pt x="279" y="103"/>
                  </a:lnTo>
                  <a:lnTo>
                    <a:pt x="279" y="102"/>
                  </a:lnTo>
                  <a:lnTo>
                    <a:pt x="278" y="102"/>
                  </a:lnTo>
                  <a:lnTo>
                    <a:pt x="278" y="101"/>
                  </a:lnTo>
                  <a:lnTo>
                    <a:pt x="279" y="101"/>
                  </a:lnTo>
                  <a:lnTo>
                    <a:pt x="278" y="101"/>
                  </a:lnTo>
                  <a:lnTo>
                    <a:pt x="279" y="101"/>
                  </a:lnTo>
                  <a:lnTo>
                    <a:pt x="278" y="100"/>
                  </a:lnTo>
                  <a:lnTo>
                    <a:pt x="279" y="100"/>
                  </a:lnTo>
                  <a:lnTo>
                    <a:pt x="278" y="100"/>
                  </a:lnTo>
                  <a:lnTo>
                    <a:pt x="279" y="100"/>
                  </a:lnTo>
                  <a:lnTo>
                    <a:pt x="278" y="100"/>
                  </a:lnTo>
                  <a:lnTo>
                    <a:pt x="279" y="100"/>
                  </a:lnTo>
                  <a:lnTo>
                    <a:pt x="278" y="100"/>
                  </a:lnTo>
                  <a:lnTo>
                    <a:pt x="279" y="98"/>
                  </a:lnTo>
                  <a:lnTo>
                    <a:pt x="278" y="98"/>
                  </a:lnTo>
                  <a:lnTo>
                    <a:pt x="279" y="98"/>
                  </a:lnTo>
                  <a:lnTo>
                    <a:pt x="278" y="96"/>
                  </a:lnTo>
                  <a:lnTo>
                    <a:pt x="277" y="96"/>
                  </a:lnTo>
                  <a:lnTo>
                    <a:pt x="278" y="96"/>
                  </a:lnTo>
                  <a:lnTo>
                    <a:pt x="278" y="94"/>
                  </a:lnTo>
                  <a:lnTo>
                    <a:pt x="277" y="94"/>
                  </a:lnTo>
                  <a:lnTo>
                    <a:pt x="277" y="93"/>
                  </a:lnTo>
                  <a:lnTo>
                    <a:pt x="277" y="92"/>
                  </a:lnTo>
                  <a:lnTo>
                    <a:pt x="277" y="93"/>
                  </a:lnTo>
                  <a:lnTo>
                    <a:pt x="276" y="93"/>
                  </a:lnTo>
                  <a:lnTo>
                    <a:pt x="277" y="92"/>
                  </a:lnTo>
                  <a:lnTo>
                    <a:pt x="276" y="92"/>
                  </a:lnTo>
                  <a:lnTo>
                    <a:pt x="276" y="91"/>
                  </a:lnTo>
                  <a:lnTo>
                    <a:pt x="276" y="90"/>
                  </a:lnTo>
                  <a:lnTo>
                    <a:pt x="275" y="90"/>
                  </a:lnTo>
                  <a:lnTo>
                    <a:pt x="276" y="89"/>
                  </a:lnTo>
                  <a:lnTo>
                    <a:pt x="275" y="89"/>
                  </a:lnTo>
                  <a:lnTo>
                    <a:pt x="275" y="88"/>
                  </a:lnTo>
                  <a:lnTo>
                    <a:pt x="276" y="89"/>
                  </a:lnTo>
                  <a:lnTo>
                    <a:pt x="275" y="88"/>
                  </a:lnTo>
                  <a:lnTo>
                    <a:pt x="275" y="87"/>
                  </a:lnTo>
                  <a:lnTo>
                    <a:pt x="274" y="87"/>
                  </a:lnTo>
                  <a:lnTo>
                    <a:pt x="274" y="86"/>
                  </a:lnTo>
                  <a:lnTo>
                    <a:pt x="275" y="86"/>
                  </a:lnTo>
                  <a:lnTo>
                    <a:pt x="274" y="86"/>
                  </a:lnTo>
                  <a:lnTo>
                    <a:pt x="273" y="85"/>
                  </a:lnTo>
                  <a:lnTo>
                    <a:pt x="274" y="85"/>
                  </a:lnTo>
                  <a:lnTo>
                    <a:pt x="274" y="84"/>
                  </a:lnTo>
                  <a:lnTo>
                    <a:pt x="273" y="84"/>
                  </a:lnTo>
                  <a:lnTo>
                    <a:pt x="274" y="84"/>
                  </a:lnTo>
                  <a:lnTo>
                    <a:pt x="273" y="84"/>
                  </a:lnTo>
                  <a:lnTo>
                    <a:pt x="273" y="83"/>
                  </a:lnTo>
                  <a:lnTo>
                    <a:pt x="273" y="82"/>
                  </a:lnTo>
                  <a:lnTo>
                    <a:pt x="273" y="81"/>
                  </a:lnTo>
                  <a:lnTo>
                    <a:pt x="272" y="81"/>
                  </a:lnTo>
                  <a:lnTo>
                    <a:pt x="272" y="80"/>
                  </a:lnTo>
                  <a:lnTo>
                    <a:pt x="272" y="79"/>
                  </a:lnTo>
                  <a:lnTo>
                    <a:pt x="272" y="78"/>
                  </a:lnTo>
                  <a:lnTo>
                    <a:pt x="272" y="77"/>
                  </a:lnTo>
                  <a:lnTo>
                    <a:pt x="272" y="76"/>
                  </a:lnTo>
                  <a:lnTo>
                    <a:pt x="270" y="76"/>
                  </a:lnTo>
                  <a:lnTo>
                    <a:pt x="272" y="75"/>
                  </a:lnTo>
                  <a:lnTo>
                    <a:pt x="270" y="75"/>
                  </a:lnTo>
                  <a:lnTo>
                    <a:pt x="272" y="74"/>
                  </a:lnTo>
                  <a:lnTo>
                    <a:pt x="270" y="74"/>
                  </a:lnTo>
                  <a:lnTo>
                    <a:pt x="270" y="73"/>
                  </a:lnTo>
                  <a:lnTo>
                    <a:pt x="270" y="72"/>
                  </a:lnTo>
                  <a:lnTo>
                    <a:pt x="270" y="71"/>
                  </a:lnTo>
                  <a:lnTo>
                    <a:pt x="270" y="70"/>
                  </a:lnTo>
                  <a:lnTo>
                    <a:pt x="270" y="68"/>
                  </a:lnTo>
                  <a:lnTo>
                    <a:pt x="269" y="68"/>
                  </a:lnTo>
                  <a:lnTo>
                    <a:pt x="270" y="68"/>
                  </a:lnTo>
                  <a:lnTo>
                    <a:pt x="269" y="68"/>
                  </a:lnTo>
                  <a:lnTo>
                    <a:pt x="269" y="66"/>
                  </a:lnTo>
                  <a:lnTo>
                    <a:pt x="268" y="66"/>
                  </a:lnTo>
                  <a:lnTo>
                    <a:pt x="268" y="65"/>
                  </a:lnTo>
                  <a:lnTo>
                    <a:pt x="269" y="65"/>
                  </a:lnTo>
                  <a:lnTo>
                    <a:pt x="269" y="64"/>
                  </a:lnTo>
                  <a:lnTo>
                    <a:pt x="268" y="65"/>
                  </a:lnTo>
                  <a:lnTo>
                    <a:pt x="268" y="64"/>
                  </a:lnTo>
                  <a:lnTo>
                    <a:pt x="268" y="63"/>
                  </a:lnTo>
                  <a:lnTo>
                    <a:pt x="268" y="62"/>
                  </a:lnTo>
                  <a:lnTo>
                    <a:pt x="269" y="62"/>
                  </a:lnTo>
                  <a:lnTo>
                    <a:pt x="268" y="61"/>
                  </a:lnTo>
                  <a:lnTo>
                    <a:pt x="269" y="61"/>
                  </a:lnTo>
                  <a:lnTo>
                    <a:pt x="269" y="62"/>
                  </a:lnTo>
                  <a:lnTo>
                    <a:pt x="269" y="61"/>
                  </a:lnTo>
                  <a:lnTo>
                    <a:pt x="268" y="61"/>
                  </a:lnTo>
                  <a:lnTo>
                    <a:pt x="269" y="61"/>
                  </a:lnTo>
                  <a:lnTo>
                    <a:pt x="269" y="60"/>
                  </a:lnTo>
                  <a:lnTo>
                    <a:pt x="268" y="60"/>
                  </a:lnTo>
                  <a:lnTo>
                    <a:pt x="269" y="60"/>
                  </a:lnTo>
                  <a:lnTo>
                    <a:pt x="268" y="60"/>
                  </a:lnTo>
                  <a:lnTo>
                    <a:pt x="268" y="59"/>
                  </a:lnTo>
                  <a:lnTo>
                    <a:pt x="269" y="59"/>
                  </a:lnTo>
                  <a:lnTo>
                    <a:pt x="269" y="58"/>
                  </a:lnTo>
                  <a:lnTo>
                    <a:pt x="268" y="58"/>
                  </a:lnTo>
                  <a:lnTo>
                    <a:pt x="269" y="58"/>
                  </a:lnTo>
                  <a:lnTo>
                    <a:pt x="269" y="57"/>
                  </a:lnTo>
                  <a:lnTo>
                    <a:pt x="268" y="57"/>
                  </a:lnTo>
                  <a:lnTo>
                    <a:pt x="269" y="57"/>
                  </a:lnTo>
                  <a:lnTo>
                    <a:pt x="269" y="56"/>
                  </a:lnTo>
                  <a:lnTo>
                    <a:pt x="270" y="56"/>
                  </a:lnTo>
                  <a:lnTo>
                    <a:pt x="269" y="56"/>
                  </a:lnTo>
                  <a:lnTo>
                    <a:pt x="269" y="55"/>
                  </a:lnTo>
                  <a:lnTo>
                    <a:pt x="269" y="54"/>
                  </a:lnTo>
                  <a:lnTo>
                    <a:pt x="268" y="55"/>
                  </a:lnTo>
                  <a:lnTo>
                    <a:pt x="268" y="54"/>
                  </a:lnTo>
                  <a:lnTo>
                    <a:pt x="269" y="54"/>
                  </a:lnTo>
                  <a:lnTo>
                    <a:pt x="269" y="53"/>
                  </a:lnTo>
                  <a:lnTo>
                    <a:pt x="268" y="53"/>
                  </a:lnTo>
                  <a:lnTo>
                    <a:pt x="269" y="53"/>
                  </a:lnTo>
                  <a:lnTo>
                    <a:pt x="268" y="53"/>
                  </a:lnTo>
                  <a:lnTo>
                    <a:pt x="268" y="52"/>
                  </a:lnTo>
                  <a:lnTo>
                    <a:pt x="269" y="52"/>
                  </a:lnTo>
                  <a:lnTo>
                    <a:pt x="268" y="51"/>
                  </a:lnTo>
                  <a:lnTo>
                    <a:pt x="269" y="51"/>
                  </a:lnTo>
                  <a:lnTo>
                    <a:pt x="268" y="51"/>
                  </a:lnTo>
                  <a:lnTo>
                    <a:pt x="268" y="50"/>
                  </a:lnTo>
                  <a:lnTo>
                    <a:pt x="269" y="50"/>
                  </a:lnTo>
                  <a:lnTo>
                    <a:pt x="269" y="49"/>
                  </a:lnTo>
                  <a:lnTo>
                    <a:pt x="268" y="49"/>
                  </a:lnTo>
                  <a:lnTo>
                    <a:pt x="269" y="49"/>
                  </a:lnTo>
                  <a:lnTo>
                    <a:pt x="269" y="48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69" y="47"/>
                  </a:lnTo>
                  <a:lnTo>
                    <a:pt x="268" y="48"/>
                  </a:lnTo>
                  <a:lnTo>
                    <a:pt x="268" y="47"/>
                  </a:lnTo>
                  <a:lnTo>
                    <a:pt x="269" y="47"/>
                  </a:lnTo>
                  <a:lnTo>
                    <a:pt x="269" y="46"/>
                  </a:lnTo>
                  <a:lnTo>
                    <a:pt x="268" y="46"/>
                  </a:lnTo>
                  <a:lnTo>
                    <a:pt x="268" y="45"/>
                  </a:lnTo>
                  <a:lnTo>
                    <a:pt x="269" y="45"/>
                  </a:lnTo>
                  <a:lnTo>
                    <a:pt x="269" y="46"/>
                  </a:lnTo>
                  <a:lnTo>
                    <a:pt x="269" y="45"/>
                  </a:lnTo>
                  <a:lnTo>
                    <a:pt x="268" y="45"/>
                  </a:lnTo>
                  <a:lnTo>
                    <a:pt x="269" y="45"/>
                  </a:lnTo>
                  <a:lnTo>
                    <a:pt x="268" y="44"/>
                  </a:lnTo>
                  <a:lnTo>
                    <a:pt x="269" y="44"/>
                  </a:lnTo>
                  <a:lnTo>
                    <a:pt x="269" y="45"/>
                  </a:lnTo>
                  <a:lnTo>
                    <a:pt x="269" y="44"/>
                  </a:lnTo>
                  <a:lnTo>
                    <a:pt x="268" y="44"/>
                  </a:lnTo>
                  <a:lnTo>
                    <a:pt x="268" y="43"/>
                  </a:lnTo>
                  <a:lnTo>
                    <a:pt x="269" y="43"/>
                  </a:lnTo>
                  <a:lnTo>
                    <a:pt x="269" y="42"/>
                  </a:lnTo>
                  <a:lnTo>
                    <a:pt x="268" y="43"/>
                  </a:lnTo>
                  <a:lnTo>
                    <a:pt x="268" y="42"/>
                  </a:lnTo>
                  <a:lnTo>
                    <a:pt x="269" y="42"/>
                  </a:lnTo>
                  <a:lnTo>
                    <a:pt x="268" y="42"/>
                  </a:lnTo>
                  <a:lnTo>
                    <a:pt x="268" y="40"/>
                  </a:lnTo>
                  <a:lnTo>
                    <a:pt x="268" y="42"/>
                  </a:lnTo>
                  <a:lnTo>
                    <a:pt x="269" y="42"/>
                  </a:lnTo>
                  <a:lnTo>
                    <a:pt x="269" y="40"/>
                  </a:lnTo>
                  <a:lnTo>
                    <a:pt x="268" y="40"/>
                  </a:lnTo>
                  <a:lnTo>
                    <a:pt x="267" y="40"/>
                  </a:lnTo>
                  <a:lnTo>
                    <a:pt x="268" y="40"/>
                  </a:lnTo>
                  <a:lnTo>
                    <a:pt x="269" y="38"/>
                  </a:lnTo>
                  <a:lnTo>
                    <a:pt x="268" y="38"/>
                  </a:lnTo>
                  <a:lnTo>
                    <a:pt x="269" y="38"/>
                  </a:lnTo>
                  <a:lnTo>
                    <a:pt x="268" y="38"/>
                  </a:lnTo>
                  <a:lnTo>
                    <a:pt x="269" y="38"/>
                  </a:lnTo>
                  <a:lnTo>
                    <a:pt x="269" y="37"/>
                  </a:lnTo>
                  <a:lnTo>
                    <a:pt x="269" y="38"/>
                  </a:lnTo>
                  <a:lnTo>
                    <a:pt x="270" y="37"/>
                  </a:lnTo>
                  <a:lnTo>
                    <a:pt x="269" y="37"/>
                  </a:lnTo>
                  <a:lnTo>
                    <a:pt x="270" y="37"/>
                  </a:lnTo>
                  <a:lnTo>
                    <a:pt x="270" y="36"/>
                  </a:lnTo>
                  <a:lnTo>
                    <a:pt x="270" y="35"/>
                  </a:lnTo>
                  <a:lnTo>
                    <a:pt x="270" y="34"/>
                  </a:lnTo>
                  <a:lnTo>
                    <a:pt x="270" y="33"/>
                  </a:lnTo>
                  <a:lnTo>
                    <a:pt x="270" y="32"/>
                  </a:lnTo>
                  <a:lnTo>
                    <a:pt x="269" y="32"/>
                  </a:lnTo>
                  <a:lnTo>
                    <a:pt x="269" y="31"/>
                  </a:lnTo>
                  <a:lnTo>
                    <a:pt x="269" y="30"/>
                  </a:lnTo>
                  <a:lnTo>
                    <a:pt x="269" y="29"/>
                  </a:lnTo>
                  <a:lnTo>
                    <a:pt x="268" y="29"/>
                  </a:lnTo>
                  <a:lnTo>
                    <a:pt x="269" y="28"/>
                  </a:lnTo>
                  <a:lnTo>
                    <a:pt x="268" y="28"/>
                  </a:lnTo>
                  <a:lnTo>
                    <a:pt x="268" y="27"/>
                  </a:lnTo>
                  <a:lnTo>
                    <a:pt x="267" y="27"/>
                  </a:lnTo>
                  <a:lnTo>
                    <a:pt x="268" y="27"/>
                  </a:lnTo>
                  <a:lnTo>
                    <a:pt x="268" y="26"/>
                  </a:lnTo>
                  <a:lnTo>
                    <a:pt x="267" y="26"/>
                  </a:lnTo>
                  <a:lnTo>
                    <a:pt x="268" y="26"/>
                  </a:lnTo>
                  <a:lnTo>
                    <a:pt x="267" y="26"/>
                  </a:lnTo>
                  <a:lnTo>
                    <a:pt x="267" y="25"/>
                  </a:lnTo>
                  <a:lnTo>
                    <a:pt x="267" y="24"/>
                  </a:lnTo>
                  <a:lnTo>
                    <a:pt x="267" y="23"/>
                  </a:lnTo>
                  <a:lnTo>
                    <a:pt x="267" y="22"/>
                  </a:lnTo>
                  <a:lnTo>
                    <a:pt x="267" y="21"/>
                  </a:lnTo>
                  <a:lnTo>
                    <a:pt x="266" y="21"/>
                  </a:lnTo>
                  <a:lnTo>
                    <a:pt x="267" y="21"/>
                  </a:lnTo>
                  <a:lnTo>
                    <a:pt x="267" y="20"/>
                  </a:lnTo>
                  <a:lnTo>
                    <a:pt x="266" y="20"/>
                  </a:lnTo>
                  <a:lnTo>
                    <a:pt x="266" y="19"/>
                  </a:lnTo>
                  <a:lnTo>
                    <a:pt x="266" y="18"/>
                  </a:lnTo>
                  <a:lnTo>
                    <a:pt x="265" y="18"/>
                  </a:lnTo>
                  <a:lnTo>
                    <a:pt x="265" y="17"/>
                  </a:lnTo>
                  <a:lnTo>
                    <a:pt x="265" y="16"/>
                  </a:lnTo>
                  <a:lnTo>
                    <a:pt x="265" y="15"/>
                  </a:lnTo>
                  <a:lnTo>
                    <a:pt x="265" y="14"/>
                  </a:lnTo>
                  <a:lnTo>
                    <a:pt x="256" y="14"/>
                  </a:lnTo>
                  <a:lnTo>
                    <a:pt x="250" y="14"/>
                  </a:lnTo>
                  <a:lnTo>
                    <a:pt x="239" y="14"/>
                  </a:lnTo>
                  <a:lnTo>
                    <a:pt x="219" y="14"/>
                  </a:lnTo>
                  <a:lnTo>
                    <a:pt x="214" y="14"/>
                  </a:lnTo>
                  <a:lnTo>
                    <a:pt x="201" y="12"/>
                  </a:lnTo>
                  <a:lnTo>
                    <a:pt x="196" y="12"/>
                  </a:lnTo>
                  <a:lnTo>
                    <a:pt x="192" y="12"/>
                  </a:lnTo>
                  <a:lnTo>
                    <a:pt x="181" y="12"/>
                  </a:lnTo>
                  <a:lnTo>
                    <a:pt x="174" y="12"/>
                  </a:lnTo>
                  <a:lnTo>
                    <a:pt x="166" y="12"/>
                  </a:lnTo>
                  <a:lnTo>
                    <a:pt x="157" y="10"/>
                  </a:lnTo>
                  <a:lnTo>
                    <a:pt x="148" y="10"/>
                  </a:lnTo>
                  <a:lnTo>
                    <a:pt x="141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19" y="8"/>
                  </a:lnTo>
                  <a:lnTo>
                    <a:pt x="118" y="8"/>
                  </a:lnTo>
                  <a:lnTo>
                    <a:pt x="109" y="8"/>
                  </a:lnTo>
                  <a:lnTo>
                    <a:pt x="104" y="8"/>
                  </a:lnTo>
                  <a:lnTo>
                    <a:pt x="90" y="7"/>
                  </a:lnTo>
                  <a:lnTo>
                    <a:pt x="83" y="6"/>
                  </a:lnTo>
                  <a:lnTo>
                    <a:pt x="81" y="6"/>
                  </a:lnTo>
                  <a:lnTo>
                    <a:pt x="59" y="5"/>
                  </a:lnTo>
                  <a:lnTo>
                    <a:pt x="56" y="4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F564EE0F-69C9-0F4E-B016-9D70A0F5F14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473" y="1837"/>
              <a:ext cx="644" cy="332"/>
            </a:xfrm>
            <a:custGeom>
              <a:avLst/>
              <a:gdLst>
                <a:gd name="T0" fmla="*/ 41 w 365"/>
                <a:gd name="T1" fmla="*/ 206 h 192"/>
                <a:gd name="T2" fmla="*/ 71 w 365"/>
                <a:gd name="T3" fmla="*/ 208 h 192"/>
                <a:gd name="T4" fmla="*/ 106 w 365"/>
                <a:gd name="T5" fmla="*/ 211 h 192"/>
                <a:gd name="T6" fmla="*/ 146 w 365"/>
                <a:gd name="T7" fmla="*/ 228 h 192"/>
                <a:gd name="T8" fmla="*/ 143 w 365"/>
                <a:gd name="T9" fmla="*/ 266 h 192"/>
                <a:gd name="T10" fmla="*/ 141 w 365"/>
                <a:gd name="T11" fmla="*/ 301 h 192"/>
                <a:gd name="T12" fmla="*/ 173 w 365"/>
                <a:gd name="T13" fmla="*/ 318 h 192"/>
                <a:gd name="T14" fmla="*/ 203 w 365"/>
                <a:gd name="T15" fmla="*/ 320 h 192"/>
                <a:gd name="T16" fmla="*/ 238 w 365"/>
                <a:gd name="T17" fmla="*/ 322 h 192"/>
                <a:gd name="T18" fmla="*/ 275 w 365"/>
                <a:gd name="T19" fmla="*/ 323 h 192"/>
                <a:gd name="T20" fmla="*/ 309 w 365"/>
                <a:gd name="T21" fmla="*/ 325 h 192"/>
                <a:gd name="T22" fmla="*/ 341 w 365"/>
                <a:gd name="T23" fmla="*/ 327 h 192"/>
                <a:gd name="T24" fmla="*/ 390 w 365"/>
                <a:gd name="T25" fmla="*/ 329 h 192"/>
                <a:gd name="T26" fmla="*/ 413 w 365"/>
                <a:gd name="T27" fmla="*/ 330 h 192"/>
                <a:gd name="T28" fmla="*/ 436 w 365"/>
                <a:gd name="T29" fmla="*/ 330 h 192"/>
                <a:gd name="T30" fmla="*/ 466 w 365"/>
                <a:gd name="T31" fmla="*/ 330 h 192"/>
                <a:gd name="T32" fmla="*/ 492 w 365"/>
                <a:gd name="T33" fmla="*/ 332 h 192"/>
                <a:gd name="T34" fmla="*/ 542 w 365"/>
                <a:gd name="T35" fmla="*/ 332 h 192"/>
                <a:gd name="T36" fmla="*/ 573 w 365"/>
                <a:gd name="T37" fmla="*/ 332 h 192"/>
                <a:gd name="T38" fmla="*/ 605 w 365"/>
                <a:gd name="T39" fmla="*/ 332 h 192"/>
                <a:gd name="T40" fmla="*/ 630 w 365"/>
                <a:gd name="T41" fmla="*/ 332 h 192"/>
                <a:gd name="T42" fmla="*/ 637 w 365"/>
                <a:gd name="T43" fmla="*/ 327 h 192"/>
                <a:gd name="T44" fmla="*/ 633 w 365"/>
                <a:gd name="T45" fmla="*/ 308 h 192"/>
                <a:gd name="T46" fmla="*/ 623 w 365"/>
                <a:gd name="T47" fmla="*/ 297 h 192"/>
                <a:gd name="T48" fmla="*/ 618 w 365"/>
                <a:gd name="T49" fmla="*/ 284 h 192"/>
                <a:gd name="T50" fmla="*/ 610 w 365"/>
                <a:gd name="T51" fmla="*/ 277 h 192"/>
                <a:gd name="T52" fmla="*/ 605 w 365"/>
                <a:gd name="T53" fmla="*/ 259 h 192"/>
                <a:gd name="T54" fmla="*/ 605 w 365"/>
                <a:gd name="T55" fmla="*/ 246 h 192"/>
                <a:gd name="T56" fmla="*/ 603 w 365"/>
                <a:gd name="T57" fmla="*/ 228 h 192"/>
                <a:gd name="T58" fmla="*/ 603 w 365"/>
                <a:gd name="T59" fmla="*/ 213 h 192"/>
                <a:gd name="T60" fmla="*/ 596 w 365"/>
                <a:gd name="T61" fmla="*/ 197 h 192"/>
                <a:gd name="T62" fmla="*/ 593 w 365"/>
                <a:gd name="T63" fmla="*/ 180 h 192"/>
                <a:gd name="T64" fmla="*/ 586 w 365"/>
                <a:gd name="T65" fmla="*/ 169 h 192"/>
                <a:gd name="T66" fmla="*/ 586 w 365"/>
                <a:gd name="T67" fmla="*/ 154 h 192"/>
                <a:gd name="T68" fmla="*/ 582 w 365"/>
                <a:gd name="T69" fmla="*/ 138 h 192"/>
                <a:gd name="T70" fmla="*/ 575 w 365"/>
                <a:gd name="T71" fmla="*/ 130 h 192"/>
                <a:gd name="T72" fmla="*/ 570 w 365"/>
                <a:gd name="T73" fmla="*/ 116 h 192"/>
                <a:gd name="T74" fmla="*/ 566 w 365"/>
                <a:gd name="T75" fmla="*/ 97 h 192"/>
                <a:gd name="T76" fmla="*/ 556 w 365"/>
                <a:gd name="T77" fmla="*/ 80 h 192"/>
                <a:gd name="T78" fmla="*/ 543 w 365"/>
                <a:gd name="T79" fmla="*/ 69 h 192"/>
                <a:gd name="T80" fmla="*/ 531 w 365"/>
                <a:gd name="T81" fmla="*/ 55 h 192"/>
                <a:gd name="T82" fmla="*/ 512 w 365"/>
                <a:gd name="T83" fmla="*/ 50 h 192"/>
                <a:gd name="T84" fmla="*/ 499 w 365"/>
                <a:gd name="T85" fmla="*/ 42 h 192"/>
                <a:gd name="T86" fmla="*/ 483 w 365"/>
                <a:gd name="T87" fmla="*/ 42 h 192"/>
                <a:gd name="T88" fmla="*/ 461 w 365"/>
                <a:gd name="T89" fmla="*/ 40 h 192"/>
                <a:gd name="T90" fmla="*/ 445 w 365"/>
                <a:gd name="T91" fmla="*/ 45 h 192"/>
                <a:gd name="T92" fmla="*/ 420 w 365"/>
                <a:gd name="T93" fmla="*/ 33 h 192"/>
                <a:gd name="T94" fmla="*/ 397 w 365"/>
                <a:gd name="T95" fmla="*/ 24 h 192"/>
                <a:gd name="T96" fmla="*/ 365 w 365"/>
                <a:gd name="T97" fmla="*/ 22 h 192"/>
                <a:gd name="T98" fmla="*/ 325 w 365"/>
                <a:gd name="T99" fmla="*/ 21 h 192"/>
                <a:gd name="T100" fmla="*/ 295 w 365"/>
                <a:gd name="T101" fmla="*/ 21 h 192"/>
                <a:gd name="T102" fmla="*/ 268 w 365"/>
                <a:gd name="T103" fmla="*/ 19 h 192"/>
                <a:gd name="T104" fmla="*/ 240 w 365"/>
                <a:gd name="T105" fmla="*/ 17 h 192"/>
                <a:gd name="T106" fmla="*/ 157 w 365"/>
                <a:gd name="T107" fmla="*/ 10 h 192"/>
                <a:gd name="T108" fmla="*/ 101 w 365"/>
                <a:gd name="T109" fmla="*/ 7 h 192"/>
                <a:gd name="T110" fmla="*/ 71 w 365"/>
                <a:gd name="T111" fmla="*/ 3 h 192"/>
                <a:gd name="T112" fmla="*/ 39 w 365"/>
                <a:gd name="T113" fmla="*/ 0 h 192"/>
                <a:gd name="T114" fmla="*/ 18 w 365"/>
                <a:gd name="T115" fmla="*/ 14 h 192"/>
                <a:gd name="T116" fmla="*/ 11 w 365"/>
                <a:gd name="T117" fmla="*/ 90 h 192"/>
                <a:gd name="T118" fmla="*/ 5 w 365"/>
                <a:gd name="T119" fmla="*/ 142 h 192"/>
                <a:gd name="T120" fmla="*/ 4 w 365"/>
                <a:gd name="T121" fmla="*/ 176 h 1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65" h="192">
                  <a:moveTo>
                    <a:pt x="2" y="108"/>
                  </a:moveTo>
                  <a:lnTo>
                    <a:pt x="0" y="110"/>
                  </a:lnTo>
                  <a:lnTo>
                    <a:pt x="0" y="112"/>
                  </a:lnTo>
                  <a:lnTo>
                    <a:pt x="0" y="116"/>
                  </a:lnTo>
                  <a:lnTo>
                    <a:pt x="2" y="116"/>
                  </a:lnTo>
                  <a:lnTo>
                    <a:pt x="2" y="117"/>
                  </a:lnTo>
                  <a:lnTo>
                    <a:pt x="6" y="117"/>
                  </a:lnTo>
                  <a:lnTo>
                    <a:pt x="7" y="117"/>
                  </a:lnTo>
                  <a:lnTo>
                    <a:pt x="13" y="118"/>
                  </a:lnTo>
                  <a:lnTo>
                    <a:pt x="20" y="118"/>
                  </a:lnTo>
                  <a:lnTo>
                    <a:pt x="22" y="118"/>
                  </a:lnTo>
                  <a:lnTo>
                    <a:pt x="23" y="119"/>
                  </a:lnTo>
                  <a:lnTo>
                    <a:pt x="24" y="119"/>
                  </a:lnTo>
                  <a:lnTo>
                    <a:pt x="25" y="119"/>
                  </a:lnTo>
                  <a:lnTo>
                    <a:pt x="26" y="119"/>
                  </a:lnTo>
                  <a:lnTo>
                    <a:pt x="27" y="119"/>
                  </a:lnTo>
                  <a:lnTo>
                    <a:pt x="28" y="119"/>
                  </a:lnTo>
                  <a:lnTo>
                    <a:pt x="29" y="119"/>
                  </a:lnTo>
                  <a:lnTo>
                    <a:pt x="30" y="119"/>
                  </a:lnTo>
                  <a:lnTo>
                    <a:pt x="33" y="119"/>
                  </a:lnTo>
                  <a:lnTo>
                    <a:pt x="34" y="120"/>
                  </a:lnTo>
                  <a:lnTo>
                    <a:pt x="35" y="120"/>
                  </a:lnTo>
                  <a:lnTo>
                    <a:pt x="37" y="120"/>
                  </a:lnTo>
                  <a:lnTo>
                    <a:pt x="38" y="120"/>
                  </a:lnTo>
                  <a:lnTo>
                    <a:pt x="39" y="120"/>
                  </a:lnTo>
                  <a:lnTo>
                    <a:pt x="40" y="120"/>
                  </a:lnTo>
                  <a:lnTo>
                    <a:pt x="42" y="120"/>
                  </a:lnTo>
                  <a:lnTo>
                    <a:pt x="44" y="120"/>
                  </a:lnTo>
                  <a:lnTo>
                    <a:pt x="45" y="121"/>
                  </a:lnTo>
                  <a:lnTo>
                    <a:pt x="46" y="121"/>
                  </a:lnTo>
                  <a:lnTo>
                    <a:pt x="47" y="121"/>
                  </a:lnTo>
                  <a:lnTo>
                    <a:pt x="48" y="121"/>
                  </a:lnTo>
                  <a:lnTo>
                    <a:pt x="49" y="121"/>
                  </a:lnTo>
                  <a:lnTo>
                    <a:pt x="50" y="121"/>
                  </a:lnTo>
                  <a:lnTo>
                    <a:pt x="52" y="121"/>
                  </a:lnTo>
                  <a:lnTo>
                    <a:pt x="54" y="121"/>
                  </a:lnTo>
                  <a:lnTo>
                    <a:pt x="55" y="121"/>
                  </a:lnTo>
                  <a:lnTo>
                    <a:pt x="59" y="122"/>
                  </a:lnTo>
                  <a:lnTo>
                    <a:pt x="60" y="122"/>
                  </a:lnTo>
                  <a:lnTo>
                    <a:pt x="62" y="122"/>
                  </a:lnTo>
                  <a:lnTo>
                    <a:pt x="66" y="122"/>
                  </a:lnTo>
                  <a:lnTo>
                    <a:pt x="68" y="123"/>
                  </a:lnTo>
                  <a:lnTo>
                    <a:pt x="70" y="123"/>
                  </a:lnTo>
                  <a:lnTo>
                    <a:pt x="75" y="123"/>
                  </a:lnTo>
                  <a:lnTo>
                    <a:pt x="76" y="123"/>
                  </a:lnTo>
                  <a:lnTo>
                    <a:pt x="77" y="123"/>
                  </a:lnTo>
                  <a:lnTo>
                    <a:pt x="78" y="123"/>
                  </a:lnTo>
                  <a:lnTo>
                    <a:pt x="84" y="124"/>
                  </a:lnTo>
                  <a:lnTo>
                    <a:pt x="83" y="126"/>
                  </a:lnTo>
                  <a:lnTo>
                    <a:pt x="83" y="127"/>
                  </a:lnTo>
                  <a:lnTo>
                    <a:pt x="83" y="128"/>
                  </a:lnTo>
                  <a:lnTo>
                    <a:pt x="83" y="129"/>
                  </a:lnTo>
                  <a:lnTo>
                    <a:pt x="83" y="132"/>
                  </a:lnTo>
                  <a:lnTo>
                    <a:pt x="83" y="133"/>
                  </a:lnTo>
                  <a:lnTo>
                    <a:pt x="83" y="134"/>
                  </a:lnTo>
                  <a:lnTo>
                    <a:pt x="83" y="135"/>
                  </a:lnTo>
                  <a:lnTo>
                    <a:pt x="83" y="136"/>
                  </a:lnTo>
                  <a:lnTo>
                    <a:pt x="83" y="137"/>
                  </a:lnTo>
                  <a:lnTo>
                    <a:pt x="83" y="139"/>
                  </a:lnTo>
                  <a:lnTo>
                    <a:pt x="83" y="140"/>
                  </a:lnTo>
                  <a:lnTo>
                    <a:pt x="82" y="140"/>
                  </a:lnTo>
                  <a:lnTo>
                    <a:pt x="82" y="142"/>
                  </a:lnTo>
                  <a:lnTo>
                    <a:pt x="82" y="146"/>
                  </a:lnTo>
                  <a:lnTo>
                    <a:pt x="82" y="149"/>
                  </a:lnTo>
                  <a:lnTo>
                    <a:pt x="82" y="151"/>
                  </a:lnTo>
                  <a:lnTo>
                    <a:pt x="82" y="153"/>
                  </a:lnTo>
                  <a:lnTo>
                    <a:pt x="81" y="154"/>
                  </a:lnTo>
                  <a:lnTo>
                    <a:pt x="81" y="155"/>
                  </a:lnTo>
                  <a:lnTo>
                    <a:pt x="81" y="157"/>
                  </a:lnTo>
                  <a:lnTo>
                    <a:pt x="81" y="159"/>
                  </a:lnTo>
                  <a:lnTo>
                    <a:pt x="81" y="160"/>
                  </a:lnTo>
                  <a:lnTo>
                    <a:pt x="81" y="162"/>
                  </a:lnTo>
                  <a:lnTo>
                    <a:pt x="81" y="163"/>
                  </a:lnTo>
                  <a:lnTo>
                    <a:pt x="81" y="166"/>
                  </a:lnTo>
                  <a:lnTo>
                    <a:pt x="80" y="168"/>
                  </a:lnTo>
                  <a:lnTo>
                    <a:pt x="80" y="170"/>
                  </a:lnTo>
                  <a:lnTo>
                    <a:pt x="80" y="172"/>
                  </a:lnTo>
                  <a:lnTo>
                    <a:pt x="80" y="173"/>
                  </a:lnTo>
                  <a:lnTo>
                    <a:pt x="80" y="174"/>
                  </a:lnTo>
                  <a:lnTo>
                    <a:pt x="80" y="175"/>
                  </a:lnTo>
                  <a:lnTo>
                    <a:pt x="80" y="177"/>
                  </a:lnTo>
                  <a:lnTo>
                    <a:pt x="80" y="182"/>
                  </a:lnTo>
                  <a:lnTo>
                    <a:pt x="81" y="182"/>
                  </a:lnTo>
                  <a:lnTo>
                    <a:pt x="82" y="183"/>
                  </a:lnTo>
                  <a:lnTo>
                    <a:pt x="86" y="183"/>
                  </a:lnTo>
                  <a:lnTo>
                    <a:pt x="88" y="183"/>
                  </a:lnTo>
                  <a:lnTo>
                    <a:pt x="89" y="183"/>
                  </a:lnTo>
                  <a:lnTo>
                    <a:pt x="90" y="183"/>
                  </a:lnTo>
                  <a:lnTo>
                    <a:pt x="91" y="183"/>
                  </a:lnTo>
                  <a:lnTo>
                    <a:pt x="92" y="183"/>
                  </a:lnTo>
                  <a:lnTo>
                    <a:pt x="95" y="183"/>
                  </a:lnTo>
                  <a:lnTo>
                    <a:pt x="98" y="184"/>
                  </a:lnTo>
                  <a:lnTo>
                    <a:pt x="100" y="184"/>
                  </a:lnTo>
                  <a:lnTo>
                    <a:pt x="101" y="184"/>
                  </a:lnTo>
                  <a:lnTo>
                    <a:pt x="102" y="184"/>
                  </a:lnTo>
                  <a:lnTo>
                    <a:pt x="103" y="184"/>
                  </a:lnTo>
                  <a:lnTo>
                    <a:pt x="104" y="184"/>
                  </a:lnTo>
                  <a:lnTo>
                    <a:pt x="105" y="184"/>
                  </a:lnTo>
                  <a:lnTo>
                    <a:pt x="106" y="184"/>
                  </a:lnTo>
                  <a:lnTo>
                    <a:pt x="107" y="184"/>
                  </a:lnTo>
                  <a:lnTo>
                    <a:pt x="110" y="185"/>
                  </a:lnTo>
                  <a:lnTo>
                    <a:pt x="112" y="185"/>
                  </a:lnTo>
                  <a:lnTo>
                    <a:pt x="113" y="185"/>
                  </a:lnTo>
                  <a:lnTo>
                    <a:pt x="114" y="185"/>
                  </a:lnTo>
                  <a:lnTo>
                    <a:pt x="115" y="185"/>
                  </a:lnTo>
                  <a:lnTo>
                    <a:pt x="116" y="185"/>
                  </a:lnTo>
                  <a:lnTo>
                    <a:pt x="117" y="185"/>
                  </a:lnTo>
                  <a:lnTo>
                    <a:pt x="118" y="185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3" y="185"/>
                  </a:lnTo>
                  <a:lnTo>
                    <a:pt x="124" y="185"/>
                  </a:lnTo>
                  <a:lnTo>
                    <a:pt x="124" y="186"/>
                  </a:lnTo>
                  <a:lnTo>
                    <a:pt x="127" y="186"/>
                  </a:lnTo>
                  <a:lnTo>
                    <a:pt x="128" y="186"/>
                  </a:lnTo>
                  <a:lnTo>
                    <a:pt x="130" y="186"/>
                  </a:lnTo>
                  <a:lnTo>
                    <a:pt x="135" y="186"/>
                  </a:lnTo>
                  <a:lnTo>
                    <a:pt x="136" y="186"/>
                  </a:lnTo>
                  <a:lnTo>
                    <a:pt x="138" y="186"/>
                  </a:lnTo>
                  <a:lnTo>
                    <a:pt x="140" y="186"/>
                  </a:lnTo>
                  <a:lnTo>
                    <a:pt x="141" y="187"/>
                  </a:lnTo>
                  <a:lnTo>
                    <a:pt x="142" y="187"/>
                  </a:lnTo>
                  <a:lnTo>
                    <a:pt x="143" y="187"/>
                  </a:lnTo>
                  <a:lnTo>
                    <a:pt x="146" y="187"/>
                  </a:lnTo>
                  <a:lnTo>
                    <a:pt x="148" y="187"/>
                  </a:lnTo>
                  <a:lnTo>
                    <a:pt x="150" y="187"/>
                  </a:lnTo>
                  <a:lnTo>
                    <a:pt x="153" y="187"/>
                  </a:lnTo>
                  <a:lnTo>
                    <a:pt x="154" y="187"/>
                  </a:lnTo>
                  <a:lnTo>
                    <a:pt x="155" y="187"/>
                  </a:lnTo>
                  <a:lnTo>
                    <a:pt x="156" y="187"/>
                  </a:lnTo>
                  <a:lnTo>
                    <a:pt x="157" y="187"/>
                  </a:lnTo>
                  <a:lnTo>
                    <a:pt x="158" y="187"/>
                  </a:lnTo>
                  <a:lnTo>
                    <a:pt x="158" y="188"/>
                  </a:lnTo>
                  <a:lnTo>
                    <a:pt x="160" y="188"/>
                  </a:lnTo>
                  <a:lnTo>
                    <a:pt x="161" y="188"/>
                  </a:lnTo>
                  <a:lnTo>
                    <a:pt x="163" y="188"/>
                  </a:lnTo>
                  <a:lnTo>
                    <a:pt x="164" y="188"/>
                  </a:lnTo>
                  <a:lnTo>
                    <a:pt x="165" y="188"/>
                  </a:lnTo>
                  <a:lnTo>
                    <a:pt x="167" y="188"/>
                  </a:lnTo>
                  <a:lnTo>
                    <a:pt x="170" y="188"/>
                  </a:lnTo>
                  <a:lnTo>
                    <a:pt x="171" y="188"/>
                  </a:lnTo>
                  <a:lnTo>
                    <a:pt x="172" y="188"/>
                  </a:lnTo>
                  <a:lnTo>
                    <a:pt x="175" y="188"/>
                  </a:lnTo>
                  <a:lnTo>
                    <a:pt x="177" y="188"/>
                  </a:lnTo>
                  <a:lnTo>
                    <a:pt x="178" y="188"/>
                  </a:lnTo>
                  <a:lnTo>
                    <a:pt x="180" y="189"/>
                  </a:lnTo>
                  <a:lnTo>
                    <a:pt x="181" y="189"/>
                  </a:lnTo>
                  <a:lnTo>
                    <a:pt x="182" y="189"/>
                  </a:lnTo>
                  <a:lnTo>
                    <a:pt x="183" y="189"/>
                  </a:lnTo>
                  <a:lnTo>
                    <a:pt x="187" y="189"/>
                  </a:lnTo>
                  <a:lnTo>
                    <a:pt x="188" y="189"/>
                  </a:lnTo>
                  <a:lnTo>
                    <a:pt x="191" y="189"/>
                  </a:lnTo>
                  <a:lnTo>
                    <a:pt x="192" y="189"/>
                  </a:lnTo>
                  <a:lnTo>
                    <a:pt x="193" y="189"/>
                  </a:lnTo>
                  <a:lnTo>
                    <a:pt x="196" y="189"/>
                  </a:lnTo>
                  <a:lnTo>
                    <a:pt x="198" y="189"/>
                  </a:lnTo>
                  <a:lnTo>
                    <a:pt x="202" y="190"/>
                  </a:lnTo>
                  <a:lnTo>
                    <a:pt x="207" y="190"/>
                  </a:lnTo>
                  <a:lnTo>
                    <a:pt x="208" y="190"/>
                  </a:lnTo>
                  <a:lnTo>
                    <a:pt x="209" y="190"/>
                  </a:lnTo>
                  <a:lnTo>
                    <a:pt x="211" y="190"/>
                  </a:lnTo>
                  <a:lnTo>
                    <a:pt x="212" y="190"/>
                  </a:lnTo>
                  <a:lnTo>
                    <a:pt x="213" y="190"/>
                  </a:lnTo>
                  <a:lnTo>
                    <a:pt x="217" y="190"/>
                  </a:lnTo>
                  <a:lnTo>
                    <a:pt x="218" y="190"/>
                  </a:lnTo>
                  <a:lnTo>
                    <a:pt x="220" y="190"/>
                  </a:lnTo>
                  <a:lnTo>
                    <a:pt x="221" y="190"/>
                  </a:lnTo>
                  <a:lnTo>
                    <a:pt x="222" y="190"/>
                  </a:lnTo>
                  <a:lnTo>
                    <a:pt x="223" y="190"/>
                  </a:lnTo>
                  <a:lnTo>
                    <a:pt x="224" y="190"/>
                  </a:lnTo>
                  <a:lnTo>
                    <a:pt x="225" y="190"/>
                  </a:lnTo>
                  <a:lnTo>
                    <a:pt x="226" y="190"/>
                  </a:lnTo>
                  <a:lnTo>
                    <a:pt x="227" y="190"/>
                  </a:lnTo>
                  <a:lnTo>
                    <a:pt x="228" y="190"/>
                  </a:lnTo>
                  <a:lnTo>
                    <a:pt x="229" y="190"/>
                  </a:lnTo>
                  <a:lnTo>
                    <a:pt x="230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3" y="191"/>
                  </a:lnTo>
                  <a:lnTo>
                    <a:pt x="234" y="191"/>
                  </a:lnTo>
                  <a:lnTo>
                    <a:pt x="235" y="191"/>
                  </a:lnTo>
                  <a:lnTo>
                    <a:pt x="236" y="191"/>
                  </a:lnTo>
                  <a:lnTo>
                    <a:pt x="237" y="191"/>
                  </a:lnTo>
                  <a:lnTo>
                    <a:pt x="238" y="191"/>
                  </a:lnTo>
                  <a:lnTo>
                    <a:pt x="239" y="191"/>
                  </a:lnTo>
                  <a:lnTo>
                    <a:pt x="240" y="191"/>
                  </a:lnTo>
                  <a:lnTo>
                    <a:pt x="241" y="191"/>
                  </a:lnTo>
                  <a:lnTo>
                    <a:pt x="242" y="191"/>
                  </a:lnTo>
                  <a:lnTo>
                    <a:pt x="243" y="191"/>
                  </a:lnTo>
                  <a:lnTo>
                    <a:pt x="244" y="191"/>
                  </a:lnTo>
                  <a:lnTo>
                    <a:pt x="245" y="191"/>
                  </a:lnTo>
                  <a:lnTo>
                    <a:pt x="246" y="191"/>
                  </a:lnTo>
                  <a:lnTo>
                    <a:pt x="247" y="191"/>
                  </a:lnTo>
                  <a:lnTo>
                    <a:pt x="248" y="191"/>
                  </a:lnTo>
                  <a:lnTo>
                    <a:pt x="249" y="191"/>
                  </a:lnTo>
                  <a:lnTo>
                    <a:pt x="251" y="191"/>
                  </a:lnTo>
                  <a:lnTo>
                    <a:pt x="252" y="191"/>
                  </a:lnTo>
                  <a:lnTo>
                    <a:pt x="253" y="191"/>
                  </a:lnTo>
                  <a:lnTo>
                    <a:pt x="255" y="191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9" y="191"/>
                  </a:lnTo>
                  <a:lnTo>
                    <a:pt x="260" y="191"/>
                  </a:lnTo>
                  <a:lnTo>
                    <a:pt x="261" y="191"/>
                  </a:lnTo>
                  <a:lnTo>
                    <a:pt x="262" y="191"/>
                  </a:lnTo>
                  <a:lnTo>
                    <a:pt x="264" y="191"/>
                  </a:lnTo>
                  <a:lnTo>
                    <a:pt x="266" y="191"/>
                  </a:lnTo>
                  <a:lnTo>
                    <a:pt x="268" y="191"/>
                  </a:lnTo>
                  <a:lnTo>
                    <a:pt x="268" y="192"/>
                  </a:lnTo>
                  <a:lnTo>
                    <a:pt x="268" y="191"/>
                  </a:lnTo>
                  <a:lnTo>
                    <a:pt x="268" y="192"/>
                  </a:lnTo>
                  <a:lnTo>
                    <a:pt x="269" y="192"/>
                  </a:lnTo>
                  <a:lnTo>
                    <a:pt x="272" y="192"/>
                  </a:lnTo>
                  <a:lnTo>
                    <a:pt x="273" y="192"/>
                  </a:lnTo>
                  <a:lnTo>
                    <a:pt x="274" y="192"/>
                  </a:lnTo>
                  <a:lnTo>
                    <a:pt x="275" y="192"/>
                  </a:lnTo>
                  <a:lnTo>
                    <a:pt x="276" y="192"/>
                  </a:lnTo>
                  <a:lnTo>
                    <a:pt x="278" y="192"/>
                  </a:lnTo>
                  <a:lnTo>
                    <a:pt x="279" y="192"/>
                  </a:lnTo>
                  <a:lnTo>
                    <a:pt x="284" y="192"/>
                  </a:lnTo>
                  <a:lnTo>
                    <a:pt x="285" y="192"/>
                  </a:lnTo>
                  <a:lnTo>
                    <a:pt x="286" y="192"/>
                  </a:lnTo>
                  <a:lnTo>
                    <a:pt x="288" y="192"/>
                  </a:lnTo>
                  <a:lnTo>
                    <a:pt x="289" y="192"/>
                  </a:lnTo>
                  <a:lnTo>
                    <a:pt x="292" y="192"/>
                  </a:lnTo>
                  <a:lnTo>
                    <a:pt x="298" y="192"/>
                  </a:lnTo>
                  <a:lnTo>
                    <a:pt x="300" y="192"/>
                  </a:lnTo>
                  <a:lnTo>
                    <a:pt x="302" y="192"/>
                  </a:lnTo>
                  <a:lnTo>
                    <a:pt x="303" y="192"/>
                  </a:lnTo>
                  <a:lnTo>
                    <a:pt x="304" y="192"/>
                  </a:lnTo>
                  <a:lnTo>
                    <a:pt x="305" y="192"/>
                  </a:lnTo>
                  <a:lnTo>
                    <a:pt x="306" y="192"/>
                  </a:lnTo>
                  <a:lnTo>
                    <a:pt x="307" y="192"/>
                  </a:lnTo>
                  <a:lnTo>
                    <a:pt x="310" y="192"/>
                  </a:lnTo>
                  <a:lnTo>
                    <a:pt x="311" y="192"/>
                  </a:lnTo>
                  <a:lnTo>
                    <a:pt x="312" y="192"/>
                  </a:lnTo>
                  <a:lnTo>
                    <a:pt x="314" y="192"/>
                  </a:lnTo>
                  <a:lnTo>
                    <a:pt x="316" y="192"/>
                  </a:lnTo>
                  <a:lnTo>
                    <a:pt x="317" y="192"/>
                  </a:lnTo>
                  <a:lnTo>
                    <a:pt x="318" y="192"/>
                  </a:lnTo>
                  <a:lnTo>
                    <a:pt x="319" y="192"/>
                  </a:lnTo>
                  <a:lnTo>
                    <a:pt x="320" y="192"/>
                  </a:lnTo>
                  <a:lnTo>
                    <a:pt x="321" y="192"/>
                  </a:lnTo>
                  <a:lnTo>
                    <a:pt x="322" y="192"/>
                  </a:lnTo>
                  <a:lnTo>
                    <a:pt x="323" y="192"/>
                  </a:lnTo>
                  <a:lnTo>
                    <a:pt x="325" y="192"/>
                  </a:lnTo>
                  <a:lnTo>
                    <a:pt x="326" y="192"/>
                  </a:lnTo>
                  <a:lnTo>
                    <a:pt x="329" y="192"/>
                  </a:lnTo>
                  <a:lnTo>
                    <a:pt x="330" y="192"/>
                  </a:lnTo>
                  <a:lnTo>
                    <a:pt x="335" y="192"/>
                  </a:lnTo>
                  <a:lnTo>
                    <a:pt x="336" y="192"/>
                  </a:lnTo>
                  <a:lnTo>
                    <a:pt x="337" y="192"/>
                  </a:lnTo>
                  <a:lnTo>
                    <a:pt x="338" y="192"/>
                  </a:lnTo>
                  <a:lnTo>
                    <a:pt x="339" y="192"/>
                  </a:lnTo>
                  <a:lnTo>
                    <a:pt x="340" y="192"/>
                  </a:lnTo>
                  <a:lnTo>
                    <a:pt x="341" y="192"/>
                  </a:lnTo>
                  <a:lnTo>
                    <a:pt x="342" y="192"/>
                  </a:lnTo>
                  <a:lnTo>
                    <a:pt x="343" y="192"/>
                  </a:lnTo>
                  <a:lnTo>
                    <a:pt x="345" y="192"/>
                  </a:lnTo>
                  <a:lnTo>
                    <a:pt x="346" y="192"/>
                  </a:lnTo>
                  <a:lnTo>
                    <a:pt x="347" y="192"/>
                  </a:lnTo>
                  <a:lnTo>
                    <a:pt x="348" y="192"/>
                  </a:lnTo>
                  <a:lnTo>
                    <a:pt x="349" y="192"/>
                  </a:lnTo>
                  <a:lnTo>
                    <a:pt x="350" y="192"/>
                  </a:lnTo>
                  <a:lnTo>
                    <a:pt x="351" y="192"/>
                  </a:lnTo>
                  <a:lnTo>
                    <a:pt x="352" y="192"/>
                  </a:lnTo>
                  <a:lnTo>
                    <a:pt x="353" y="192"/>
                  </a:lnTo>
                  <a:lnTo>
                    <a:pt x="355" y="192"/>
                  </a:lnTo>
                  <a:lnTo>
                    <a:pt x="356" y="192"/>
                  </a:lnTo>
                  <a:lnTo>
                    <a:pt x="357" y="192"/>
                  </a:lnTo>
                  <a:lnTo>
                    <a:pt x="358" y="192"/>
                  </a:lnTo>
                  <a:lnTo>
                    <a:pt x="359" y="192"/>
                  </a:lnTo>
                  <a:lnTo>
                    <a:pt x="361" y="192"/>
                  </a:lnTo>
                  <a:lnTo>
                    <a:pt x="362" y="192"/>
                  </a:lnTo>
                  <a:lnTo>
                    <a:pt x="363" y="192"/>
                  </a:lnTo>
                  <a:lnTo>
                    <a:pt x="365" y="192"/>
                  </a:lnTo>
                  <a:lnTo>
                    <a:pt x="365" y="191"/>
                  </a:lnTo>
                  <a:lnTo>
                    <a:pt x="363" y="190"/>
                  </a:lnTo>
                  <a:lnTo>
                    <a:pt x="363" y="191"/>
                  </a:lnTo>
                  <a:lnTo>
                    <a:pt x="362" y="190"/>
                  </a:lnTo>
                  <a:lnTo>
                    <a:pt x="361" y="190"/>
                  </a:lnTo>
                  <a:lnTo>
                    <a:pt x="361" y="189"/>
                  </a:lnTo>
                  <a:lnTo>
                    <a:pt x="361" y="188"/>
                  </a:lnTo>
                  <a:lnTo>
                    <a:pt x="362" y="188"/>
                  </a:lnTo>
                  <a:lnTo>
                    <a:pt x="362" y="187"/>
                  </a:lnTo>
                  <a:lnTo>
                    <a:pt x="362" y="186"/>
                  </a:lnTo>
                  <a:lnTo>
                    <a:pt x="362" y="185"/>
                  </a:lnTo>
                  <a:lnTo>
                    <a:pt x="362" y="184"/>
                  </a:lnTo>
                  <a:lnTo>
                    <a:pt x="361" y="184"/>
                  </a:lnTo>
                  <a:lnTo>
                    <a:pt x="360" y="183"/>
                  </a:lnTo>
                  <a:lnTo>
                    <a:pt x="360" y="182"/>
                  </a:lnTo>
                  <a:lnTo>
                    <a:pt x="359" y="182"/>
                  </a:lnTo>
                  <a:lnTo>
                    <a:pt x="358" y="181"/>
                  </a:lnTo>
                  <a:lnTo>
                    <a:pt x="358" y="180"/>
                  </a:lnTo>
                  <a:lnTo>
                    <a:pt x="359" y="179"/>
                  </a:lnTo>
                  <a:lnTo>
                    <a:pt x="359" y="178"/>
                  </a:lnTo>
                  <a:lnTo>
                    <a:pt x="358" y="178"/>
                  </a:lnTo>
                  <a:lnTo>
                    <a:pt x="358" y="177"/>
                  </a:lnTo>
                  <a:lnTo>
                    <a:pt x="357" y="177"/>
                  </a:lnTo>
                  <a:lnTo>
                    <a:pt x="356" y="177"/>
                  </a:lnTo>
                  <a:lnTo>
                    <a:pt x="355" y="176"/>
                  </a:lnTo>
                  <a:lnTo>
                    <a:pt x="355" y="175"/>
                  </a:lnTo>
                  <a:lnTo>
                    <a:pt x="355" y="174"/>
                  </a:lnTo>
                  <a:lnTo>
                    <a:pt x="353" y="174"/>
                  </a:lnTo>
                  <a:lnTo>
                    <a:pt x="353" y="173"/>
                  </a:lnTo>
                  <a:lnTo>
                    <a:pt x="352" y="174"/>
                  </a:lnTo>
                  <a:lnTo>
                    <a:pt x="351" y="174"/>
                  </a:lnTo>
                  <a:lnTo>
                    <a:pt x="351" y="173"/>
                  </a:lnTo>
                  <a:lnTo>
                    <a:pt x="353" y="172"/>
                  </a:lnTo>
                  <a:lnTo>
                    <a:pt x="352" y="172"/>
                  </a:lnTo>
                  <a:lnTo>
                    <a:pt x="352" y="170"/>
                  </a:lnTo>
                  <a:lnTo>
                    <a:pt x="351" y="168"/>
                  </a:lnTo>
                  <a:lnTo>
                    <a:pt x="351" y="167"/>
                  </a:lnTo>
                  <a:lnTo>
                    <a:pt x="352" y="167"/>
                  </a:lnTo>
                  <a:lnTo>
                    <a:pt x="351" y="167"/>
                  </a:lnTo>
                  <a:lnTo>
                    <a:pt x="351" y="166"/>
                  </a:lnTo>
                  <a:lnTo>
                    <a:pt x="352" y="166"/>
                  </a:lnTo>
                  <a:lnTo>
                    <a:pt x="351" y="165"/>
                  </a:lnTo>
                  <a:lnTo>
                    <a:pt x="350" y="166"/>
                  </a:lnTo>
                  <a:lnTo>
                    <a:pt x="349" y="165"/>
                  </a:lnTo>
                  <a:lnTo>
                    <a:pt x="349" y="164"/>
                  </a:lnTo>
                  <a:lnTo>
                    <a:pt x="350" y="164"/>
                  </a:lnTo>
                  <a:lnTo>
                    <a:pt x="350" y="163"/>
                  </a:lnTo>
                  <a:lnTo>
                    <a:pt x="349" y="163"/>
                  </a:lnTo>
                  <a:lnTo>
                    <a:pt x="351" y="162"/>
                  </a:lnTo>
                  <a:lnTo>
                    <a:pt x="351" y="161"/>
                  </a:lnTo>
                  <a:lnTo>
                    <a:pt x="351" y="160"/>
                  </a:lnTo>
                  <a:lnTo>
                    <a:pt x="350" y="159"/>
                  </a:lnTo>
                  <a:lnTo>
                    <a:pt x="349" y="159"/>
                  </a:lnTo>
                  <a:lnTo>
                    <a:pt x="349" y="161"/>
                  </a:lnTo>
                  <a:lnTo>
                    <a:pt x="349" y="162"/>
                  </a:lnTo>
                  <a:lnTo>
                    <a:pt x="349" y="161"/>
                  </a:lnTo>
                  <a:lnTo>
                    <a:pt x="348" y="161"/>
                  </a:lnTo>
                  <a:lnTo>
                    <a:pt x="347" y="161"/>
                  </a:lnTo>
                  <a:lnTo>
                    <a:pt x="346" y="161"/>
                  </a:lnTo>
                  <a:lnTo>
                    <a:pt x="346" y="160"/>
                  </a:lnTo>
                  <a:lnTo>
                    <a:pt x="346" y="159"/>
                  </a:lnTo>
                  <a:lnTo>
                    <a:pt x="346" y="158"/>
                  </a:lnTo>
                  <a:lnTo>
                    <a:pt x="347" y="157"/>
                  </a:lnTo>
                  <a:lnTo>
                    <a:pt x="347" y="156"/>
                  </a:lnTo>
                  <a:lnTo>
                    <a:pt x="346" y="156"/>
                  </a:lnTo>
                  <a:lnTo>
                    <a:pt x="346" y="155"/>
                  </a:lnTo>
                  <a:lnTo>
                    <a:pt x="346" y="154"/>
                  </a:lnTo>
                  <a:lnTo>
                    <a:pt x="345" y="154"/>
                  </a:lnTo>
                  <a:lnTo>
                    <a:pt x="345" y="153"/>
                  </a:lnTo>
                  <a:lnTo>
                    <a:pt x="343" y="153"/>
                  </a:lnTo>
                  <a:lnTo>
                    <a:pt x="343" y="152"/>
                  </a:lnTo>
                  <a:lnTo>
                    <a:pt x="343" y="151"/>
                  </a:lnTo>
                  <a:lnTo>
                    <a:pt x="343" y="150"/>
                  </a:lnTo>
                  <a:lnTo>
                    <a:pt x="342" y="150"/>
                  </a:lnTo>
                  <a:lnTo>
                    <a:pt x="341" y="150"/>
                  </a:lnTo>
                  <a:lnTo>
                    <a:pt x="341" y="149"/>
                  </a:lnTo>
                  <a:lnTo>
                    <a:pt x="341" y="148"/>
                  </a:lnTo>
                  <a:lnTo>
                    <a:pt x="342" y="148"/>
                  </a:lnTo>
                  <a:lnTo>
                    <a:pt x="342" y="147"/>
                  </a:lnTo>
                  <a:lnTo>
                    <a:pt x="343" y="147"/>
                  </a:lnTo>
                  <a:lnTo>
                    <a:pt x="343" y="146"/>
                  </a:lnTo>
                  <a:lnTo>
                    <a:pt x="343" y="145"/>
                  </a:lnTo>
                  <a:lnTo>
                    <a:pt x="343" y="144"/>
                  </a:lnTo>
                  <a:lnTo>
                    <a:pt x="343" y="142"/>
                  </a:lnTo>
                  <a:lnTo>
                    <a:pt x="343" y="140"/>
                  </a:lnTo>
                  <a:lnTo>
                    <a:pt x="345" y="140"/>
                  </a:lnTo>
                  <a:lnTo>
                    <a:pt x="343" y="139"/>
                  </a:lnTo>
                  <a:lnTo>
                    <a:pt x="343" y="138"/>
                  </a:lnTo>
                  <a:lnTo>
                    <a:pt x="343" y="137"/>
                  </a:lnTo>
                  <a:lnTo>
                    <a:pt x="343" y="136"/>
                  </a:lnTo>
                  <a:lnTo>
                    <a:pt x="343" y="135"/>
                  </a:lnTo>
                  <a:lnTo>
                    <a:pt x="343" y="134"/>
                  </a:lnTo>
                  <a:lnTo>
                    <a:pt x="342" y="134"/>
                  </a:lnTo>
                  <a:lnTo>
                    <a:pt x="342" y="133"/>
                  </a:lnTo>
                  <a:lnTo>
                    <a:pt x="342" y="132"/>
                  </a:lnTo>
                  <a:lnTo>
                    <a:pt x="343" y="132"/>
                  </a:lnTo>
                  <a:lnTo>
                    <a:pt x="342" y="131"/>
                  </a:lnTo>
                  <a:lnTo>
                    <a:pt x="342" y="130"/>
                  </a:lnTo>
                  <a:lnTo>
                    <a:pt x="341" y="130"/>
                  </a:lnTo>
                  <a:lnTo>
                    <a:pt x="342" y="130"/>
                  </a:lnTo>
                  <a:lnTo>
                    <a:pt x="342" y="129"/>
                  </a:lnTo>
                  <a:lnTo>
                    <a:pt x="342" y="128"/>
                  </a:lnTo>
                  <a:lnTo>
                    <a:pt x="342" y="127"/>
                  </a:lnTo>
                  <a:lnTo>
                    <a:pt x="342" y="126"/>
                  </a:lnTo>
                  <a:lnTo>
                    <a:pt x="342" y="125"/>
                  </a:lnTo>
                  <a:lnTo>
                    <a:pt x="341" y="125"/>
                  </a:lnTo>
                  <a:lnTo>
                    <a:pt x="341" y="124"/>
                  </a:lnTo>
                  <a:lnTo>
                    <a:pt x="342" y="124"/>
                  </a:lnTo>
                  <a:lnTo>
                    <a:pt x="342" y="123"/>
                  </a:lnTo>
                  <a:lnTo>
                    <a:pt x="343" y="123"/>
                  </a:lnTo>
                  <a:lnTo>
                    <a:pt x="340" y="122"/>
                  </a:lnTo>
                  <a:lnTo>
                    <a:pt x="339" y="121"/>
                  </a:lnTo>
                  <a:lnTo>
                    <a:pt x="340" y="120"/>
                  </a:lnTo>
                  <a:lnTo>
                    <a:pt x="340" y="117"/>
                  </a:lnTo>
                  <a:lnTo>
                    <a:pt x="339" y="116"/>
                  </a:lnTo>
                  <a:lnTo>
                    <a:pt x="340" y="116"/>
                  </a:lnTo>
                  <a:lnTo>
                    <a:pt x="340" y="117"/>
                  </a:lnTo>
                  <a:lnTo>
                    <a:pt x="341" y="117"/>
                  </a:lnTo>
                  <a:lnTo>
                    <a:pt x="342" y="116"/>
                  </a:lnTo>
                  <a:lnTo>
                    <a:pt x="341" y="114"/>
                  </a:lnTo>
                  <a:lnTo>
                    <a:pt x="340" y="114"/>
                  </a:lnTo>
                  <a:lnTo>
                    <a:pt x="338" y="114"/>
                  </a:lnTo>
                  <a:lnTo>
                    <a:pt x="339" y="112"/>
                  </a:lnTo>
                  <a:lnTo>
                    <a:pt x="339" y="110"/>
                  </a:lnTo>
                  <a:lnTo>
                    <a:pt x="339" y="109"/>
                  </a:lnTo>
                  <a:lnTo>
                    <a:pt x="339" y="108"/>
                  </a:lnTo>
                  <a:lnTo>
                    <a:pt x="340" y="108"/>
                  </a:lnTo>
                  <a:lnTo>
                    <a:pt x="340" y="107"/>
                  </a:lnTo>
                  <a:lnTo>
                    <a:pt x="339" y="107"/>
                  </a:lnTo>
                  <a:lnTo>
                    <a:pt x="339" y="106"/>
                  </a:lnTo>
                  <a:lnTo>
                    <a:pt x="338" y="106"/>
                  </a:lnTo>
                  <a:lnTo>
                    <a:pt x="337" y="106"/>
                  </a:lnTo>
                  <a:lnTo>
                    <a:pt x="336" y="106"/>
                  </a:lnTo>
                  <a:lnTo>
                    <a:pt x="335" y="105"/>
                  </a:lnTo>
                  <a:lnTo>
                    <a:pt x="336" y="104"/>
                  </a:lnTo>
                  <a:lnTo>
                    <a:pt x="336" y="103"/>
                  </a:lnTo>
                  <a:lnTo>
                    <a:pt x="336" y="102"/>
                  </a:lnTo>
                  <a:lnTo>
                    <a:pt x="336" y="101"/>
                  </a:lnTo>
                  <a:lnTo>
                    <a:pt x="335" y="101"/>
                  </a:lnTo>
                  <a:lnTo>
                    <a:pt x="335" y="102"/>
                  </a:lnTo>
                  <a:lnTo>
                    <a:pt x="335" y="103"/>
                  </a:lnTo>
                  <a:lnTo>
                    <a:pt x="335" y="104"/>
                  </a:lnTo>
                  <a:lnTo>
                    <a:pt x="333" y="103"/>
                  </a:lnTo>
                  <a:lnTo>
                    <a:pt x="333" y="102"/>
                  </a:lnTo>
                  <a:lnTo>
                    <a:pt x="333" y="101"/>
                  </a:lnTo>
                  <a:lnTo>
                    <a:pt x="333" y="100"/>
                  </a:lnTo>
                  <a:lnTo>
                    <a:pt x="333" y="99"/>
                  </a:lnTo>
                  <a:lnTo>
                    <a:pt x="332" y="99"/>
                  </a:lnTo>
                  <a:lnTo>
                    <a:pt x="332" y="98"/>
                  </a:lnTo>
                  <a:lnTo>
                    <a:pt x="332" y="97"/>
                  </a:lnTo>
                  <a:lnTo>
                    <a:pt x="332" y="96"/>
                  </a:lnTo>
                  <a:lnTo>
                    <a:pt x="333" y="96"/>
                  </a:lnTo>
                  <a:lnTo>
                    <a:pt x="333" y="95"/>
                  </a:lnTo>
                  <a:lnTo>
                    <a:pt x="333" y="94"/>
                  </a:lnTo>
                  <a:lnTo>
                    <a:pt x="332" y="94"/>
                  </a:lnTo>
                  <a:lnTo>
                    <a:pt x="332" y="93"/>
                  </a:lnTo>
                  <a:lnTo>
                    <a:pt x="332" y="92"/>
                  </a:lnTo>
                  <a:lnTo>
                    <a:pt x="333" y="92"/>
                  </a:lnTo>
                  <a:lnTo>
                    <a:pt x="333" y="91"/>
                  </a:lnTo>
                  <a:lnTo>
                    <a:pt x="332" y="90"/>
                  </a:lnTo>
                  <a:lnTo>
                    <a:pt x="332" y="89"/>
                  </a:lnTo>
                  <a:lnTo>
                    <a:pt x="333" y="89"/>
                  </a:lnTo>
                  <a:lnTo>
                    <a:pt x="333" y="88"/>
                  </a:lnTo>
                  <a:lnTo>
                    <a:pt x="333" y="87"/>
                  </a:lnTo>
                  <a:lnTo>
                    <a:pt x="333" y="86"/>
                  </a:lnTo>
                  <a:lnTo>
                    <a:pt x="332" y="86"/>
                  </a:lnTo>
                  <a:lnTo>
                    <a:pt x="332" y="84"/>
                  </a:lnTo>
                  <a:lnTo>
                    <a:pt x="331" y="82"/>
                  </a:lnTo>
                  <a:lnTo>
                    <a:pt x="330" y="82"/>
                  </a:lnTo>
                  <a:lnTo>
                    <a:pt x="330" y="81"/>
                  </a:lnTo>
                  <a:lnTo>
                    <a:pt x="330" y="80"/>
                  </a:lnTo>
                  <a:lnTo>
                    <a:pt x="331" y="80"/>
                  </a:lnTo>
                  <a:lnTo>
                    <a:pt x="331" y="79"/>
                  </a:lnTo>
                  <a:lnTo>
                    <a:pt x="331" y="78"/>
                  </a:lnTo>
                  <a:lnTo>
                    <a:pt x="331" y="77"/>
                  </a:lnTo>
                  <a:lnTo>
                    <a:pt x="331" y="76"/>
                  </a:lnTo>
                  <a:lnTo>
                    <a:pt x="330" y="76"/>
                  </a:lnTo>
                  <a:lnTo>
                    <a:pt x="329" y="76"/>
                  </a:lnTo>
                  <a:lnTo>
                    <a:pt x="328" y="76"/>
                  </a:lnTo>
                  <a:lnTo>
                    <a:pt x="329" y="75"/>
                  </a:lnTo>
                  <a:lnTo>
                    <a:pt x="329" y="74"/>
                  </a:lnTo>
                  <a:lnTo>
                    <a:pt x="328" y="74"/>
                  </a:lnTo>
                  <a:lnTo>
                    <a:pt x="327" y="74"/>
                  </a:lnTo>
                  <a:lnTo>
                    <a:pt x="327" y="75"/>
                  </a:lnTo>
                  <a:lnTo>
                    <a:pt x="326" y="75"/>
                  </a:lnTo>
                  <a:lnTo>
                    <a:pt x="326" y="74"/>
                  </a:lnTo>
                  <a:lnTo>
                    <a:pt x="327" y="74"/>
                  </a:lnTo>
                  <a:lnTo>
                    <a:pt x="327" y="73"/>
                  </a:lnTo>
                  <a:lnTo>
                    <a:pt x="327" y="72"/>
                  </a:lnTo>
                  <a:lnTo>
                    <a:pt x="326" y="72"/>
                  </a:lnTo>
                  <a:lnTo>
                    <a:pt x="325" y="72"/>
                  </a:lnTo>
                  <a:lnTo>
                    <a:pt x="325" y="71"/>
                  </a:lnTo>
                  <a:lnTo>
                    <a:pt x="325" y="70"/>
                  </a:lnTo>
                  <a:lnTo>
                    <a:pt x="325" y="69"/>
                  </a:lnTo>
                  <a:lnTo>
                    <a:pt x="325" y="68"/>
                  </a:lnTo>
                  <a:lnTo>
                    <a:pt x="325" y="67"/>
                  </a:lnTo>
                  <a:lnTo>
                    <a:pt x="323" y="67"/>
                  </a:lnTo>
                  <a:lnTo>
                    <a:pt x="323" y="66"/>
                  </a:lnTo>
                  <a:lnTo>
                    <a:pt x="323" y="65"/>
                  </a:lnTo>
                  <a:lnTo>
                    <a:pt x="322" y="65"/>
                  </a:lnTo>
                  <a:lnTo>
                    <a:pt x="322" y="64"/>
                  </a:lnTo>
                  <a:lnTo>
                    <a:pt x="322" y="63"/>
                  </a:lnTo>
                  <a:lnTo>
                    <a:pt x="322" y="62"/>
                  </a:lnTo>
                  <a:lnTo>
                    <a:pt x="323" y="61"/>
                  </a:lnTo>
                  <a:lnTo>
                    <a:pt x="323" y="60"/>
                  </a:lnTo>
                  <a:lnTo>
                    <a:pt x="323" y="59"/>
                  </a:lnTo>
                  <a:lnTo>
                    <a:pt x="323" y="58"/>
                  </a:lnTo>
                  <a:lnTo>
                    <a:pt x="322" y="58"/>
                  </a:lnTo>
                  <a:lnTo>
                    <a:pt x="321" y="56"/>
                  </a:lnTo>
                  <a:lnTo>
                    <a:pt x="320" y="54"/>
                  </a:lnTo>
                  <a:lnTo>
                    <a:pt x="319" y="54"/>
                  </a:lnTo>
                  <a:lnTo>
                    <a:pt x="320" y="51"/>
                  </a:lnTo>
                  <a:lnTo>
                    <a:pt x="321" y="49"/>
                  </a:lnTo>
                  <a:lnTo>
                    <a:pt x="321" y="47"/>
                  </a:lnTo>
                  <a:lnTo>
                    <a:pt x="320" y="46"/>
                  </a:lnTo>
                  <a:lnTo>
                    <a:pt x="319" y="46"/>
                  </a:lnTo>
                  <a:lnTo>
                    <a:pt x="318" y="46"/>
                  </a:lnTo>
                  <a:lnTo>
                    <a:pt x="317" y="46"/>
                  </a:lnTo>
                  <a:lnTo>
                    <a:pt x="317" y="47"/>
                  </a:lnTo>
                  <a:lnTo>
                    <a:pt x="316" y="47"/>
                  </a:lnTo>
                  <a:lnTo>
                    <a:pt x="316" y="46"/>
                  </a:lnTo>
                  <a:lnTo>
                    <a:pt x="315" y="46"/>
                  </a:lnTo>
                  <a:lnTo>
                    <a:pt x="315" y="45"/>
                  </a:lnTo>
                  <a:lnTo>
                    <a:pt x="315" y="44"/>
                  </a:lnTo>
                  <a:lnTo>
                    <a:pt x="314" y="44"/>
                  </a:lnTo>
                  <a:lnTo>
                    <a:pt x="313" y="44"/>
                  </a:lnTo>
                  <a:lnTo>
                    <a:pt x="313" y="45"/>
                  </a:lnTo>
                  <a:lnTo>
                    <a:pt x="312" y="45"/>
                  </a:lnTo>
                  <a:lnTo>
                    <a:pt x="311" y="44"/>
                  </a:lnTo>
                  <a:lnTo>
                    <a:pt x="311" y="43"/>
                  </a:lnTo>
                  <a:lnTo>
                    <a:pt x="310" y="42"/>
                  </a:lnTo>
                  <a:lnTo>
                    <a:pt x="310" y="41"/>
                  </a:lnTo>
                  <a:lnTo>
                    <a:pt x="309" y="41"/>
                  </a:lnTo>
                  <a:lnTo>
                    <a:pt x="308" y="41"/>
                  </a:lnTo>
                  <a:lnTo>
                    <a:pt x="308" y="40"/>
                  </a:lnTo>
                  <a:lnTo>
                    <a:pt x="307" y="39"/>
                  </a:lnTo>
                  <a:lnTo>
                    <a:pt x="307" y="38"/>
                  </a:lnTo>
                  <a:lnTo>
                    <a:pt x="308" y="37"/>
                  </a:lnTo>
                  <a:lnTo>
                    <a:pt x="308" y="36"/>
                  </a:lnTo>
                  <a:lnTo>
                    <a:pt x="307" y="35"/>
                  </a:lnTo>
                  <a:lnTo>
                    <a:pt x="306" y="35"/>
                  </a:lnTo>
                  <a:lnTo>
                    <a:pt x="305" y="35"/>
                  </a:lnTo>
                  <a:lnTo>
                    <a:pt x="304" y="35"/>
                  </a:lnTo>
                  <a:lnTo>
                    <a:pt x="304" y="34"/>
                  </a:lnTo>
                  <a:lnTo>
                    <a:pt x="304" y="33"/>
                  </a:lnTo>
                  <a:lnTo>
                    <a:pt x="303" y="33"/>
                  </a:lnTo>
                  <a:lnTo>
                    <a:pt x="302" y="32"/>
                  </a:lnTo>
                  <a:lnTo>
                    <a:pt x="301" y="32"/>
                  </a:lnTo>
                  <a:lnTo>
                    <a:pt x="300" y="31"/>
                  </a:lnTo>
                  <a:lnTo>
                    <a:pt x="299" y="31"/>
                  </a:lnTo>
                  <a:lnTo>
                    <a:pt x="298" y="32"/>
                  </a:lnTo>
                  <a:lnTo>
                    <a:pt x="298" y="31"/>
                  </a:lnTo>
                  <a:lnTo>
                    <a:pt x="298" y="30"/>
                  </a:lnTo>
                  <a:lnTo>
                    <a:pt x="296" y="29"/>
                  </a:lnTo>
                  <a:lnTo>
                    <a:pt x="295" y="29"/>
                  </a:lnTo>
                  <a:lnTo>
                    <a:pt x="293" y="29"/>
                  </a:lnTo>
                  <a:lnTo>
                    <a:pt x="293" y="28"/>
                  </a:lnTo>
                  <a:lnTo>
                    <a:pt x="292" y="29"/>
                  </a:lnTo>
                  <a:lnTo>
                    <a:pt x="291" y="29"/>
                  </a:lnTo>
                  <a:lnTo>
                    <a:pt x="290" y="29"/>
                  </a:lnTo>
                  <a:lnTo>
                    <a:pt x="290" y="28"/>
                  </a:lnTo>
                  <a:lnTo>
                    <a:pt x="289" y="28"/>
                  </a:lnTo>
                  <a:lnTo>
                    <a:pt x="288" y="28"/>
                  </a:lnTo>
                  <a:lnTo>
                    <a:pt x="288" y="26"/>
                  </a:lnTo>
                  <a:lnTo>
                    <a:pt x="288" y="24"/>
                  </a:lnTo>
                  <a:lnTo>
                    <a:pt x="286" y="24"/>
                  </a:lnTo>
                  <a:lnTo>
                    <a:pt x="285" y="24"/>
                  </a:lnTo>
                  <a:lnTo>
                    <a:pt x="284" y="24"/>
                  </a:lnTo>
                  <a:lnTo>
                    <a:pt x="283" y="24"/>
                  </a:lnTo>
                  <a:lnTo>
                    <a:pt x="282" y="24"/>
                  </a:lnTo>
                  <a:lnTo>
                    <a:pt x="281" y="24"/>
                  </a:lnTo>
                  <a:lnTo>
                    <a:pt x="280" y="24"/>
                  </a:lnTo>
                  <a:lnTo>
                    <a:pt x="279" y="24"/>
                  </a:lnTo>
                  <a:lnTo>
                    <a:pt x="279" y="23"/>
                  </a:lnTo>
                  <a:lnTo>
                    <a:pt x="279" y="24"/>
                  </a:lnTo>
                  <a:lnTo>
                    <a:pt x="278" y="24"/>
                  </a:lnTo>
                  <a:lnTo>
                    <a:pt x="276" y="24"/>
                  </a:lnTo>
                  <a:lnTo>
                    <a:pt x="275" y="24"/>
                  </a:lnTo>
                  <a:lnTo>
                    <a:pt x="274" y="24"/>
                  </a:lnTo>
                  <a:lnTo>
                    <a:pt x="273" y="24"/>
                  </a:lnTo>
                  <a:lnTo>
                    <a:pt x="272" y="24"/>
                  </a:lnTo>
                  <a:lnTo>
                    <a:pt x="271" y="24"/>
                  </a:lnTo>
                  <a:lnTo>
                    <a:pt x="270" y="24"/>
                  </a:lnTo>
                  <a:lnTo>
                    <a:pt x="269" y="24"/>
                  </a:lnTo>
                  <a:lnTo>
                    <a:pt x="268" y="24"/>
                  </a:lnTo>
                  <a:lnTo>
                    <a:pt x="266" y="24"/>
                  </a:lnTo>
                  <a:lnTo>
                    <a:pt x="265" y="24"/>
                  </a:lnTo>
                  <a:lnTo>
                    <a:pt x="263" y="24"/>
                  </a:lnTo>
                  <a:lnTo>
                    <a:pt x="262" y="23"/>
                  </a:lnTo>
                  <a:lnTo>
                    <a:pt x="261" y="23"/>
                  </a:lnTo>
                  <a:lnTo>
                    <a:pt x="260" y="24"/>
                  </a:lnTo>
                  <a:lnTo>
                    <a:pt x="259" y="26"/>
                  </a:lnTo>
                  <a:lnTo>
                    <a:pt x="258" y="28"/>
                  </a:lnTo>
                  <a:lnTo>
                    <a:pt x="257" y="28"/>
                  </a:lnTo>
                  <a:lnTo>
                    <a:pt x="256" y="28"/>
                  </a:lnTo>
                  <a:lnTo>
                    <a:pt x="255" y="28"/>
                  </a:lnTo>
                  <a:lnTo>
                    <a:pt x="254" y="28"/>
                  </a:lnTo>
                  <a:lnTo>
                    <a:pt x="253" y="28"/>
                  </a:lnTo>
                  <a:lnTo>
                    <a:pt x="252" y="28"/>
                  </a:lnTo>
                  <a:lnTo>
                    <a:pt x="252" y="26"/>
                  </a:lnTo>
                  <a:lnTo>
                    <a:pt x="251" y="26"/>
                  </a:lnTo>
                  <a:lnTo>
                    <a:pt x="250" y="26"/>
                  </a:lnTo>
                  <a:lnTo>
                    <a:pt x="249" y="24"/>
                  </a:lnTo>
                  <a:lnTo>
                    <a:pt x="248" y="24"/>
                  </a:lnTo>
                  <a:lnTo>
                    <a:pt x="247" y="24"/>
                  </a:lnTo>
                  <a:lnTo>
                    <a:pt x="245" y="22"/>
                  </a:lnTo>
                  <a:lnTo>
                    <a:pt x="244" y="22"/>
                  </a:lnTo>
                  <a:lnTo>
                    <a:pt x="243" y="22"/>
                  </a:lnTo>
                  <a:lnTo>
                    <a:pt x="242" y="21"/>
                  </a:lnTo>
                  <a:lnTo>
                    <a:pt x="241" y="21"/>
                  </a:lnTo>
                  <a:lnTo>
                    <a:pt x="238" y="19"/>
                  </a:lnTo>
                  <a:lnTo>
                    <a:pt x="238" y="18"/>
                  </a:lnTo>
                  <a:lnTo>
                    <a:pt x="237" y="18"/>
                  </a:lnTo>
                  <a:lnTo>
                    <a:pt x="236" y="16"/>
                  </a:lnTo>
                  <a:lnTo>
                    <a:pt x="236" y="14"/>
                  </a:lnTo>
                  <a:lnTo>
                    <a:pt x="235" y="14"/>
                  </a:lnTo>
                  <a:lnTo>
                    <a:pt x="233" y="14"/>
                  </a:lnTo>
                  <a:lnTo>
                    <a:pt x="232" y="14"/>
                  </a:lnTo>
                  <a:lnTo>
                    <a:pt x="231" y="14"/>
                  </a:lnTo>
                  <a:lnTo>
                    <a:pt x="230" y="14"/>
                  </a:lnTo>
                  <a:lnTo>
                    <a:pt x="228" y="14"/>
                  </a:lnTo>
                  <a:lnTo>
                    <a:pt x="227" y="14"/>
                  </a:lnTo>
                  <a:lnTo>
                    <a:pt x="226" y="14"/>
                  </a:lnTo>
                  <a:lnTo>
                    <a:pt x="225" y="14"/>
                  </a:lnTo>
                  <a:lnTo>
                    <a:pt x="224" y="14"/>
                  </a:lnTo>
                  <a:lnTo>
                    <a:pt x="223" y="14"/>
                  </a:lnTo>
                  <a:lnTo>
                    <a:pt x="222" y="14"/>
                  </a:lnTo>
                  <a:lnTo>
                    <a:pt x="220" y="14"/>
                  </a:lnTo>
                  <a:lnTo>
                    <a:pt x="219" y="14"/>
                  </a:lnTo>
                  <a:lnTo>
                    <a:pt x="218" y="14"/>
                  </a:lnTo>
                  <a:lnTo>
                    <a:pt x="216" y="14"/>
                  </a:lnTo>
                  <a:lnTo>
                    <a:pt x="215" y="14"/>
                  </a:lnTo>
                  <a:lnTo>
                    <a:pt x="214" y="14"/>
                  </a:lnTo>
                  <a:lnTo>
                    <a:pt x="212" y="14"/>
                  </a:lnTo>
                  <a:lnTo>
                    <a:pt x="210" y="14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7" y="13"/>
                  </a:lnTo>
                  <a:lnTo>
                    <a:pt x="206" y="13"/>
                  </a:lnTo>
                  <a:lnTo>
                    <a:pt x="205" y="13"/>
                  </a:lnTo>
                  <a:lnTo>
                    <a:pt x="201" y="13"/>
                  </a:lnTo>
                  <a:lnTo>
                    <a:pt x="200" y="13"/>
                  </a:lnTo>
                  <a:lnTo>
                    <a:pt x="195" y="13"/>
                  </a:lnTo>
                  <a:lnTo>
                    <a:pt x="193" y="13"/>
                  </a:lnTo>
                  <a:lnTo>
                    <a:pt x="192" y="13"/>
                  </a:lnTo>
                  <a:lnTo>
                    <a:pt x="190" y="13"/>
                  </a:lnTo>
                  <a:lnTo>
                    <a:pt x="188" y="13"/>
                  </a:lnTo>
                  <a:lnTo>
                    <a:pt x="187" y="13"/>
                  </a:lnTo>
                  <a:lnTo>
                    <a:pt x="186" y="13"/>
                  </a:lnTo>
                  <a:lnTo>
                    <a:pt x="185" y="13"/>
                  </a:lnTo>
                  <a:lnTo>
                    <a:pt x="185" y="12"/>
                  </a:lnTo>
                  <a:lnTo>
                    <a:pt x="184" y="12"/>
                  </a:lnTo>
                  <a:lnTo>
                    <a:pt x="183" y="12"/>
                  </a:lnTo>
                  <a:lnTo>
                    <a:pt x="182" y="12"/>
                  </a:lnTo>
                  <a:lnTo>
                    <a:pt x="181" y="12"/>
                  </a:lnTo>
                  <a:lnTo>
                    <a:pt x="180" y="12"/>
                  </a:lnTo>
                  <a:lnTo>
                    <a:pt x="178" y="12"/>
                  </a:lnTo>
                  <a:lnTo>
                    <a:pt x="176" y="12"/>
                  </a:lnTo>
                  <a:lnTo>
                    <a:pt x="174" y="12"/>
                  </a:lnTo>
                  <a:lnTo>
                    <a:pt x="173" y="12"/>
                  </a:lnTo>
                  <a:lnTo>
                    <a:pt x="171" y="12"/>
                  </a:lnTo>
                  <a:lnTo>
                    <a:pt x="170" y="12"/>
                  </a:lnTo>
                  <a:lnTo>
                    <a:pt x="168" y="12"/>
                  </a:lnTo>
                  <a:lnTo>
                    <a:pt x="167" y="12"/>
                  </a:lnTo>
                  <a:lnTo>
                    <a:pt x="166" y="11"/>
                  </a:lnTo>
                  <a:lnTo>
                    <a:pt x="165" y="11"/>
                  </a:lnTo>
                  <a:lnTo>
                    <a:pt x="164" y="11"/>
                  </a:lnTo>
                  <a:lnTo>
                    <a:pt x="163" y="11"/>
                  </a:lnTo>
                  <a:lnTo>
                    <a:pt x="162" y="11"/>
                  </a:lnTo>
                  <a:lnTo>
                    <a:pt x="161" y="11"/>
                  </a:lnTo>
                  <a:lnTo>
                    <a:pt x="160" y="11"/>
                  </a:lnTo>
                  <a:lnTo>
                    <a:pt x="158" y="11"/>
                  </a:lnTo>
                  <a:lnTo>
                    <a:pt x="157" y="11"/>
                  </a:lnTo>
                  <a:lnTo>
                    <a:pt x="156" y="11"/>
                  </a:lnTo>
                  <a:lnTo>
                    <a:pt x="155" y="11"/>
                  </a:lnTo>
                  <a:lnTo>
                    <a:pt x="154" y="11"/>
                  </a:lnTo>
                  <a:lnTo>
                    <a:pt x="153" y="11"/>
                  </a:lnTo>
                  <a:lnTo>
                    <a:pt x="152" y="11"/>
                  </a:lnTo>
                  <a:lnTo>
                    <a:pt x="151" y="11"/>
                  </a:lnTo>
                  <a:lnTo>
                    <a:pt x="150" y="11"/>
                  </a:lnTo>
                  <a:lnTo>
                    <a:pt x="148" y="11"/>
                  </a:lnTo>
                  <a:lnTo>
                    <a:pt x="147" y="10"/>
                  </a:lnTo>
                  <a:lnTo>
                    <a:pt x="146" y="10"/>
                  </a:lnTo>
                  <a:lnTo>
                    <a:pt x="144" y="10"/>
                  </a:lnTo>
                  <a:lnTo>
                    <a:pt x="143" y="10"/>
                  </a:lnTo>
                  <a:lnTo>
                    <a:pt x="142" y="10"/>
                  </a:lnTo>
                  <a:lnTo>
                    <a:pt x="140" y="10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5" y="10"/>
                  </a:lnTo>
                  <a:lnTo>
                    <a:pt x="134" y="10"/>
                  </a:lnTo>
                  <a:lnTo>
                    <a:pt x="132" y="10"/>
                  </a:lnTo>
                  <a:lnTo>
                    <a:pt x="130" y="9"/>
                  </a:lnTo>
                  <a:lnTo>
                    <a:pt x="128" y="9"/>
                  </a:lnTo>
                  <a:lnTo>
                    <a:pt x="125" y="9"/>
                  </a:lnTo>
                  <a:lnTo>
                    <a:pt x="115" y="8"/>
                  </a:lnTo>
                  <a:lnTo>
                    <a:pt x="114" y="8"/>
                  </a:lnTo>
                  <a:lnTo>
                    <a:pt x="109" y="8"/>
                  </a:lnTo>
                  <a:lnTo>
                    <a:pt x="103" y="8"/>
                  </a:lnTo>
                  <a:lnTo>
                    <a:pt x="100" y="7"/>
                  </a:lnTo>
                  <a:lnTo>
                    <a:pt x="90" y="7"/>
                  </a:lnTo>
                  <a:lnTo>
                    <a:pt x="90" y="6"/>
                  </a:lnTo>
                  <a:lnTo>
                    <a:pt x="89" y="6"/>
                  </a:lnTo>
                  <a:lnTo>
                    <a:pt x="83" y="6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79" y="6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2" y="5"/>
                  </a:lnTo>
                  <a:lnTo>
                    <a:pt x="70" y="5"/>
                  </a:lnTo>
                  <a:lnTo>
                    <a:pt x="68" y="5"/>
                  </a:lnTo>
                  <a:lnTo>
                    <a:pt x="67" y="5"/>
                  </a:lnTo>
                  <a:lnTo>
                    <a:pt x="61" y="4"/>
                  </a:lnTo>
                  <a:lnTo>
                    <a:pt x="59" y="4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6" y="52"/>
                  </a:lnTo>
                  <a:lnTo>
                    <a:pt x="5" y="58"/>
                  </a:lnTo>
                  <a:lnTo>
                    <a:pt x="5" y="59"/>
                  </a:lnTo>
                  <a:lnTo>
                    <a:pt x="5" y="60"/>
                  </a:lnTo>
                  <a:lnTo>
                    <a:pt x="5" y="63"/>
                  </a:lnTo>
                  <a:lnTo>
                    <a:pt x="5" y="67"/>
                  </a:lnTo>
                  <a:lnTo>
                    <a:pt x="4" y="67"/>
                  </a:lnTo>
                  <a:lnTo>
                    <a:pt x="4" y="68"/>
                  </a:lnTo>
                  <a:lnTo>
                    <a:pt x="4" y="69"/>
                  </a:lnTo>
                  <a:lnTo>
                    <a:pt x="4" y="71"/>
                  </a:lnTo>
                  <a:lnTo>
                    <a:pt x="4" y="74"/>
                  </a:lnTo>
                  <a:lnTo>
                    <a:pt x="4" y="76"/>
                  </a:lnTo>
                  <a:lnTo>
                    <a:pt x="3" y="81"/>
                  </a:lnTo>
                  <a:lnTo>
                    <a:pt x="3" y="82"/>
                  </a:lnTo>
                  <a:lnTo>
                    <a:pt x="3" y="84"/>
                  </a:lnTo>
                  <a:lnTo>
                    <a:pt x="3" y="86"/>
                  </a:lnTo>
                  <a:lnTo>
                    <a:pt x="3" y="87"/>
                  </a:lnTo>
                  <a:lnTo>
                    <a:pt x="3" y="88"/>
                  </a:lnTo>
                  <a:lnTo>
                    <a:pt x="2" y="88"/>
                  </a:lnTo>
                  <a:lnTo>
                    <a:pt x="2" y="92"/>
                  </a:lnTo>
                  <a:lnTo>
                    <a:pt x="2" y="93"/>
                  </a:lnTo>
                  <a:lnTo>
                    <a:pt x="2" y="94"/>
                  </a:lnTo>
                  <a:lnTo>
                    <a:pt x="2" y="97"/>
                  </a:lnTo>
                  <a:lnTo>
                    <a:pt x="2" y="98"/>
                  </a:lnTo>
                  <a:lnTo>
                    <a:pt x="2" y="101"/>
                  </a:lnTo>
                  <a:lnTo>
                    <a:pt x="2" y="102"/>
                  </a:lnTo>
                  <a:lnTo>
                    <a:pt x="2" y="10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 dirty="0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C6187735-0484-4E48-8BAA-3CBB798A1E2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967" y="2393"/>
              <a:ext cx="553" cy="581"/>
            </a:xfrm>
            <a:custGeom>
              <a:avLst/>
              <a:gdLst>
                <a:gd name="T0" fmla="*/ 7 w 313"/>
                <a:gd name="T1" fmla="*/ 533 h 337"/>
                <a:gd name="T2" fmla="*/ 11 w 313"/>
                <a:gd name="T3" fmla="*/ 502 h 337"/>
                <a:gd name="T4" fmla="*/ 23 w 313"/>
                <a:gd name="T5" fmla="*/ 424 h 337"/>
                <a:gd name="T6" fmla="*/ 28 w 313"/>
                <a:gd name="T7" fmla="*/ 383 h 337"/>
                <a:gd name="T8" fmla="*/ 30 w 313"/>
                <a:gd name="T9" fmla="*/ 362 h 337"/>
                <a:gd name="T10" fmla="*/ 37 w 313"/>
                <a:gd name="T11" fmla="*/ 326 h 337"/>
                <a:gd name="T12" fmla="*/ 48 w 313"/>
                <a:gd name="T13" fmla="*/ 243 h 337"/>
                <a:gd name="T14" fmla="*/ 58 w 313"/>
                <a:gd name="T15" fmla="*/ 178 h 337"/>
                <a:gd name="T16" fmla="*/ 69 w 313"/>
                <a:gd name="T17" fmla="*/ 98 h 337"/>
                <a:gd name="T18" fmla="*/ 72 w 313"/>
                <a:gd name="T19" fmla="*/ 78 h 337"/>
                <a:gd name="T20" fmla="*/ 76 w 313"/>
                <a:gd name="T21" fmla="*/ 59 h 337"/>
                <a:gd name="T22" fmla="*/ 78 w 313"/>
                <a:gd name="T23" fmla="*/ 43 h 337"/>
                <a:gd name="T24" fmla="*/ 80 w 313"/>
                <a:gd name="T25" fmla="*/ 26 h 337"/>
                <a:gd name="T26" fmla="*/ 97 w 313"/>
                <a:gd name="T27" fmla="*/ 3 h 337"/>
                <a:gd name="T28" fmla="*/ 140 w 313"/>
                <a:gd name="T29" fmla="*/ 9 h 337"/>
                <a:gd name="T30" fmla="*/ 152 w 313"/>
                <a:gd name="T31" fmla="*/ 10 h 337"/>
                <a:gd name="T32" fmla="*/ 246 w 313"/>
                <a:gd name="T33" fmla="*/ 22 h 337"/>
                <a:gd name="T34" fmla="*/ 270 w 313"/>
                <a:gd name="T35" fmla="*/ 29 h 337"/>
                <a:gd name="T36" fmla="*/ 299 w 313"/>
                <a:gd name="T37" fmla="*/ 31 h 337"/>
                <a:gd name="T38" fmla="*/ 334 w 313"/>
                <a:gd name="T39" fmla="*/ 34 h 337"/>
                <a:gd name="T40" fmla="*/ 353 w 313"/>
                <a:gd name="T41" fmla="*/ 36 h 337"/>
                <a:gd name="T42" fmla="*/ 382 w 313"/>
                <a:gd name="T43" fmla="*/ 40 h 337"/>
                <a:gd name="T44" fmla="*/ 449 w 313"/>
                <a:gd name="T45" fmla="*/ 48 h 337"/>
                <a:gd name="T46" fmla="*/ 491 w 313"/>
                <a:gd name="T47" fmla="*/ 52 h 337"/>
                <a:gd name="T48" fmla="*/ 511 w 313"/>
                <a:gd name="T49" fmla="*/ 53 h 337"/>
                <a:gd name="T50" fmla="*/ 528 w 313"/>
                <a:gd name="T51" fmla="*/ 55 h 337"/>
                <a:gd name="T52" fmla="*/ 548 w 313"/>
                <a:gd name="T53" fmla="*/ 57 h 337"/>
                <a:gd name="T54" fmla="*/ 546 w 313"/>
                <a:gd name="T55" fmla="*/ 107 h 337"/>
                <a:gd name="T56" fmla="*/ 542 w 313"/>
                <a:gd name="T57" fmla="*/ 171 h 337"/>
                <a:gd name="T58" fmla="*/ 539 w 313"/>
                <a:gd name="T59" fmla="*/ 207 h 337"/>
                <a:gd name="T60" fmla="*/ 537 w 313"/>
                <a:gd name="T61" fmla="*/ 236 h 337"/>
                <a:gd name="T62" fmla="*/ 535 w 313"/>
                <a:gd name="T63" fmla="*/ 253 h 337"/>
                <a:gd name="T64" fmla="*/ 532 w 313"/>
                <a:gd name="T65" fmla="*/ 288 h 337"/>
                <a:gd name="T66" fmla="*/ 530 w 313"/>
                <a:gd name="T67" fmla="*/ 309 h 337"/>
                <a:gd name="T68" fmla="*/ 528 w 313"/>
                <a:gd name="T69" fmla="*/ 326 h 337"/>
                <a:gd name="T70" fmla="*/ 528 w 313"/>
                <a:gd name="T71" fmla="*/ 352 h 337"/>
                <a:gd name="T72" fmla="*/ 525 w 313"/>
                <a:gd name="T73" fmla="*/ 372 h 337"/>
                <a:gd name="T74" fmla="*/ 525 w 313"/>
                <a:gd name="T75" fmla="*/ 390 h 337"/>
                <a:gd name="T76" fmla="*/ 521 w 313"/>
                <a:gd name="T77" fmla="*/ 422 h 337"/>
                <a:gd name="T78" fmla="*/ 518 w 313"/>
                <a:gd name="T79" fmla="*/ 452 h 337"/>
                <a:gd name="T80" fmla="*/ 516 w 313"/>
                <a:gd name="T81" fmla="*/ 481 h 337"/>
                <a:gd name="T82" fmla="*/ 514 w 313"/>
                <a:gd name="T83" fmla="*/ 498 h 337"/>
                <a:gd name="T84" fmla="*/ 511 w 313"/>
                <a:gd name="T85" fmla="*/ 529 h 337"/>
                <a:gd name="T86" fmla="*/ 511 w 313"/>
                <a:gd name="T87" fmla="*/ 562 h 337"/>
                <a:gd name="T88" fmla="*/ 465 w 313"/>
                <a:gd name="T89" fmla="*/ 559 h 337"/>
                <a:gd name="T90" fmla="*/ 431 w 313"/>
                <a:gd name="T91" fmla="*/ 557 h 337"/>
                <a:gd name="T92" fmla="*/ 383 w 313"/>
                <a:gd name="T93" fmla="*/ 552 h 337"/>
                <a:gd name="T94" fmla="*/ 364 w 313"/>
                <a:gd name="T95" fmla="*/ 550 h 337"/>
                <a:gd name="T96" fmla="*/ 341 w 313"/>
                <a:gd name="T97" fmla="*/ 548 h 337"/>
                <a:gd name="T98" fmla="*/ 322 w 313"/>
                <a:gd name="T99" fmla="*/ 545 h 337"/>
                <a:gd name="T100" fmla="*/ 279 w 313"/>
                <a:gd name="T101" fmla="*/ 540 h 337"/>
                <a:gd name="T102" fmla="*/ 247 w 313"/>
                <a:gd name="T103" fmla="*/ 536 h 337"/>
                <a:gd name="T104" fmla="*/ 212 w 313"/>
                <a:gd name="T105" fmla="*/ 536 h 337"/>
                <a:gd name="T106" fmla="*/ 210 w 313"/>
                <a:gd name="T107" fmla="*/ 547 h 337"/>
                <a:gd name="T108" fmla="*/ 198 w 313"/>
                <a:gd name="T109" fmla="*/ 553 h 337"/>
                <a:gd name="T110" fmla="*/ 134 w 313"/>
                <a:gd name="T111" fmla="*/ 545 h 337"/>
                <a:gd name="T112" fmla="*/ 108 w 313"/>
                <a:gd name="T113" fmla="*/ 541 h 337"/>
                <a:gd name="T114" fmla="*/ 76 w 313"/>
                <a:gd name="T115" fmla="*/ 553 h 337"/>
                <a:gd name="T116" fmla="*/ 55 w 313"/>
                <a:gd name="T117" fmla="*/ 579 h 337"/>
                <a:gd name="T118" fmla="*/ 14 w 313"/>
                <a:gd name="T119" fmla="*/ 572 h 337"/>
                <a:gd name="T120" fmla="*/ 4 w 313"/>
                <a:gd name="T121" fmla="*/ 559 h 3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3" h="337">
                  <a:moveTo>
                    <a:pt x="2" y="323"/>
                  </a:moveTo>
                  <a:lnTo>
                    <a:pt x="2" y="322"/>
                  </a:lnTo>
                  <a:lnTo>
                    <a:pt x="2" y="320"/>
                  </a:lnTo>
                  <a:lnTo>
                    <a:pt x="2" y="319"/>
                  </a:lnTo>
                  <a:lnTo>
                    <a:pt x="3" y="317"/>
                  </a:lnTo>
                  <a:lnTo>
                    <a:pt x="3" y="315"/>
                  </a:lnTo>
                  <a:lnTo>
                    <a:pt x="3" y="313"/>
                  </a:lnTo>
                  <a:lnTo>
                    <a:pt x="4" y="311"/>
                  </a:lnTo>
                  <a:lnTo>
                    <a:pt x="4" y="309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4" y="304"/>
                  </a:lnTo>
                  <a:lnTo>
                    <a:pt x="4" y="303"/>
                  </a:lnTo>
                  <a:lnTo>
                    <a:pt x="4" y="302"/>
                  </a:lnTo>
                  <a:lnTo>
                    <a:pt x="4" y="301"/>
                  </a:lnTo>
                  <a:lnTo>
                    <a:pt x="4" y="300"/>
                  </a:lnTo>
                  <a:lnTo>
                    <a:pt x="6" y="292"/>
                  </a:lnTo>
                  <a:lnTo>
                    <a:pt x="6" y="291"/>
                  </a:lnTo>
                  <a:lnTo>
                    <a:pt x="6" y="288"/>
                  </a:lnTo>
                  <a:lnTo>
                    <a:pt x="10" y="268"/>
                  </a:lnTo>
                  <a:lnTo>
                    <a:pt x="10" y="263"/>
                  </a:lnTo>
                  <a:lnTo>
                    <a:pt x="11" y="257"/>
                  </a:lnTo>
                  <a:lnTo>
                    <a:pt x="11" y="255"/>
                  </a:lnTo>
                  <a:lnTo>
                    <a:pt x="12" y="254"/>
                  </a:lnTo>
                  <a:lnTo>
                    <a:pt x="12" y="252"/>
                  </a:lnTo>
                  <a:lnTo>
                    <a:pt x="13" y="248"/>
                  </a:lnTo>
                  <a:lnTo>
                    <a:pt x="13" y="246"/>
                  </a:lnTo>
                  <a:lnTo>
                    <a:pt x="14" y="234"/>
                  </a:lnTo>
                  <a:lnTo>
                    <a:pt x="14" y="231"/>
                  </a:lnTo>
                  <a:lnTo>
                    <a:pt x="14" y="230"/>
                  </a:lnTo>
                  <a:lnTo>
                    <a:pt x="15" y="228"/>
                  </a:lnTo>
                  <a:lnTo>
                    <a:pt x="15" y="227"/>
                  </a:lnTo>
                  <a:lnTo>
                    <a:pt x="15" y="226"/>
                  </a:lnTo>
                  <a:lnTo>
                    <a:pt x="15" y="225"/>
                  </a:lnTo>
                  <a:lnTo>
                    <a:pt x="15" y="223"/>
                  </a:lnTo>
                  <a:lnTo>
                    <a:pt x="16" y="222"/>
                  </a:lnTo>
                  <a:lnTo>
                    <a:pt x="16" y="221"/>
                  </a:lnTo>
                  <a:lnTo>
                    <a:pt x="16" y="219"/>
                  </a:lnTo>
                  <a:lnTo>
                    <a:pt x="16" y="218"/>
                  </a:lnTo>
                  <a:lnTo>
                    <a:pt x="16" y="216"/>
                  </a:lnTo>
                  <a:lnTo>
                    <a:pt x="17" y="215"/>
                  </a:lnTo>
                  <a:lnTo>
                    <a:pt x="17" y="214"/>
                  </a:lnTo>
                  <a:lnTo>
                    <a:pt x="17" y="212"/>
                  </a:lnTo>
                  <a:lnTo>
                    <a:pt x="17" y="210"/>
                  </a:lnTo>
                  <a:lnTo>
                    <a:pt x="18" y="210"/>
                  </a:lnTo>
                  <a:lnTo>
                    <a:pt x="18" y="208"/>
                  </a:lnTo>
                  <a:lnTo>
                    <a:pt x="18" y="207"/>
                  </a:lnTo>
                  <a:lnTo>
                    <a:pt x="18" y="206"/>
                  </a:lnTo>
                  <a:lnTo>
                    <a:pt x="18" y="204"/>
                  </a:lnTo>
                  <a:lnTo>
                    <a:pt x="19" y="197"/>
                  </a:lnTo>
                  <a:lnTo>
                    <a:pt x="20" y="197"/>
                  </a:lnTo>
                  <a:lnTo>
                    <a:pt x="21" y="190"/>
                  </a:lnTo>
                  <a:lnTo>
                    <a:pt x="21" y="189"/>
                  </a:lnTo>
                  <a:lnTo>
                    <a:pt x="21" y="188"/>
                  </a:lnTo>
                  <a:lnTo>
                    <a:pt x="22" y="184"/>
                  </a:lnTo>
                  <a:lnTo>
                    <a:pt x="22" y="182"/>
                  </a:lnTo>
                  <a:lnTo>
                    <a:pt x="23" y="175"/>
                  </a:lnTo>
                  <a:lnTo>
                    <a:pt x="23" y="173"/>
                  </a:lnTo>
                  <a:lnTo>
                    <a:pt x="24" y="171"/>
                  </a:lnTo>
                  <a:lnTo>
                    <a:pt x="25" y="158"/>
                  </a:lnTo>
                  <a:lnTo>
                    <a:pt x="25" y="157"/>
                  </a:lnTo>
                  <a:lnTo>
                    <a:pt x="27" y="141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1" y="119"/>
                  </a:lnTo>
                  <a:lnTo>
                    <a:pt x="31" y="117"/>
                  </a:lnTo>
                  <a:lnTo>
                    <a:pt x="32" y="109"/>
                  </a:lnTo>
                  <a:lnTo>
                    <a:pt x="33" y="103"/>
                  </a:lnTo>
                  <a:lnTo>
                    <a:pt x="34" y="96"/>
                  </a:lnTo>
                  <a:lnTo>
                    <a:pt x="35" y="85"/>
                  </a:lnTo>
                  <a:lnTo>
                    <a:pt x="36" y="80"/>
                  </a:lnTo>
                  <a:lnTo>
                    <a:pt x="37" y="73"/>
                  </a:lnTo>
                  <a:lnTo>
                    <a:pt x="38" y="66"/>
                  </a:lnTo>
                  <a:lnTo>
                    <a:pt x="38" y="63"/>
                  </a:lnTo>
                  <a:lnTo>
                    <a:pt x="39" y="58"/>
                  </a:lnTo>
                  <a:lnTo>
                    <a:pt x="39" y="57"/>
                  </a:lnTo>
                  <a:lnTo>
                    <a:pt x="40" y="56"/>
                  </a:lnTo>
                  <a:lnTo>
                    <a:pt x="40" y="55"/>
                  </a:lnTo>
                  <a:lnTo>
                    <a:pt x="40" y="54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1" y="48"/>
                  </a:lnTo>
                  <a:lnTo>
                    <a:pt x="41" y="47"/>
                  </a:lnTo>
                  <a:lnTo>
                    <a:pt x="41" y="45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2" y="41"/>
                  </a:lnTo>
                  <a:lnTo>
                    <a:pt x="42" y="40"/>
                  </a:lnTo>
                  <a:lnTo>
                    <a:pt x="42" y="39"/>
                  </a:lnTo>
                  <a:lnTo>
                    <a:pt x="42" y="38"/>
                  </a:lnTo>
                  <a:lnTo>
                    <a:pt x="43" y="37"/>
                  </a:lnTo>
                  <a:lnTo>
                    <a:pt x="43" y="34"/>
                  </a:lnTo>
                  <a:lnTo>
                    <a:pt x="43" y="33"/>
                  </a:lnTo>
                  <a:lnTo>
                    <a:pt x="43" y="31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4" y="28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5" y="17"/>
                  </a:lnTo>
                  <a:lnTo>
                    <a:pt x="45" y="15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6" y="10"/>
                  </a:lnTo>
                  <a:lnTo>
                    <a:pt x="46" y="9"/>
                  </a:lnTo>
                  <a:lnTo>
                    <a:pt x="46" y="8"/>
                  </a:lnTo>
                  <a:lnTo>
                    <a:pt x="47" y="2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2" y="4"/>
                  </a:lnTo>
                  <a:lnTo>
                    <a:pt x="77" y="5"/>
                  </a:lnTo>
                  <a:lnTo>
                    <a:pt x="78" y="5"/>
                  </a:lnTo>
                  <a:lnTo>
                    <a:pt x="79" y="5"/>
                  </a:lnTo>
                  <a:lnTo>
                    <a:pt x="80" y="5"/>
                  </a:lnTo>
                  <a:lnTo>
                    <a:pt x="80" y="6"/>
                  </a:lnTo>
                  <a:lnTo>
                    <a:pt x="81" y="6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6" y="6"/>
                  </a:lnTo>
                  <a:lnTo>
                    <a:pt x="87" y="7"/>
                  </a:lnTo>
                  <a:lnTo>
                    <a:pt x="88" y="7"/>
                  </a:lnTo>
                  <a:lnTo>
                    <a:pt x="91" y="7"/>
                  </a:lnTo>
                  <a:lnTo>
                    <a:pt x="92" y="7"/>
                  </a:lnTo>
                  <a:lnTo>
                    <a:pt x="94" y="8"/>
                  </a:lnTo>
                  <a:lnTo>
                    <a:pt x="116" y="11"/>
                  </a:lnTo>
                  <a:lnTo>
                    <a:pt x="119" y="11"/>
                  </a:lnTo>
                  <a:lnTo>
                    <a:pt x="137" y="13"/>
                  </a:lnTo>
                  <a:lnTo>
                    <a:pt x="139" y="13"/>
                  </a:lnTo>
                  <a:lnTo>
                    <a:pt x="140" y="13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6" y="15"/>
                  </a:lnTo>
                  <a:lnTo>
                    <a:pt x="147" y="15"/>
                  </a:lnTo>
                  <a:lnTo>
                    <a:pt x="148" y="15"/>
                  </a:lnTo>
                  <a:lnTo>
                    <a:pt x="152" y="15"/>
                  </a:lnTo>
                  <a:lnTo>
                    <a:pt x="153" y="17"/>
                  </a:lnTo>
                  <a:lnTo>
                    <a:pt x="154" y="17"/>
                  </a:lnTo>
                  <a:lnTo>
                    <a:pt x="155" y="17"/>
                  </a:lnTo>
                  <a:lnTo>
                    <a:pt x="156" y="17"/>
                  </a:lnTo>
                  <a:lnTo>
                    <a:pt x="157" y="17"/>
                  </a:lnTo>
                  <a:lnTo>
                    <a:pt x="159" y="17"/>
                  </a:lnTo>
                  <a:lnTo>
                    <a:pt x="161" y="17"/>
                  </a:lnTo>
                  <a:lnTo>
                    <a:pt x="168" y="17"/>
                  </a:lnTo>
                  <a:lnTo>
                    <a:pt x="168" y="18"/>
                  </a:lnTo>
                  <a:lnTo>
                    <a:pt x="169" y="18"/>
                  </a:lnTo>
                  <a:lnTo>
                    <a:pt x="173" y="18"/>
                  </a:lnTo>
                  <a:lnTo>
                    <a:pt x="174" y="18"/>
                  </a:lnTo>
                  <a:lnTo>
                    <a:pt x="181" y="19"/>
                  </a:lnTo>
                  <a:lnTo>
                    <a:pt x="182" y="19"/>
                  </a:lnTo>
                  <a:lnTo>
                    <a:pt x="184" y="19"/>
                  </a:lnTo>
                  <a:lnTo>
                    <a:pt x="186" y="20"/>
                  </a:lnTo>
                  <a:lnTo>
                    <a:pt x="187" y="20"/>
                  </a:lnTo>
                  <a:lnTo>
                    <a:pt x="189" y="20"/>
                  </a:lnTo>
                  <a:lnTo>
                    <a:pt x="191" y="20"/>
                  </a:lnTo>
                  <a:lnTo>
                    <a:pt x="192" y="20"/>
                  </a:lnTo>
                  <a:lnTo>
                    <a:pt x="193" y="21"/>
                  </a:lnTo>
                  <a:lnTo>
                    <a:pt x="194" y="21"/>
                  </a:lnTo>
                  <a:lnTo>
                    <a:pt x="195" y="21"/>
                  </a:lnTo>
                  <a:lnTo>
                    <a:pt x="196" y="21"/>
                  </a:lnTo>
                  <a:lnTo>
                    <a:pt x="198" y="21"/>
                  </a:lnTo>
                  <a:lnTo>
                    <a:pt x="199" y="21"/>
                  </a:lnTo>
                  <a:lnTo>
                    <a:pt x="200" y="21"/>
                  </a:lnTo>
                  <a:lnTo>
                    <a:pt x="202" y="22"/>
                  </a:lnTo>
                  <a:lnTo>
                    <a:pt x="203" y="22"/>
                  </a:lnTo>
                  <a:lnTo>
                    <a:pt x="204" y="22"/>
                  </a:lnTo>
                  <a:lnTo>
                    <a:pt x="206" y="22"/>
                  </a:lnTo>
                  <a:lnTo>
                    <a:pt x="207" y="22"/>
                  </a:lnTo>
                  <a:lnTo>
                    <a:pt x="210" y="23"/>
                  </a:lnTo>
                  <a:lnTo>
                    <a:pt x="214" y="23"/>
                  </a:lnTo>
                  <a:lnTo>
                    <a:pt x="216" y="23"/>
                  </a:lnTo>
                  <a:lnTo>
                    <a:pt x="218" y="24"/>
                  </a:lnTo>
                  <a:lnTo>
                    <a:pt x="219" y="24"/>
                  </a:lnTo>
                  <a:lnTo>
                    <a:pt x="220" y="24"/>
                  </a:lnTo>
                  <a:lnTo>
                    <a:pt x="223" y="24"/>
                  </a:lnTo>
                  <a:lnTo>
                    <a:pt x="224" y="24"/>
                  </a:lnTo>
                  <a:lnTo>
                    <a:pt x="225" y="25"/>
                  </a:lnTo>
                  <a:lnTo>
                    <a:pt x="242" y="26"/>
                  </a:lnTo>
                  <a:lnTo>
                    <a:pt x="254" y="28"/>
                  </a:lnTo>
                  <a:lnTo>
                    <a:pt x="260" y="28"/>
                  </a:lnTo>
                  <a:lnTo>
                    <a:pt x="270" y="29"/>
                  </a:lnTo>
                  <a:lnTo>
                    <a:pt x="272" y="29"/>
                  </a:lnTo>
                  <a:lnTo>
                    <a:pt x="274" y="30"/>
                  </a:lnTo>
                  <a:lnTo>
                    <a:pt x="275" y="30"/>
                  </a:lnTo>
                  <a:lnTo>
                    <a:pt x="277" y="30"/>
                  </a:lnTo>
                  <a:lnTo>
                    <a:pt x="278" y="30"/>
                  </a:lnTo>
                  <a:lnTo>
                    <a:pt x="279" y="30"/>
                  </a:lnTo>
                  <a:lnTo>
                    <a:pt x="280" y="30"/>
                  </a:lnTo>
                  <a:lnTo>
                    <a:pt x="281" y="30"/>
                  </a:lnTo>
                  <a:lnTo>
                    <a:pt x="283" y="30"/>
                  </a:lnTo>
                  <a:lnTo>
                    <a:pt x="285" y="31"/>
                  </a:lnTo>
                  <a:lnTo>
                    <a:pt x="286" y="31"/>
                  </a:lnTo>
                  <a:lnTo>
                    <a:pt x="287" y="31"/>
                  </a:lnTo>
                  <a:lnTo>
                    <a:pt x="289" y="31"/>
                  </a:lnTo>
                  <a:lnTo>
                    <a:pt x="290" y="31"/>
                  </a:lnTo>
                  <a:lnTo>
                    <a:pt x="291" y="31"/>
                  </a:lnTo>
                  <a:lnTo>
                    <a:pt x="293" y="31"/>
                  </a:lnTo>
                  <a:lnTo>
                    <a:pt x="294" y="31"/>
                  </a:lnTo>
                  <a:lnTo>
                    <a:pt x="296" y="31"/>
                  </a:lnTo>
                  <a:lnTo>
                    <a:pt x="296" y="32"/>
                  </a:lnTo>
                  <a:lnTo>
                    <a:pt x="297" y="32"/>
                  </a:lnTo>
                  <a:lnTo>
                    <a:pt x="299" y="32"/>
                  </a:lnTo>
                  <a:lnTo>
                    <a:pt x="301" y="32"/>
                  </a:lnTo>
                  <a:lnTo>
                    <a:pt x="302" y="32"/>
                  </a:lnTo>
                  <a:lnTo>
                    <a:pt x="306" y="32"/>
                  </a:lnTo>
                  <a:lnTo>
                    <a:pt x="307" y="32"/>
                  </a:lnTo>
                  <a:lnTo>
                    <a:pt x="307" y="33"/>
                  </a:lnTo>
                  <a:lnTo>
                    <a:pt x="309" y="33"/>
                  </a:lnTo>
                  <a:lnTo>
                    <a:pt x="310" y="33"/>
                  </a:lnTo>
                  <a:lnTo>
                    <a:pt x="313" y="33"/>
                  </a:lnTo>
                  <a:lnTo>
                    <a:pt x="313" y="38"/>
                  </a:lnTo>
                  <a:lnTo>
                    <a:pt x="313" y="39"/>
                  </a:lnTo>
                  <a:lnTo>
                    <a:pt x="312" y="50"/>
                  </a:lnTo>
                  <a:lnTo>
                    <a:pt x="312" y="52"/>
                  </a:lnTo>
                  <a:lnTo>
                    <a:pt x="312" y="56"/>
                  </a:lnTo>
                  <a:lnTo>
                    <a:pt x="311" y="58"/>
                  </a:lnTo>
                  <a:lnTo>
                    <a:pt x="311" y="62"/>
                  </a:lnTo>
                  <a:lnTo>
                    <a:pt x="309" y="62"/>
                  </a:lnTo>
                  <a:lnTo>
                    <a:pt x="309" y="63"/>
                  </a:lnTo>
                  <a:lnTo>
                    <a:pt x="309" y="65"/>
                  </a:lnTo>
                  <a:lnTo>
                    <a:pt x="309" y="73"/>
                  </a:lnTo>
                  <a:lnTo>
                    <a:pt x="307" y="88"/>
                  </a:lnTo>
                  <a:lnTo>
                    <a:pt x="307" y="92"/>
                  </a:lnTo>
                  <a:lnTo>
                    <a:pt x="307" y="94"/>
                  </a:lnTo>
                  <a:lnTo>
                    <a:pt x="307" y="97"/>
                  </a:lnTo>
                  <a:lnTo>
                    <a:pt x="307" y="98"/>
                  </a:lnTo>
                  <a:lnTo>
                    <a:pt x="307" y="99"/>
                  </a:lnTo>
                  <a:lnTo>
                    <a:pt x="307" y="101"/>
                  </a:lnTo>
                  <a:lnTo>
                    <a:pt x="307" y="103"/>
                  </a:lnTo>
                  <a:lnTo>
                    <a:pt x="306" y="106"/>
                  </a:lnTo>
                  <a:lnTo>
                    <a:pt x="306" y="107"/>
                  </a:lnTo>
                  <a:lnTo>
                    <a:pt x="306" y="108"/>
                  </a:lnTo>
                  <a:lnTo>
                    <a:pt x="306" y="113"/>
                  </a:lnTo>
                  <a:lnTo>
                    <a:pt x="306" y="114"/>
                  </a:lnTo>
                  <a:lnTo>
                    <a:pt x="305" y="120"/>
                  </a:lnTo>
                  <a:lnTo>
                    <a:pt x="305" y="127"/>
                  </a:lnTo>
                  <a:lnTo>
                    <a:pt x="305" y="129"/>
                  </a:lnTo>
                  <a:lnTo>
                    <a:pt x="304" y="129"/>
                  </a:lnTo>
                  <a:lnTo>
                    <a:pt x="304" y="131"/>
                  </a:lnTo>
                  <a:lnTo>
                    <a:pt x="304" y="133"/>
                  </a:lnTo>
                  <a:lnTo>
                    <a:pt x="304" y="134"/>
                  </a:lnTo>
                  <a:lnTo>
                    <a:pt x="304" y="135"/>
                  </a:lnTo>
                  <a:lnTo>
                    <a:pt x="304" y="136"/>
                  </a:lnTo>
                  <a:lnTo>
                    <a:pt x="304" y="137"/>
                  </a:lnTo>
                  <a:lnTo>
                    <a:pt x="304" y="138"/>
                  </a:lnTo>
                  <a:lnTo>
                    <a:pt x="304" y="139"/>
                  </a:lnTo>
                  <a:lnTo>
                    <a:pt x="304" y="140"/>
                  </a:lnTo>
                  <a:lnTo>
                    <a:pt x="303" y="141"/>
                  </a:lnTo>
                  <a:lnTo>
                    <a:pt x="303" y="142"/>
                  </a:lnTo>
                  <a:lnTo>
                    <a:pt x="303" y="143"/>
                  </a:lnTo>
                  <a:lnTo>
                    <a:pt x="303" y="144"/>
                  </a:lnTo>
                  <a:lnTo>
                    <a:pt x="303" y="146"/>
                  </a:lnTo>
                  <a:lnTo>
                    <a:pt x="303" y="147"/>
                  </a:lnTo>
                  <a:lnTo>
                    <a:pt x="303" y="149"/>
                  </a:lnTo>
                  <a:lnTo>
                    <a:pt x="303" y="150"/>
                  </a:lnTo>
                  <a:lnTo>
                    <a:pt x="302" y="152"/>
                  </a:lnTo>
                  <a:lnTo>
                    <a:pt x="302" y="153"/>
                  </a:lnTo>
                  <a:lnTo>
                    <a:pt x="302" y="157"/>
                  </a:lnTo>
                  <a:lnTo>
                    <a:pt x="302" y="163"/>
                  </a:lnTo>
                  <a:lnTo>
                    <a:pt x="301" y="164"/>
                  </a:lnTo>
                  <a:lnTo>
                    <a:pt x="301" y="165"/>
                  </a:lnTo>
                  <a:lnTo>
                    <a:pt x="301" y="167"/>
                  </a:lnTo>
                  <a:lnTo>
                    <a:pt x="301" y="169"/>
                  </a:lnTo>
                  <a:lnTo>
                    <a:pt x="301" y="171"/>
                  </a:lnTo>
                  <a:lnTo>
                    <a:pt x="301" y="172"/>
                  </a:lnTo>
                  <a:lnTo>
                    <a:pt x="301" y="173"/>
                  </a:lnTo>
                  <a:lnTo>
                    <a:pt x="301" y="174"/>
                  </a:lnTo>
                  <a:lnTo>
                    <a:pt x="300" y="176"/>
                  </a:lnTo>
                  <a:lnTo>
                    <a:pt x="300" y="177"/>
                  </a:lnTo>
                  <a:lnTo>
                    <a:pt x="300" y="178"/>
                  </a:lnTo>
                  <a:lnTo>
                    <a:pt x="300" y="179"/>
                  </a:lnTo>
                  <a:lnTo>
                    <a:pt x="300" y="180"/>
                  </a:lnTo>
                  <a:lnTo>
                    <a:pt x="300" y="182"/>
                  </a:lnTo>
                  <a:lnTo>
                    <a:pt x="300" y="184"/>
                  </a:lnTo>
                  <a:lnTo>
                    <a:pt x="300" y="185"/>
                  </a:lnTo>
                  <a:lnTo>
                    <a:pt x="300" y="186"/>
                  </a:lnTo>
                  <a:lnTo>
                    <a:pt x="299" y="187"/>
                  </a:lnTo>
                  <a:lnTo>
                    <a:pt x="299" y="188"/>
                  </a:lnTo>
                  <a:lnTo>
                    <a:pt x="299" y="189"/>
                  </a:lnTo>
                  <a:lnTo>
                    <a:pt x="299" y="190"/>
                  </a:lnTo>
                  <a:lnTo>
                    <a:pt x="299" y="191"/>
                  </a:lnTo>
                  <a:lnTo>
                    <a:pt x="299" y="192"/>
                  </a:lnTo>
                  <a:lnTo>
                    <a:pt x="299" y="193"/>
                  </a:lnTo>
                  <a:lnTo>
                    <a:pt x="299" y="194"/>
                  </a:lnTo>
                  <a:lnTo>
                    <a:pt x="299" y="200"/>
                  </a:lnTo>
                  <a:lnTo>
                    <a:pt x="299" y="201"/>
                  </a:lnTo>
                  <a:lnTo>
                    <a:pt x="299" y="202"/>
                  </a:lnTo>
                  <a:lnTo>
                    <a:pt x="299" y="204"/>
                  </a:lnTo>
                  <a:lnTo>
                    <a:pt x="299" y="205"/>
                  </a:lnTo>
                  <a:lnTo>
                    <a:pt x="299" y="207"/>
                  </a:lnTo>
                  <a:lnTo>
                    <a:pt x="299" y="208"/>
                  </a:lnTo>
                  <a:lnTo>
                    <a:pt x="299" y="210"/>
                  </a:lnTo>
                  <a:lnTo>
                    <a:pt x="297" y="210"/>
                  </a:lnTo>
                  <a:lnTo>
                    <a:pt x="297" y="212"/>
                  </a:lnTo>
                  <a:lnTo>
                    <a:pt x="297" y="214"/>
                  </a:lnTo>
                  <a:lnTo>
                    <a:pt x="297" y="216"/>
                  </a:lnTo>
                  <a:lnTo>
                    <a:pt x="297" y="218"/>
                  </a:lnTo>
                  <a:lnTo>
                    <a:pt x="297" y="219"/>
                  </a:lnTo>
                  <a:lnTo>
                    <a:pt x="297" y="220"/>
                  </a:lnTo>
                  <a:lnTo>
                    <a:pt x="297" y="221"/>
                  </a:lnTo>
                  <a:lnTo>
                    <a:pt x="297" y="222"/>
                  </a:lnTo>
                  <a:lnTo>
                    <a:pt x="297" y="223"/>
                  </a:lnTo>
                  <a:lnTo>
                    <a:pt x="297" y="224"/>
                  </a:lnTo>
                  <a:lnTo>
                    <a:pt x="297" y="225"/>
                  </a:lnTo>
                  <a:lnTo>
                    <a:pt x="297" y="226"/>
                  </a:lnTo>
                  <a:lnTo>
                    <a:pt x="297" y="228"/>
                  </a:lnTo>
                  <a:lnTo>
                    <a:pt x="297" y="230"/>
                  </a:lnTo>
                  <a:lnTo>
                    <a:pt x="296" y="231"/>
                  </a:lnTo>
                  <a:lnTo>
                    <a:pt x="296" y="232"/>
                  </a:lnTo>
                  <a:lnTo>
                    <a:pt x="296" y="233"/>
                  </a:lnTo>
                  <a:lnTo>
                    <a:pt x="296" y="234"/>
                  </a:lnTo>
                  <a:lnTo>
                    <a:pt x="296" y="235"/>
                  </a:lnTo>
                  <a:lnTo>
                    <a:pt x="296" y="238"/>
                  </a:lnTo>
                  <a:lnTo>
                    <a:pt x="295" y="245"/>
                  </a:lnTo>
                  <a:lnTo>
                    <a:pt x="295" y="247"/>
                  </a:lnTo>
                  <a:lnTo>
                    <a:pt x="295" y="248"/>
                  </a:lnTo>
                  <a:lnTo>
                    <a:pt x="295" y="250"/>
                  </a:lnTo>
                  <a:lnTo>
                    <a:pt x="294" y="251"/>
                  </a:lnTo>
                  <a:lnTo>
                    <a:pt x="294" y="252"/>
                  </a:lnTo>
                  <a:lnTo>
                    <a:pt x="294" y="253"/>
                  </a:lnTo>
                  <a:lnTo>
                    <a:pt x="294" y="254"/>
                  </a:lnTo>
                  <a:lnTo>
                    <a:pt x="293" y="261"/>
                  </a:lnTo>
                  <a:lnTo>
                    <a:pt x="293" y="262"/>
                  </a:lnTo>
                  <a:lnTo>
                    <a:pt x="293" y="266"/>
                  </a:lnTo>
                  <a:lnTo>
                    <a:pt x="293" y="268"/>
                  </a:lnTo>
                  <a:lnTo>
                    <a:pt x="292" y="270"/>
                  </a:lnTo>
                  <a:lnTo>
                    <a:pt x="292" y="274"/>
                  </a:lnTo>
                  <a:lnTo>
                    <a:pt x="292" y="275"/>
                  </a:lnTo>
                  <a:lnTo>
                    <a:pt x="292" y="276"/>
                  </a:lnTo>
                  <a:lnTo>
                    <a:pt x="292" y="277"/>
                  </a:lnTo>
                  <a:lnTo>
                    <a:pt x="292" y="278"/>
                  </a:lnTo>
                  <a:lnTo>
                    <a:pt x="292" y="279"/>
                  </a:lnTo>
                  <a:lnTo>
                    <a:pt x="292" y="280"/>
                  </a:lnTo>
                  <a:lnTo>
                    <a:pt x="292" y="281"/>
                  </a:lnTo>
                  <a:lnTo>
                    <a:pt x="291" y="281"/>
                  </a:lnTo>
                  <a:lnTo>
                    <a:pt x="291" y="282"/>
                  </a:lnTo>
                  <a:lnTo>
                    <a:pt x="291" y="284"/>
                  </a:lnTo>
                  <a:lnTo>
                    <a:pt x="291" y="286"/>
                  </a:lnTo>
                  <a:lnTo>
                    <a:pt x="291" y="287"/>
                  </a:lnTo>
                  <a:lnTo>
                    <a:pt x="291" y="288"/>
                  </a:lnTo>
                  <a:lnTo>
                    <a:pt x="291" y="289"/>
                  </a:lnTo>
                  <a:lnTo>
                    <a:pt x="291" y="290"/>
                  </a:lnTo>
                  <a:lnTo>
                    <a:pt x="291" y="291"/>
                  </a:lnTo>
                  <a:lnTo>
                    <a:pt x="291" y="292"/>
                  </a:lnTo>
                  <a:lnTo>
                    <a:pt x="290" y="296"/>
                  </a:lnTo>
                  <a:lnTo>
                    <a:pt x="290" y="298"/>
                  </a:lnTo>
                  <a:lnTo>
                    <a:pt x="290" y="302"/>
                  </a:lnTo>
                  <a:lnTo>
                    <a:pt x="290" y="303"/>
                  </a:lnTo>
                  <a:lnTo>
                    <a:pt x="290" y="304"/>
                  </a:lnTo>
                  <a:lnTo>
                    <a:pt x="289" y="307"/>
                  </a:lnTo>
                  <a:lnTo>
                    <a:pt x="289" y="312"/>
                  </a:lnTo>
                  <a:lnTo>
                    <a:pt x="289" y="313"/>
                  </a:lnTo>
                  <a:lnTo>
                    <a:pt x="289" y="314"/>
                  </a:lnTo>
                  <a:lnTo>
                    <a:pt x="289" y="319"/>
                  </a:lnTo>
                  <a:lnTo>
                    <a:pt x="289" y="320"/>
                  </a:lnTo>
                  <a:lnTo>
                    <a:pt x="289" y="321"/>
                  </a:lnTo>
                  <a:lnTo>
                    <a:pt x="289" y="322"/>
                  </a:lnTo>
                  <a:lnTo>
                    <a:pt x="289" y="326"/>
                  </a:lnTo>
                  <a:lnTo>
                    <a:pt x="286" y="326"/>
                  </a:lnTo>
                  <a:lnTo>
                    <a:pt x="282" y="326"/>
                  </a:lnTo>
                  <a:lnTo>
                    <a:pt x="281" y="326"/>
                  </a:lnTo>
                  <a:lnTo>
                    <a:pt x="279" y="326"/>
                  </a:lnTo>
                  <a:lnTo>
                    <a:pt x="276" y="326"/>
                  </a:lnTo>
                  <a:lnTo>
                    <a:pt x="273" y="326"/>
                  </a:lnTo>
                  <a:lnTo>
                    <a:pt x="268" y="326"/>
                  </a:lnTo>
                  <a:lnTo>
                    <a:pt x="263" y="324"/>
                  </a:lnTo>
                  <a:lnTo>
                    <a:pt x="262" y="324"/>
                  </a:lnTo>
                  <a:lnTo>
                    <a:pt x="257" y="324"/>
                  </a:lnTo>
                  <a:lnTo>
                    <a:pt x="256" y="324"/>
                  </a:lnTo>
                  <a:lnTo>
                    <a:pt x="252" y="324"/>
                  </a:lnTo>
                  <a:lnTo>
                    <a:pt x="250" y="324"/>
                  </a:lnTo>
                  <a:lnTo>
                    <a:pt x="249" y="324"/>
                  </a:lnTo>
                  <a:lnTo>
                    <a:pt x="248" y="324"/>
                  </a:lnTo>
                  <a:lnTo>
                    <a:pt x="245" y="323"/>
                  </a:lnTo>
                  <a:lnTo>
                    <a:pt x="244" y="323"/>
                  </a:lnTo>
                  <a:lnTo>
                    <a:pt x="243" y="323"/>
                  </a:lnTo>
                  <a:lnTo>
                    <a:pt x="239" y="323"/>
                  </a:lnTo>
                  <a:lnTo>
                    <a:pt x="238" y="323"/>
                  </a:lnTo>
                  <a:lnTo>
                    <a:pt x="233" y="322"/>
                  </a:lnTo>
                  <a:lnTo>
                    <a:pt x="232" y="322"/>
                  </a:lnTo>
                  <a:lnTo>
                    <a:pt x="230" y="322"/>
                  </a:lnTo>
                  <a:lnTo>
                    <a:pt x="229" y="322"/>
                  </a:lnTo>
                  <a:lnTo>
                    <a:pt x="219" y="321"/>
                  </a:lnTo>
                  <a:lnTo>
                    <a:pt x="217" y="320"/>
                  </a:lnTo>
                  <a:lnTo>
                    <a:pt x="215" y="320"/>
                  </a:lnTo>
                  <a:lnTo>
                    <a:pt x="214" y="320"/>
                  </a:lnTo>
                  <a:lnTo>
                    <a:pt x="213" y="320"/>
                  </a:lnTo>
                  <a:lnTo>
                    <a:pt x="210" y="320"/>
                  </a:lnTo>
                  <a:lnTo>
                    <a:pt x="209" y="319"/>
                  </a:lnTo>
                  <a:lnTo>
                    <a:pt x="208" y="319"/>
                  </a:lnTo>
                  <a:lnTo>
                    <a:pt x="207" y="319"/>
                  </a:lnTo>
                  <a:lnTo>
                    <a:pt x="206" y="319"/>
                  </a:lnTo>
                  <a:lnTo>
                    <a:pt x="205" y="319"/>
                  </a:lnTo>
                  <a:lnTo>
                    <a:pt x="204" y="319"/>
                  </a:lnTo>
                  <a:lnTo>
                    <a:pt x="203" y="319"/>
                  </a:lnTo>
                  <a:lnTo>
                    <a:pt x="202" y="319"/>
                  </a:lnTo>
                  <a:lnTo>
                    <a:pt x="201" y="319"/>
                  </a:lnTo>
                  <a:lnTo>
                    <a:pt x="198" y="318"/>
                  </a:lnTo>
                  <a:lnTo>
                    <a:pt x="197" y="318"/>
                  </a:lnTo>
                  <a:lnTo>
                    <a:pt x="194" y="318"/>
                  </a:lnTo>
                  <a:lnTo>
                    <a:pt x="193" y="318"/>
                  </a:lnTo>
                  <a:lnTo>
                    <a:pt x="192" y="317"/>
                  </a:lnTo>
                  <a:lnTo>
                    <a:pt x="191" y="317"/>
                  </a:lnTo>
                  <a:lnTo>
                    <a:pt x="190" y="317"/>
                  </a:lnTo>
                  <a:lnTo>
                    <a:pt x="189" y="317"/>
                  </a:lnTo>
                  <a:lnTo>
                    <a:pt x="188" y="317"/>
                  </a:lnTo>
                  <a:lnTo>
                    <a:pt x="187" y="317"/>
                  </a:lnTo>
                  <a:lnTo>
                    <a:pt x="186" y="317"/>
                  </a:lnTo>
                  <a:lnTo>
                    <a:pt x="185" y="317"/>
                  </a:lnTo>
                  <a:lnTo>
                    <a:pt x="182" y="316"/>
                  </a:lnTo>
                  <a:lnTo>
                    <a:pt x="179" y="316"/>
                  </a:lnTo>
                  <a:lnTo>
                    <a:pt x="178" y="316"/>
                  </a:lnTo>
                  <a:lnTo>
                    <a:pt x="177" y="316"/>
                  </a:lnTo>
                  <a:lnTo>
                    <a:pt x="176" y="316"/>
                  </a:lnTo>
                  <a:lnTo>
                    <a:pt x="174" y="315"/>
                  </a:lnTo>
                  <a:lnTo>
                    <a:pt x="172" y="315"/>
                  </a:lnTo>
                  <a:lnTo>
                    <a:pt x="162" y="314"/>
                  </a:lnTo>
                  <a:lnTo>
                    <a:pt x="158" y="313"/>
                  </a:lnTo>
                  <a:lnTo>
                    <a:pt x="156" y="313"/>
                  </a:lnTo>
                  <a:lnTo>
                    <a:pt x="155" y="313"/>
                  </a:lnTo>
                  <a:lnTo>
                    <a:pt x="154" y="313"/>
                  </a:lnTo>
                  <a:lnTo>
                    <a:pt x="153" y="313"/>
                  </a:lnTo>
                  <a:lnTo>
                    <a:pt x="150" y="312"/>
                  </a:lnTo>
                  <a:lnTo>
                    <a:pt x="144" y="312"/>
                  </a:lnTo>
                  <a:lnTo>
                    <a:pt x="141" y="311"/>
                  </a:lnTo>
                  <a:lnTo>
                    <a:pt x="140" y="311"/>
                  </a:lnTo>
                  <a:lnTo>
                    <a:pt x="138" y="311"/>
                  </a:lnTo>
                  <a:lnTo>
                    <a:pt x="135" y="311"/>
                  </a:lnTo>
                  <a:lnTo>
                    <a:pt x="135" y="310"/>
                  </a:lnTo>
                  <a:lnTo>
                    <a:pt x="132" y="310"/>
                  </a:lnTo>
                  <a:lnTo>
                    <a:pt x="121" y="309"/>
                  </a:lnTo>
                  <a:lnTo>
                    <a:pt x="120" y="309"/>
                  </a:lnTo>
                  <a:lnTo>
                    <a:pt x="119" y="310"/>
                  </a:lnTo>
                  <a:lnTo>
                    <a:pt x="120" y="310"/>
                  </a:lnTo>
                  <a:lnTo>
                    <a:pt x="120" y="311"/>
                  </a:lnTo>
                  <a:lnTo>
                    <a:pt x="121" y="311"/>
                  </a:lnTo>
                  <a:lnTo>
                    <a:pt x="120" y="312"/>
                  </a:lnTo>
                  <a:lnTo>
                    <a:pt x="120" y="313"/>
                  </a:lnTo>
                  <a:lnTo>
                    <a:pt x="120" y="314"/>
                  </a:lnTo>
                  <a:lnTo>
                    <a:pt x="119" y="314"/>
                  </a:lnTo>
                  <a:lnTo>
                    <a:pt x="118" y="315"/>
                  </a:lnTo>
                  <a:lnTo>
                    <a:pt x="119" y="315"/>
                  </a:lnTo>
                  <a:lnTo>
                    <a:pt x="119" y="316"/>
                  </a:lnTo>
                  <a:lnTo>
                    <a:pt x="119" y="317"/>
                  </a:lnTo>
                  <a:lnTo>
                    <a:pt x="120" y="318"/>
                  </a:lnTo>
                  <a:lnTo>
                    <a:pt x="120" y="319"/>
                  </a:lnTo>
                  <a:lnTo>
                    <a:pt x="121" y="319"/>
                  </a:lnTo>
                  <a:lnTo>
                    <a:pt x="121" y="320"/>
                  </a:lnTo>
                  <a:lnTo>
                    <a:pt x="122" y="320"/>
                  </a:lnTo>
                  <a:lnTo>
                    <a:pt x="122" y="321"/>
                  </a:lnTo>
                  <a:lnTo>
                    <a:pt x="124" y="322"/>
                  </a:lnTo>
                  <a:lnTo>
                    <a:pt x="119" y="322"/>
                  </a:lnTo>
                  <a:lnTo>
                    <a:pt x="112" y="321"/>
                  </a:lnTo>
                  <a:lnTo>
                    <a:pt x="101" y="319"/>
                  </a:lnTo>
                  <a:lnTo>
                    <a:pt x="92" y="318"/>
                  </a:lnTo>
                  <a:lnTo>
                    <a:pt x="87" y="317"/>
                  </a:lnTo>
                  <a:lnTo>
                    <a:pt x="84" y="317"/>
                  </a:lnTo>
                  <a:lnTo>
                    <a:pt x="81" y="317"/>
                  </a:lnTo>
                  <a:lnTo>
                    <a:pt x="80" y="316"/>
                  </a:lnTo>
                  <a:lnTo>
                    <a:pt x="78" y="316"/>
                  </a:lnTo>
                  <a:lnTo>
                    <a:pt x="77" y="316"/>
                  </a:lnTo>
                  <a:lnTo>
                    <a:pt x="76" y="316"/>
                  </a:lnTo>
                  <a:lnTo>
                    <a:pt x="74" y="316"/>
                  </a:lnTo>
                  <a:lnTo>
                    <a:pt x="74" y="315"/>
                  </a:lnTo>
                  <a:lnTo>
                    <a:pt x="72" y="315"/>
                  </a:lnTo>
                  <a:lnTo>
                    <a:pt x="71" y="315"/>
                  </a:lnTo>
                  <a:lnTo>
                    <a:pt x="69" y="315"/>
                  </a:lnTo>
                  <a:lnTo>
                    <a:pt x="67" y="314"/>
                  </a:lnTo>
                  <a:lnTo>
                    <a:pt x="65" y="314"/>
                  </a:lnTo>
                  <a:lnTo>
                    <a:pt x="62" y="314"/>
                  </a:lnTo>
                  <a:lnTo>
                    <a:pt x="61" y="314"/>
                  </a:lnTo>
                  <a:lnTo>
                    <a:pt x="60" y="313"/>
                  </a:lnTo>
                  <a:lnTo>
                    <a:pt x="54" y="312"/>
                  </a:lnTo>
                  <a:lnTo>
                    <a:pt x="53" y="312"/>
                  </a:lnTo>
                  <a:lnTo>
                    <a:pt x="50" y="312"/>
                  </a:lnTo>
                  <a:lnTo>
                    <a:pt x="48" y="312"/>
                  </a:lnTo>
                  <a:lnTo>
                    <a:pt x="44" y="311"/>
                  </a:lnTo>
                  <a:lnTo>
                    <a:pt x="44" y="313"/>
                  </a:lnTo>
                  <a:lnTo>
                    <a:pt x="44" y="316"/>
                  </a:lnTo>
                  <a:lnTo>
                    <a:pt x="43" y="321"/>
                  </a:lnTo>
                  <a:lnTo>
                    <a:pt x="42" y="324"/>
                  </a:lnTo>
                  <a:lnTo>
                    <a:pt x="42" y="326"/>
                  </a:lnTo>
                  <a:lnTo>
                    <a:pt x="42" y="328"/>
                  </a:lnTo>
                  <a:lnTo>
                    <a:pt x="41" y="330"/>
                  </a:lnTo>
                  <a:lnTo>
                    <a:pt x="41" y="335"/>
                  </a:lnTo>
                  <a:lnTo>
                    <a:pt x="40" y="337"/>
                  </a:lnTo>
                  <a:lnTo>
                    <a:pt x="38" y="337"/>
                  </a:lnTo>
                  <a:lnTo>
                    <a:pt x="32" y="336"/>
                  </a:lnTo>
                  <a:lnTo>
                    <a:pt x="31" y="336"/>
                  </a:lnTo>
                  <a:lnTo>
                    <a:pt x="28" y="335"/>
                  </a:lnTo>
                  <a:lnTo>
                    <a:pt x="26" y="335"/>
                  </a:lnTo>
                  <a:lnTo>
                    <a:pt x="21" y="334"/>
                  </a:lnTo>
                  <a:lnTo>
                    <a:pt x="16" y="334"/>
                  </a:lnTo>
                  <a:lnTo>
                    <a:pt x="14" y="333"/>
                  </a:lnTo>
                  <a:lnTo>
                    <a:pt x="13" y="333"/>
                  </a:lnTo>
                  <a:lnTo>
                    <a:pt x="12" y="333"/>
                  </a:lnTo>
                  <a:lnTo>
                    <a:pt x="9" y="332"/>
                  </a:lnTo>
                  <a:lnTo>
                    <a:pt x="8" y="332"/>
                  </a:lnTo>
                  <a:lnTo>
                    <a:pt x="5" y="332"/>
                  </a:lnTo>
                  <a:lnTo>
                    <a:pt x="3" y="331"/>
                  </a:lnTo>
                  <a:lnTo>
                    <a:pt x="1" y="331"/>
                  </a:lnTo>
                  <a:lnTo>
                    <a:pt x="0" y="331"/>
                  </a:lnTo>
                  <a:lnTo>
                    <a:pt x="1" y="328"/>
                  </a:lnTo>
                  <a:lnTo>
                    <a:pt x="1" y="326"/>
                  </a:lnTo>
                  <a:lnTo>
                    <a:pt x="2" y="324"/>
                  </a:lnTo>
                  <a:lnTo>
                    <a:pt x="2" y="323"/>
                  </a:lnTo>
                  <a:close/>
                </a:path>
              </a:pathLst>
            </a:custGeom>
            <a:solidFill>
              <a:srgbClr val="9C8F5E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69EB1DF7-887C-1E4A-96D2-02FC61594F0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491" y="1541"/>
              <a:ext cx="546" cy="377"/>
            </a:xfrm>
            <a:custGeom>
              <a:avLst/>
              <a:gdLst>
                <a:gd name="T0" fmla="*/ 32 w 309"/>
                <a:gd name="T1" fmla="*/ 0 h 219"/>
                <a:gd name="T2" fmla="*/ 71 w 309"/>
                <a:gd name="T3" fmla="*/ 2 h 219"/>
                <a:gd name="T4" fmla="*/ 124 w 309"/>
                <a:gd name="T5" fmla="*/ 9 h 219"/>
                <a:gd name="T6" fmla="*/ 157 w 309"/>
                <a:gd name="T7" fmla="*/ 9 h 219"/>
                <a:gd name="T8" fmla="*/ 182 w 309"/>
                <a:gd name="T9" fmla="*/ 10 h 219"/>
                <a:gd name="T10" fmla="*/ 203 w 309"/>
                <a:gd name="T11" fmla="*/ 12 h 219"/>
                <a:gd name="T12" fmla="*/ 224 w 309"/>
                <a:gd name="T13" fmla="*/ 14 h 219"/>
                <a:gd name="T14" fmla="*/ 247 w 309"/>
                <a:gd name="T15" fmla="*/ 15 h 219"/>
                <a:gd name="T16" fmla="*/ 272 w 309"/>
                <a:gd name="T17" fmla="*/ 17 h 219"/>
                <a:gd name="T18" fmla="*/ 302 w 309"/>
                <a:gd name="T19" fmla="*/ 19 h 219"/>
                <a:gd name="T20" fmla="*/ 336 w 309"/>
                <a:gd name="T21" fmla="*/ 21 h 219"/>
                <a:gd name="T22" fmla="*/ 359 w 309"/>
                <a:gd name="T23" fmla="*/ 21 h 219"/>
                <a:gd name="T24" fmla="*/ 387 w 309"/>
                <a:gd name="T25" fmla="*/ 22 h 219"/>
                <a:gd name="T26" fmla="*/ 436 w 309"/>
                <a:gd name="T27" fmla="*/ 24 h 219"/>
                <a:gd name="T28" fmla="*/ 484 w 309"/>
                <a:gd name="T29" fmla="*/ 26 h 219"/>
                <a:gd name="T30" fmla="*/ 534 w 309"/>
                <a:gd name="T31" fmla="*/ 26 h 219"/>
                <a:gd name="T32" fmla="*/ 535 w 309"/>
                <a:gd name="T33" fmla="*/ 41 h 219"/>
                <a:gd name="T34" fmla="*/ 521 w 309"/>
                <a:gd name="T35" fmla="*/ 53 h 219"/>
                <a:gd name="T36" fmla="*/ 527 w 309"/>
                <a:gd name="T37" fmla="*/ 74 h 219"/>
                <a:gd name="T38" fmla="*/ 541 w 309"/>
                <a:gd name="T39" fmla="*/ 84 h 219"/>
                <a:gd name="T40" fmla="*/ 546 w 309"/>
                <a:gd name="T41" fmla="*/ 108 h 219"/>
                <a:gd name="T42" fmla="*/ 544 w 309"/>
                <a:gd name="T43" fmla="*/ 143 h 219"/>
                <a:gd name="T44" fmla="*/ 544 w 309"/>
                <a:gd name="T45" fmla="*/ 176 h 219"/>
                <a:gd name="T46" fmla="*/ 544 w 309"/>
                <a:gd name="T47" fmla="*/ 207 h 219"/>
                <a:gd name="T48" fmla="*/ 544 w 309"/>
                <a:gd name="T49" fmla="*/ 238 h 219"/>
                <a:gd name="T50" fmla="*/ 544 w 309"/>
                <a:gd name="T51" fmla="*/ 258 h 219"/>
                <a:gd name="T52" fmla="*/ 535 w 309"/>
                <a:gd name="T53" fmla="*/ 272 h 219"/>
                <a:gd name="T54" fmla="*/ 537 w 309"/>
                <a:gd name="T55" fmla="*/ 282 h 219"/>
                <a:gd name="T56" fmla="*/ 539 w 309"/>
                <a:gd name="T57" fmla="*/ 293 h 219"/>
                <a:gd name="T58" fmla="*/ 537 w 309"/>
                <a:gd name="T59" fmla="*/ 300 h 219"/>
                <a:gd name="T60" fmla="*/ 544 w 309"/>
                <a:gd name="T61" fmla="*/ 310 h 219"/>
                <a:gd name="T62" fmla="*/ 541 w 309"/>
                <a:gd name="T63" fmla="*/ 322 h 219"/>
                <a:gd name="T64" fmla="*/ 539 w 309"/>
                <a:gd name="T65" fmla="*/ 334 h 219"/>
                <a:gd name="T66" fmla="*/ 539 w 309"/>
                <a:gd name="T67" fmla="*/ 341 h 219"/>
                <a:gd name="T68" fmla="*/ 532 w 309"/>
                <a:gd name="T69" fmla="*/ 349 h 219"/>
                <a:gd name="T70" fmla="*/ 539 w 309"/>
                <a:gd name="T71" fmla="*/ 362 h 219"/>
                <a:gd name="T72" fmla="*/ 542 w 309"/>
                <a:gd name="T73" fmla="*/ 375 h 219"/>
                <a:gd name="T74" fmla="*/ 532 w 309"/>
                <a:gd name="T75" fmla="*/ 370 h 219"/>
                <a:gd name="T76" fmla="*/ 521 w 309"/>
                <a:gd name="T77" fmla="*/ 356 h 219"/>
                <a:gd name="T78" fmla="*/ 505 w 309"/>
                <a:gd name="T79" fmla="*/ 346 h 219"/>
                <a:gd name="T80" fmla="*/ 491 w 309"/>
                <a:gd name="T81" fmla="*/ 341 h 219"/>
                <a:gd name="T82" fmla="*/ 475 w 309"/>
                <a:gd name="T83" fmla="*/ 336 h 219"/>
                <a:gd name="T84" fmla="*/ 461 w 309"/>
                <a:gd name="T85" fmla="*/ 337 h 219"/>
                <a:gd name="T86" fmla="*/ 440 w 309"/>
                <a:gd name="T87" fmla="*/ 341 h 219"/>
                <a:gd name="T88" fmla="*/ 426 w 309"/>
                <a:gd name="T89" fmla="*/ 341 h 219"/>
                <a:gd name="T90" fmla="*/ 403 w 309"/>
                <a:gd name="T91" fmla="*/ 327 h 219"/>
                <a:gd name="T92" fmla="*/ 380 w 309"/>
                <a:gd name="T93" fmla="*/ 320 h 219"/>
                <a:gd name="T94" fmla="*/ 350 w 309"/>
                <a:gd name="T95" fmla="*/ 318 h 219"/>
                <a:gd name="T96" fmla="*/ 309 w 309"/>
                <a:gd name="T97" fmla="*/ 318 h 219"/>
                <a:gd name="T98" fmla="*/ 283 w 309"/>
                <a:gd name="T99" fmla="*/ 317 h 219"/>
                <a:gd name="T100" fmla="*/ 258 w 309"/>
                <a:gd name="T101" fmla="*/ 315 h 219"/>
                <a:gd name="T102" fmla="*/ 235 w 309"/>
                <a:gd name="T103" fmla="*/ 313 h 219"/>
                <a:gd name="T104" fmla="*/ 184 w 309"/>
                <a:gd name="T105" fmla="*/ 310 h 219"/>
                <a:gd name="T106" fmla="*/ 110 w 309"/>
                <a:gd name="T107" fmla="*/ 305 h 219"/>
                <a:gd name="T108" fmla="*/ 71 w 309"/>
                <a:gd name="T109" fmla="*/ 301 h 219"/>
                <a:gd name="T110" fmla="*/ 44 w 309"/>
                <a:gd name="T111" fmla="*/ 300 h 219"/>
                <a:gd name="T112" fmla="*/ 11 w 309"/>
                <a:gd name="T113" fmla="*/ 296 h 219"/>
                <a:gd name="T114" fmla="*/ 4 w 309"/>
                <a:gd name="T115" fmla="*/ 263 h 219"/>
                <a:gd name="T116" fmla="*/ 9 w 309"/>
                <a:gd name="T117" fmla="*/ 210 h 219"/>
                <a:gd name="T118" fmla="*/ 14 w 309"/>
                <a:gd name="T119" fmla="*/ 158 h 219"/>
                <a:gd name="T120" fmla="*/ 16 w 309"/>
                <a:gd name="T121" fmla="*/ 126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09" h="219">
                  <a:moveTo>
                    <a:pt x="10" y="55"/>
                  </a:moveTo>
                  <a:lnTo>
                    <a:pt x="12" y="55"/>
                  </a:lnTo>
                  <a:lnTo>
                    <a:pt x="12" y="42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3" y="26"/>
                  </a:lnTo>
                  <a:lnTo>
                    <a:pt x="15" y="11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8" y="5"/>
                  </a:lnTo>
                  <a:lnTo>
                    <a:pt x="70" y="5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9" y="5"/>
                  </a:lnTo>
                  <a:lnTo>
                    <a:pt x="80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3" y="5"/>
                  </a:lnTo>
                  <a:lnTo>
                    <a:pt x="85" y="5"/>
                  </a:lnTo>
                  <a:lnTo>
                    <a:pt x="86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5"/>
                  </a:lnTo>
                  <a:lnTo>
                    <a:pt x="92" y="6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6" y="6"/>
                  </a:lnTo>
                  <a:lnTo>
                    <a:pt x="97" y="6"/>
                  </a:lnTo>
                  <a:lnTo>
                    <a:pt x="99" y="6"/>
                  </a:lnTo>
                  <a:lnTo>
                    <a:pt x="100" y="6"/>
                  </a:lnTo>
                  <a:lnTo>
                    <a:pt x="101" y="6"/>
                  </a:lnTo>
                  <a:lnTo>
                    <a:pt x="102" y="6"/>
                  </a:lnTo>
                  <a:lnTo>
                    <a:pt x="103" y="6"/>
                  </a:lnTo>
                  <a:lnTo>
                    <a:pt x="104" y="6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10" y="7"/>
                  </a:lnTo>
                  <a:lnTo>
                    <a:pt x="111" y="7"/>
                  </a:lnTo>
                  <a:lnTo>
                    <a:pt x="112" y="7"/>
                  </a:lnTo>
                  <a:lnTo>
                    <a:pt x="113" y="7"/>
                  </a:lnTo>
                  <a:lnTo>
                    <a:pt x="114" y="7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17" y="7"/>
                  </a:lnTo>
                  <a:lnTo>
                    <a:pt x="118" y="7"/>
                  </a:lnTo>
                  <a:lnTo>
                    <a:pt x="118" y="8"/>
                  </a:lnTo>
                  <a:lnTo>
                    <a:pt x="120" y="8"/>
                  </a:lnTo>
                  <a:lnTo>
                    <a:pt x="121" y="8"/>
                  </a:lnTo>
                  <a:lnTo>
                    <a:pt x="122" y="8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5" y="8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8" y="8"/>
                  </a:lnTo>
                  <a:lnTo>
                    <a:pt x="130" y="8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4" y="8"/>
                  </a:lnTo>
                  <a:lnTo>
                    <a:pt x="134" y="9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8" y="9"/>
                  </a:lnTo>
                  <a:lnTo>
                    <a:pt x="140" y="9"/>
                  </a:lnTo>
                  <a:lnTo>
                    <a:pt x="141" y="9"/>
                  </a:lnTo>
                  <a:lnTo>
                    <a:pt x="142" y="9"/>
                  </a:lnTo>
                  <a:lnTo>
                    <a:pt x="143" y="9"/>
                  </a:lnTo>
                  <a:lnTo>
                    <a:pt x="144" y="9"/>
                  </a:lnTo>
                  <a:lnTo>
                    <a:pt x="147" y="9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1" y="10"/>
                  </a:lnTo>
                  <a:lnTo>
                    <a:pt x="152" y="10"/>
                  </a:lnTo>
                  <a:lnTo>
                    <a:pt x="153" y="10"/>
                  </a:lnTo>
                  <a:lnTo>
                    <a:pt x="154" y="10"/>
                  </a:lnTo>
                  <a:lnTo>
                    <a:pt x="155" y="10"/>
                  </a:lnTo>
                  <a:lnTo>
                    <a:pt x="158" y="10"/>
                  </a:lnTo>
                  <a:lnTo>
                    <a:pt x="160" y="10"/>
                  </a:lnTo>
                  <a:lnTo>
                    <a:pt x="161" y="10"/>
                  </a:lnTo>
                  <a:lnTo>
                    <a:pt x="162" y="10"/>
                  </a:lnTo>
                  <a:lnTo>
                    <a:pt x="164" y="10"/>
                  </a:lnTo>
                  <a:lnTo>
                    <a:pt x="166" y="10"/>
                  </a:lnTo>
                  <a:lnTo>
                    <a:pt x="167" y="10"/>
                  </a:lnTo>
                  <a:lnTo>
                    <a:pt x="168" y="11"/>
                  </a:lnTo>
                  <a:lnTo>
                    <a:pt x="170" y="11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3" y="11"/>
                  </a:lnTo>
                  <a:lnTo>
                    <a:pt x="174" y="11"/>
                  </a:lnTo>
                  <a:lnTo>
                    <a:pt x="176" y="11"/>
                  </a:lnTo>
                  <a:lnTo>
                    <a:pt x="177" y="11"/>
                  </a:lnTo>
                  <a:lnTo>
                    <a:pt x="178" y="11"/>
                  </a:lnTo>
                  <a:lnTo>
                    <a:pt x="182" y="11"/>
                  </a:lnTo>
                  <a:lnTo>
                    <a:pt x="183" y="11"/>
                  </a:lnTo>
                  <a:lnTo>
                    <a:pt x="185" y="11"/>
                  </a:lnTo>
                  <a:lnTo>
                    <a:pt x="187" y="12"/>
                  </a:lnTo>
                  <a:lnTo>
                    <a:pt x="188" y="12"/>
                  </a:lnTo>
                  <a:lnTo>
                    <a:pt x="190" y="12"/>
                  </a:lnTo>
                  <a:lnTo>
                    <a:pt x="191" y="12"/>
                  </a:lnTo>
                  <a:lnTo>
                    <a:pt x="192" y="12"/>
                  </a:lnTo>
                  <a:lnTo>
                    <a:pt x="193" y="12"/>
                  </a:lnTo>
                  <a:lnTo>
                    <a:pt x="195" y="12"/>
                  </a:lnTo>
                  <a:lnTo>
                    <a:pt x="196" y="12"/>
                  </a:lnTo>
                  <a:lnTo>
                    <a:pt x="197" y="12"/>
                  </a:lnTo>
                  <a:lnTo>
                    <a:pt x="198" y="12"/>
                  </a:lnTo>
                  <a:lnTo>
                    <a:pt x="199" y="12"/>
                  </a:lnTo>
                  <a:lnTo>
                    <a:pt x="200" y="12"/>
                  </a:lnTo>
                  <a:lnTo>
                    <a:pt x="201" y="12"/>
                  </a:lnTo>
                  <a:lnTo>
                    <a:pt x="202" y="12"/>
                  </a:lnTo>
                  <a:lnTo>
                    <a:pt x="203" y="12"/>
                  </a:lnTo>
                  <a:lnTo>
                    <a:pt x="205" y="12"/>
                  </a:lnTo>
                  <a:lnTo>
                    <a:pt x="206" y="12"/>
                  </a:lnTo>
                  <a:lnTo>
                    <a:pt x="207" y="12"/>
                  </a:lnTo>
                  <a:lnTo>
                    <a:pt x="208" y="13"/>
                  </a:lnTo>
                  <a:lnTo>
                    <a:pt x="210" y="13"/>
                  </a:lnTo>
                  <a:lnTo>
                    <a:pt x="212" y="13"/>
                  </a:lnTo>
                  <a:lnTo>
                    <a:pt x="213" y="13"/>
                  </a:lnTo>
                  <a:lnTo>
                    <a:pt x="214" y="13"/>
                  </a:lnTo>
                  <a:lnTo>
                    <a:pt x="215" y="13"/>
                  </a:lnTo>
                  <a:lnTo>
                    <a:pt x="216" y="13"/>
                  </a:lnTo>
                  <a:lnTo>
                    <a:pt x="218" y="13"/>
                  </a:lnTo>
                  <a:lnTo>
                    <a:pt x="219" y="13"/>
                  </a:lnTo>
                  <a:lnTo>
                    <a:pt x="220" y="13"/>
                  </a:lnTo>
                  <a:lnTo>
                    <a:pt x="221" y="13"/>
                  </a:lnTo>
                  <a:lnTo>
                    <a:pt x="225" y="13"/>
                  </a:lnTo>
                  <a:lnTo>
                    <a:pt x="227" y="13"/>
                  </a:lnTo>
                  <a:lnTo>
                    <a:pt x="228" y="13"/>
                  </a:lnTo>
                  <a:lnTo>
                    <a:pt x="230" y="13"/>
                  </a:lnTo>
                  <a:lnTo>
                    <a:pt x="233" y="14"/>
                  </a:lnTo>
                  <a:lnTo>
                    <a:pt x="239" y="14"/>
                  </a:lnTo>
                  <a:lnTo>
                    <a:pt x="240" y="14"/>
                  </a:lnTo>
                  <a:lnTo>
                    <a:pt x="241" y="14"/>
                  </a:lnTo>
                  <a:lnTo>
                    <a:pt x="243" y="14"/>
                  </a:lnTo>
                  <a:lnTo>
                    <a:pt x="244" y="14"/>
                  </a:lnTo>
                  <a:lnTo>
                    <a:pt x="247" y="14"/>
                  </a:lnTo>
                  <a:lnTo>
                    <a:pt x="248" y="14"/>
                  </a:lnTo>
                  <a:lnTo>
                    <a:pt x="249" y="14"/>
                  </a:lnTo>
                  <a:lnTo>
                    <a:pt x="250" y="14"/>
                  </a:lnTo>
                  <a:lnTo>
                    <a:pt x="253" y="14"/>
                  </a:lnTo>
                  <a:lnTo>
                    <a:pt x="255" y="14"/>
                  </a:lnTo>
                  <a:lnTo>
                    <a:pt x="258" y="14"/>
                  </a:lnTo>
                  <a:lnTo>
                    <a:pt x="263" y="14"/>
                  </a:lnTo>
                  <a:lnTo>
                    <a:pt x="265" y="14"/>
                  </a:lnTo>
                  <a:lnTo>
                    <a:pt x="266" y="14"/>
                  </a:lnTo>
                  <a:lnTo>
                    <a:pt x="268" y="15"/>
                  </a:lnTo>
                  <a:lnTo>
                    <a:pt x="274" y="15"/>
                  </a:lnTo>
                  <a:lnTo>
                    <a:pt x="279" y="15"/>
                  </a:lnTo>
                  <a:lnTo>
                    <a:pt x="280" y="15"/>
                  </a:lnTo>
                  <a:lnTo>
                    <a:pt x="283" y="15"/>
                  </a:lnTo>
                  <a:lnTo>
                    <a:pt x="284" y="15"/>
                  </a:lnTo>
                  <a:lnTo>
                    <a:pt x="285" y="15"/>
                  </a:lnTo>
                  <a:lnTo>
                    <a:pt x="286" y="15"/>
                  </a:lnTo>
                  <a:lnTo>
                    <a:pt x="288" y="15"/>
                  </a:lnTo>
                  <a:lnTo>
                    <a:pt x="289" y="15"/>
                  </a:lnTo>
                  <a:lnTo>
                    <a:pt x="295" y="15"/>
                  </a:lnTo>
                  <a:lnTo>
                    <a:pt x="296" y="15"/>
                  </a:lnTo>
                  <a:lnTo>
                    <a:pt x="301" y="15"/>
                  </a:lnTo>
                  <a:lnTo>
                    <a:pt x="302" y="15"/>
                  </a:lnTo>
                  <a:lnTo>
                    <a:pt x="303" y="15"/>
                  </a:lnTo>
                  <a:lnTo>
                    <a:pt x="304" y="15"/>
                  </a:lnTo>
                  <a:lnTo>
                    <a:pt x="305" y="15"/>
                  </a:lnTo>
                  <a:lnTo>
                    <a:pt x="305" y="16"/>
                  </a:lnTo>
                  <a:lnTo>
                    <a:pt x="305" y="17"/>
                  </a:lnTo>
                  <a:lnTo>
                    <a:pt x="305" y="18"/>
                  </a:lnTo>
                  <a:lnTo>
                    <a:pt x="305" y="19"/>
                  </a:lnTo>
                  <a:lnTo>
                    <a:pt x="305" y="21"/>
                  </a:lnTo>
                  <a:lnTo>
                    <a:pt x="304" y="21"/>
                  </a:lnTo>
                  <a:lnTo>
                    <a:pt x="304" y="22"/>
                  </a:lnTo>
                  <a:lnTo>
                    <a:pt x="304" y="23"/>
                  </a:lnTo>
                  <a:lnTo>
                    <a:pt x="303" y="23"/>
                  </a:lnTo>
                  <a:lnTo>
                    <a:pt x="303" y="24"/>
                  </a:lnTo>
                  <a:lnTo>
                    <a:pt x="302" y="24"/>
                  </a:lnTo>
                  <a:lnTo>
                    <a:pt x="302" y="25"/>
                  </a:lnTo>
                  <a:lnTo>
                    <a:pt x="302" y="26"/>
                  </a:lnTo>
                  <a:lnTo>
                    <a:pt x="301" y="26"/>
                  </a:lnTo>
                  <a:lnTo>
                    <a:pt x="301" y="27"/>
                  </a:lnTo>
                  <a:lnTo>
                    <a:pt x="300" y="27"/>
                  </a:lnTo>
                  <a:lnTo>
                    <a:pt x="300" y="28"/>
                  </a:lnTo>
                  <a:lnTo>
                    <a:pt x="299" y="28"/>
                  </a:lnTo>
                  <a:lnTo>
                    <a:pt x="297" y="29"/>
                  </a:lnTo>
                  <a:lnTo>
                    <a:pt x="296" y="31"/>
                  </a:lnTo>
                  <a:lnTo>
                    <a:pt x="295" y="31"/>
                  </a:lnTo>
                  <a:lnTo>
                    <a:pt x="294" y="31"/>
                  </a:lnTo>
                  <a:lnTo>
                    <a:pt x="294" y="33"/>
                  </a:lnTo>
                  <a:lnTo>
                    <a:pt x="293" y="34"/>
                  </a:lnTo>
                  <a:lnTo>
                    <a:pt x="294" y="35"/>
                  </a:lnTo>
                  <a:lnTo>
                    <a:pt x="295" y="37"/>
                  </a:lnTo>
                  <a:lnTo>
                    <a:pt x="295" y="38"/>
                  </a:lnTo>
                  <a:lnTo>
                    <a:pt x="296" y="38"/>
                  </a:lnTo>
                  <a:lnTo>
                    <a:pt x="296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7" y="43"/>
                  </a:lnTo>
                  <a:lnTo>
                    <a:pt x="298" y="43"/>
                  </a:lnTo>
                  <a:lnTo>
                    <a:pt x="299" y="44"/>
                  </a:lnTo>
                  <a:lnTo>
                    <a:pt x="299" y="45"/>
                  </a:lnTo>
                  <a:lnTo>
                    <a:pt x="299" y="46"/>
                  </a:lnTo>
                  <a:lnTo>
                    <a:pt x="300" y="46"/>
                  </a:lnTo>
                  <a:lnTo>
                    <a:pt x="301" y="46"/>
                  </a:lnTo>
                  <a:lnTo>
                    <a:pt x="302" y="46"/>
                  </a:lnTo>
                  <a:lnTo>
                    <a:pt x="303" y="46"/>
                  </a:lnTo>
                  <a:lnTo>
                    <a:pt x="304" y="47"/>
                  </a:lnTo>
                  <a:lnTo>
                    <a:pt x="305" y="47"/>
                  </a:lnTo>
                  <a:lnTo>
                    <a:pt x="305" y="48"/>
                  </a:lnTo>
                  <a:lnTo>
                    <a:pt x="306" y="48"/>
                  </a:lnTo>
                  <a:lnTo>
                    <a:pt x="306" y="49"/>
                  </a:lnTo>
                  <a:lnTo>
                    <a:pt x="307" y="49"/>
                  </a:lnTo>
                  <a:lnTo>
                    <a:pt x="307" y="50"/>
                  </a:lnTo>
                  <a:lnTo>
                    <a:pt x="308" y="50"/>
                  </a:lnTo>
                  <a:lnTo>
                    <a:pt x="308" y="51"/>
                  </a:lnTo>
                  <a:lnTo>
                    <a:pt x="308" y="52"/>
                  </a:lnTo>
                  <a:lnTo>
                    <a:pt x="309" y="53"/>
                  </a:lnTo>
                  <a:lnTo>
                    <a:pt x="309" y="54"/>
                  </a:lnTo>
                  <a:lnTo>
                    <a:pt x="309" y="55"/>
                  </a:lnTo>
                  <a:lnTo>
                    <a:pt x="309" y="56"/>
                  </a:lnTo>
                  <a:lnTo>
                    <a:pt x="309" y="57"/>
                  </a:lnTo>
                  <a:lnTo>
                    <a:pt x="309" y="59"/>
                  </a:lnTo>
                  <a:lnTo>
                    <a:pt x="309" y="63"/>
                  </a:lnTo>
                  <a:lnTo>
                    <a:pt x="309" y="64"/>
                  </a:lnTo>
                  <a:lnTo>
                    <a:pt x="309" y="67"/>
                  </a:lnTo>
                  <a:lnTo>
                    <a:pt x="309" y="68"/>
                  </a:lnTo>
                  <a:lnTo>
                    <a:pt x="309" y="69"/>
                  </a:lnTo>
                  <a:lnTo>
                    <a:pt x="309" y="70"/>
                  </a:lnTo>
                  <a:lnTo>
                    <a:pt x="309" y="71"/>
                  </a:lnTo>
                  <a:lnTo>
                    <a:pt x="309" y="72"/>
                  </a:lnTo>
                  <a:lnTo>
                    <a:pt x="308" y="76"/>
                  </a:lnTo>
                  <a:lnTo>
                    <a:pt x="308" y="78"/>
                  </a:lnTo>
                  <a:lnTo>
                    <a:pt x="309" y="78"/>
                  </a:lnTo>
                  <a:lnTo>
                    <a:pt x="308" y="82"/>
                  </a:lnTo>
                  <a:lnTo>
                    <a:pt x="308" y="83"/>
                  </a:lnTo>
                  <a:lnTo>
                    <a:pt x="308" y="85"/>
                  </a:lnTo>
                  <a:lnTo>
                    <a:pt x="308" y="87"/>
                  </a:lnTo>
                  <a:lnTo>
                    <a:pt x="308" y="92"/>
                  </a:lnTo>
                  <a:lnTo>
                    <a:pt x="308" y="93"/>
                  </a:lnTo>
                  <a:lnTo>
                    <a:pt x="308" y="95"/>
                  </a:lnTo>
                  <a:lnTo>
                    <a:pt x="308" y="96"/>
                  </a:lnTo>
                  <a:lnTo>
                    <a:pt x="308" y="97"/>
                  </a:lnTo>
                  <a:lnTo>
                    <a:pt x="308" y="98"/>
                  </a:lnTo>
                  <a:lnTo>
                    <a:pt x="308" y="99"/>
                  </a:lnTo>
                  <a:lnTo>
                    <a:pt x="308" y="100"/>
                  </a:lnTo>
                  <a:lnTo>
                    <a:pt x="308" y="101"/>
                  </a:lnTo>
                  <a:lnTo>
                    <a:pt x="308" y="102"/>
                  </a:lnTo>
                  <a:lnTo>
                    <a:pt x="308" y="103"/>
                  </a:lnTo>
                  <a:lnTo>
                    <a:pt x="308" y="107"/>
                  </a:lnTo>
                  <a:lnTo>
                    <a:pt x="308" y="108"/>
                  </a:lnTo>
                  <a:lnTo>
                    <a:pt x="308" y="109"/>
                  </a:lnTo>
                  <a:lnTo>
                    <a:pt x="308" y="110"/>
                  </a:lnTo>
                  <a:lnTo>
                    <a:pt x="308" y="112"/>
                  </a:lnTo>
                  <a:lnTo>
                    <a:pt x="308" y="114"/>
                  </a:lnTo>
                  <a:lnTo>
                    <a:pt x="308" y="117"/>
                  </a:lnTo>
                  <a:lnTo>
                    <a:pt x="308" y="118"/>
                  </a:lnTo>
                  <a:lnTo>
                    <a:pt x="308" y="120"/>
                  </a:lnTo>
                  <a:lnTo>
                    <a:pt x="308" y="122"/>
                  </a:lnTo>
                  <a:lnTo>
                    <a:pt x="308" y="123"/>
                  </a:lnTo>
                  <a:lnTo>
                    <a:pt x="308" y="126"/>
                  </a:lnTo>
                  <a:lnTo>
                    <a:pt x="308" y="127"/>
                  </a:lnTo>
                  <a:lnTo>
                    <a:pt x="308" y="128"/>
                  </a:lnTo>
                  <a:lnTo>
                    <a:pt x="308" y="129"/>
                  </a:lnTo>
                  <a:lnTo>
                    <a:pt x="308" y="130"/>
                  </a:lnTo>
                  <a:lnTo>
                    <a:pt x="308" y="131"/>
                  </a:lnTo>
                  <a:lnTo>
                    <a:pt x="308" y="133"/>
                  </a:lnTo>
                  <a:lnTo>
                    <a:pt x="308" y="135"/>
                  </a:lnTo>
                  <a:lnTo>
                    <a:pt x="308" y="136"/>
                  </a:lnTo>
                  <a:lnTo>
                    <a:pt x="308" y="137"/>
                  </a:lnTo>
                  <a:lnTo>
                    <a:pt x="308" y="138"/>
                  </a:lnTo>
                  <a:lnTo>
                    <a:pt x="308" y="140"/>
                  </a:lnTo>
                  <a:lnTo>
                    <a:pt x="308" y="142"/>
                  </a:lnTo>
                  <a:lnTo>
                    <a:pt x="308" y="144"/>
                  </a:lnTo>
                  <a:lnTo>
                    <a:pt x="308" y="145"/>
                  </a:lnTo>
                  <a:lnTo>
                    <a:pt x="308" y="146"/>
                  </a:lnTo>
                  <a:lnTo>
                    <a:pt x="308" y="147"/>
                  </a:lnTo>
                  <a:lnTo>
                    <a:pt x="308" y="148"/>
                  </a:lnTo>
                  <a:lnTo>
                    <a:pt x="308" y="149"/>
                  </a:lnTo>
                  <a:lnTo>
                    <a:pt x="308" y="150"/>
                  </a:lnTo>
                  <a:lnTo>
                    <a:pt x="308" y="151"/>
                  </a:lnTo>
                  <a:lnTo>
                    <a:pt x="308" y="152"/>
                  </a:lnTo>
                  <a:lnTo>
                    <a:pt x="308" y="153"/>
                  </a:lnTo>
                  <a:lnTo>
                    <a:pt x="308" y="154"/>
                  </a:lnTo>
                  <a:lnTo>
                    <a:pt x="308" y="155"/>
                  </a:lnTo>
                  <a:lnTo>
                    <a:pt x="308" y="156"/>
                  </a:lnTo>
                  <a:lnTo>
                    <a:pt x="308" y="157"/>
                  </a:lnTo>
                  <a:lnTo>
                    <a:pt x="308" y="158"/>
                  </a:lnTo>
                  <a:lnTo>
                    <a:pt x="307" y="158"/>
                  </a:lnTo>
                  <a:lnTo>
                    <a:pt x="306" y="158"/>
                  </a:lnTo>
                  <a:lnTo>
                    <a:pt x="305" y="158"/>
                  </a:lnTo>
                  <a:lnTo>
                    <a:pt x="304" y="158"/>
                  </a:lnTo>
                  <a:lnTo>
                    <a:pt x="303" y="158"/>
                  </a:lnTo>
                  <a:lnTo>
                    <a:pt x="303" y="159"/>
                  </a:lnTo>
                  <a:lnTo>
                    <a:pt x="303" y="160"/>
                  </a:lnTo>
                  <a:lnTo>
                    <a:pt x="303" y="161"/>
                  </a:lnTo>
                  <a:lnTo>
                    <a:pt x="303" y="160"/>
                  </a:lnTo>
                  <a:lnTo>
                    <a:pt x="303" y="161"/>
                  </a:lnTo>
                  <a:lnTo>
                    <a:pt x="302" y="161"/>
                  </a:lnTo>
                  <a:lnTo>
                    <a:pt x="302" y="162"/>
                  </a:lnTo>
                  <a:lnTo>
                    <a:pt x="303" y="162"/>
                  </a:lnTo>
                  <a:lnTo>
                    <a:pt x="302" y="162"/>
                  </a:lnTo>
                  <a:lnTo>
                    <a:pt x="303" y="162"/>
                  </a:lnTo>
                  <a:lnTo>
                    <a:pt x="303" y="163"/>
                  </a:lnTo>
                  <a:lnTo>
                    <a:pt x="304" y="163"/>
                  </a:lnTo>
                  <a:lnTo>
                    <a:pt x="304" y="164"/>
                  </a:lnTo>
                  <a:lnTo>
                    <a:pt x="305" y="164"/>
                  </a:lnTo>
                  <a:lnTo>
                    <a:pt x="305" y="165"/>
                  </a:lnTo>
                  <a:lnTo>
                    <a:pt x="305" y="166"/>
                  </a:lnTo>
                  <a:lnTo>
                    <a:pt x="305" y="167"/>
                  </a:lnTo>
                  <a:lnTo>
                    <a:pt x="305" y="168"/>
                  </a:lnTo>
                  <a:lnTo>
                    <a:pt x="305" y="170"/>
                  </a:lnTo>
                  <a:lnTo>
                    <a:pt x="304" y="170"/>
                  </a:lnTo>
                  <a:lnTo>
                    <a:pt x="303" y="170"/>
                  </a:lnTo>
                  <a:lnTo>
                    <a:pt x="303" y="172"/>
                  </a:lnTo>
                  <a:lnTo>
                    <a:pt x="304" y="172"/>
                  </a:lnTo>
                  <a:lnTo>
                    <a:pt x="305" y="172"/>
                  </a:lnTo>
                  <a:lnTo>
                    <a:pt x="304" y="172"/>
                  </a:lnTo>
                  <a:lnTo>
                    <a:pt x="305" y="172"/>
                  </a:lnTo>
                  <a:lnTo>
                    <a:pt x="305" y="173"/>
                  </a:lnTo>
                  <a:lnTo>
                    <a:pt x="304" y="173"/>
                  </a:lnTo>
                  <a:lnTo>
                    <a:pt x="304" y="174"/>
                  </a:lnTo>
                  <a:lnTo>
                    <a:pt x="305" y="174"/>
                  </a:lnTo>
                  <a:lnTo>
                    <a:pt x="305" y="175"/>
                  </a:lnTo>
                  <a:lnTo>
                    <a:pt x="305" y="174"/>
                  </a:lnTo>
                  <a:lnTo>
                    <a:pt x="306" y="174"/>
                  </a:lnTo>
                  <a:lnTo>
                    <a:pt x="307" y="174"/>
                  </a:lnTo>
                  <a:lnTo>
                    <a:pt x="307" y="175"/>
                  </a:lnTo>
                  <a:lnTo>
                    <a:pt x="307" y="176"/>
                  </a:lnTo>
                  <a:lnTo>
                    <a:pt x="307" y="177"/>
                  </a:lnTo>
                  <a:lnTo>
                    <a:pt x="307" y="178"/>
                  </a:lnTo>
                  <a:lnTo>
                    <a:pt x="307" y="179"/>
                  </a:lnTo>
                  <a:lnTo>
                    <a:pt x="308" y="179"/>
                  </a:lnTo>
                  <a:lnTo>
                    <a:pt x="308" y="180"/>
                  </a:lnTo>
                  <a:lnTo>
                    <a:pt x="309" y="181"/>
                  </a:lnTo>
                  <a:lnTo>
                    <a:pt x="308" y="181"/>
                  </a:lnTo>
                  <a:lnTo>
                    <a:pt x="308" y="182"/>
                  </a:lnTo>
                  <a:lnTo>
                    <a:pt x="307" y="182"/>
                  </a:lnTo>
                  <a:lnTo>
                    <a:pt x="308" y="183"/>
                  </a:lnTo>
                  <a:lnTo>
                    <a:pt x="308" y="184"/>
                  </a:lnTo>
                  <a:lnTo>
                    <a:pt x="307" y="184"/>
                  </a:lnTo>
                  <a:lnTo>
                    <a:pt x="306" y="185"/>
                  </a:lnTo>
                  <a:lnTo>
                    <a:pt x="305" y="185"/>
                  </a:lnTo>
                  <a:lnTo>
                    <a:pt x="305" y="186"/>
                  </a:lnTo>
                  <a:lnTo>
                    <a:pt x="305" y="185"/>
                  </a:lnTo>
                  <a:lnTo>
                    <a:pt x="305" y="186"/>
                  </a:lnTo>
                  <a:lnTo>
                    <a:pt x="306" y="187"/>
                  </a:lnTo>
                  <a:lnTo>
                    <a:pt x="306" y="188"/>
                  </a:lnTo>
                  <a:lnTo>
                    <a:pt x="305" y="188"/>
                  </a:lnTo>
                  <a:lnTo>
                    <a:pt x="305" y="189"/>
                  </a:lnTo>
                  <a:lnTo>
                    <a:pt x="305" y="190"/>
                  </a:lnTo>
                  <a:lnTo>
                    <a:pt x="306" y="190"/>
                  </a:lnTo>
                  <a:lnTo>
                    <a:pt x="306" y="191"/>
                  </a:lnTo>
                  <a:lnTo>
                    <a:pt x="305" y="191"/>
                  </a:lnTo>
                  <a:lnTo>
                    <a:pt x="305" y="192"/>
                  </a:lnTo>
                  <a:lnTo>
                    <a:pt x="305" y="193"/>
                  </a:lnTo>
                  <a:lnTo>
                    <a:pt x="305" y="192"/>
                  </a:lnTo>
                  <a:lnTo>
                    <a:pt x="305" y="193"/>
                  </a:lnTo>
                  <a:lnTo>
                    <a:pt x="305" y="194"/>
                  </a:lnTo>
                  <a:lnTo>
                    <a:pt x="305" y="195"/>
                  </a:lnTo>
                  <a:lnTo>
                    <a:pt x="305" y="196"/>
                  </a:lnTo>
                  <a:lnTo>
                    <a:pt x="304" y="196"/>
                  </a:lnTo>
                  <a:lnTo>
                    <a:pt x="305" y="196"/>
                  </a:lnTo>
                  <a:lnTo>
                    <a:pt x="304" y="196"/>
                  </a:lnTo>
                  <a:lnTo>
                    <a:pt x="305" y="196"/>
                  </a:lnTo>
                  <a:lnTo>
                    <a:pt x="304" y="196"/>
                  </a:lnTo>
                  <a:lnTo>
                    <a:pt x="305" y="198"/>
                  </a:lnTo>
                  <a:lnTo>
                    <a:pt x="304" y="198"/>
                  </a:lnTo>
                  <a:lnTo>
                    <a:pt x="303" y="198"/>
                  </a:lnTo>
                  <a:lnTo>
                    <a:pt x="302" y="198"/>
                  </a:lnTo>
                  <a:lnTo>
                    <a:pt x="303" y="198"/>
                  </a:lnTo>
                  <a:lnTo>
                    <a:pt x="302" y="200"/>
                  </a:lnTo>
                  <a:lnTo>
                    <a:pt x="301" y="200"/>
                  </a:lnTo>
                  <a:lnTo>
                    <a:pt x="301" y="201"/>
                  </a:lnTo>
                  <a:lnTo>
                    <a:pt x="301" y="202"/>
                  </a:lnTo>
                  <a:lnTo>
                    <a:pt x="301" y="203"/>
                  </a:lnTo>
                  <a:lnTo>
                    <a:pt x="300" y="203"/>
                  </a:lnTo>
                  <a:lnTo>
                    <a:pt x="301" y="203"/>
                  </a:lnTo>
                  <a:lnTo>
                    <a:pt x="301" y="204"/>
                  </a:lnTo>
                  <a:lnTo>
                    <a:pt x="301" y="205"/>
                  </a:lnTo>
                  <a:lnTo>
                    <a:pt x="302" y="205"/>
                  </a:lnTo>
                  <a:lnTo>
                    <a:pt x="302" y="206"/>
                  </a:lnTo>
                  <a:lnTo>
                    <a:pt x="303" y="206"/>
                  </a:lnTo>
                  <a:lnTo>
                    <a:pt x="303" y="207"/>
                  </a:lnTo>
                  <a:lnTo>
                    <a:pt x="304" y="207"/>
                  </a:lnTo>
                  <a:lnTo>
                    <a:pt x="304" y="208"/>
                  </a:lnTo>
                  <a:lnTo>
                    <a:pt x="305" y="207"/>
                  </a:lnTo>
                  <a:lnTo>
                    <a:pt x="305" y="208"/>
                  </a:lnTo>
                  <a:lnTo>
                    <a:pt x="305" y="209"/>
                  </a:lnTo>
                  <a:lnTo>
                    <a:pt x="305" y="210"/>
                  </a:lnTo>
                  <a:lnTo>
                    <a:pt x="305" y="211"/>
                  </a:lnTo>
                  <a:lnTo>
                    <a:pt x="305" y="210"/>
                  </a:lnTo>
                  <a:lnTo>
                    <a:pt x="305" y="211"/>
                  </a:lnTo>
                  <a:lnTo>
                    <a:pt x="306" y="212"/>
                  </a:lnTo>
                  <a:lnTo>
                    <a:pt x="306" y="213"/>
                  </a:lnTo>
                  <a:lnTo>
                    <a:pt x="306" y="214"/>
                  </a:lnTo>
                  <a:lnTo>
                    <a:pt x="307" y="214"/>
                  </a:lnTo>
                  <a:lnTo>
                    <a:pt x="306" y="217"/>
                  </a:lnTo>
                  <a:lnTo>
                    <a:pt x="307" y="217"/>
                  </a:lnTo>
                  <a:lnTo>
                    <a:pt x="307" y="218"/>
                  </a:lnTo>
                  <a:lnTo>
                    <a:pt x="308" y="218"/>
                  </a:lnTo>
                  <a:lnTo>
                    <a:pt x="307" y="218"/>
                  </a:lnTo>
                  <a:lnTo>
                    <a:pt x="307" y="219"/>
                  </a:lnTo>
                  <a:lnTo>
                    <a:pt x="306" y="219"/>
                  </a:lnTo>
                  <a:lnTo>
                    <a:pt x="306" y="218"/>
                  </a:lnTo>
                  <a:lnTo>
                    <a:pt x="305" y="218"/>
                  </a:lnTo>
                  <a:lnTo>
                    <a:pt x="305" y="217"/>
                  </a:lnTo>
                  <a:lnTo>
                    <a:pt x="305" y="216"/>
                  </a:lnTo>
                  <a:lnTo>
                    <a:pt x="304" y="216"/>
                  </a:lnTo>
                  <a:lnTo>
                    <a:pt x="303" y="216"/>
                  </a:lnTo>
                  <a:lnTo>
                    <a:pt x="303" y="217"/>
                  </a:lnTo>
                  <a:lnTo>
                    <a:pt x="302" y="217"/>
                  </a:lnTo>
                  <a:lnTo>
                    <a:pt x="301" y="216"/>
                  </a:lnTo>
                  <a:lnTo>
                    <a:pt x="301" y="215"/>
                  </a:lnTo>
                  <a:lnTo>
                    <a:pt x="300" y="214"/>
                  </a:lnTo>
                  <a:lnTo>
                    <a:pt x="300" y="213"/>
                  </a:lnTo>
                  <a:lnTo>
                    <a:pt x="299" y="213"/>
                  </a:lnTo>
                  <a:lnTo>
                    <a:pt x="298" y="213"/>
                  </a:lnTo>
                  <a:lnTo>
                    <a:pt x="298" y="212"/>
                  </a:lnTo>
                  <a:lnTo>
                    <a:pt x="297" y="211"/>
                  </a:lnTo>
                  <a:lnTo>
                    <a:pt x="297" y="210"/>
                  </a:lnTo>
                  <a:lnTo>
                    <a:pt x="298" y="209"/>
                  </a:lnTo>
                  <a:lnTo>
                    <a:pt x="298" y="208"/>
                  </a:lnTo>
                  <a:lnTo>
                    <a:pt x="297" y="207"/>
                  </a:lnTo>
                  <a:lnTo>
                    <a:pt x="296" y="207"/>
                  </a:lnTo>
                  <a:lnTo>
                    <a:pt x="295" y="207"/>
                  </a:lnTo>
                  <a:lnTo>
                    <a:pt x="294" y="207"/>
                  </a:lnTo>
                  <a:lnTo>
                    <a:pt x="294" y="206"/>
                  </a:lnTo>
                  <a:lnTo>
                    <a:pt x="294" y="205"/>
                  </a:lnTo>
                  <a:lnTo>
                    <a:pt x="293" y="205"/>
                  </a:lnTo>
                  <a:lnTo>
                    <a:pt x="292" y="204"/>
                  </a:lnTo>
                  <a:lnTo>
                    <a:pt x="291" y="204"/>
                  </a:lnTo>
                  <a:lnTo>
                    <a:pt x="290" y="203"/>
                  </a:lnTo>
                  <a:lnTo>
                    <a:pt x="289" y="203"/>
                  </a:lnTo>
                  <a:lnTo>
                    <a:pt x="288" y="204"/>
                  </a:lnTo>
                  <a:lnTo>
                    <a:pt x="288" y="203"/>
                  </a:lnTo>
                  <a:lnTo>
                    <a:pt x="288" y="202"/>
                  </a:lnTo>
                  <a:lnTo>
                    <a:pt x="286" y="201"/>
                  </a:lnTo>
                  <a:lnTo>
                    <a:pt x="285" y="201"/>
                  </a:lnTo>
                  <a:lnTo>
                    <a:pt x="283" y="201"/>
                  </a:lnTo>
                  <a:lnTo>
                    <a:pt x="283" y="200"/>
                  </a:lnTo>
                  <a:lnTo>
                    <a:pt x="282" y="201"/>
                  </a:lnTo>
                  <a:lnTo>
                    <a:pt x="281" y="201"/>
                  </a:lnTo>
                  <a:lnTo>
                    <a:pt x="280" y="201"/>
                  </a:lnTo>
                  <a:lnTo>
                    <a:pt x="280" y="200"/>
                  </a:lnTo>
                  <a:lnTo>
                    <a:pt x="279" y="200"/>
                  </a:lnTo>
                  <a:lnTo>
                    <a:pt x="278" y="200"/>
                  </a:lnTo>
                  <a:lnTo>
                    <a:pt x="278" y="198"/>
                  </a:lnTo>
                  <a:lnTo>
                    <a:pt x="278" y="196"/>
                  </a:lnTo>
                  <a:lnTo>
                    <a:pt x="276" y="196"/>
                  </a:lnTo>
                  <a:lnTo>
                    <a:pt x="275" y="196"/>
                  </a:lnTo>
                  <a:lnTo>
                    <a:pt x="274" y="196"/>
                  </a:lnTo>
                  <a:lnTo>
                    <a:pt x="273" y="196"/>
                  </a:lnTo>
                  <a:lnTo>
                    <a:pt x="272" y="196"/>
                  </a:lnTo>
                  <a:lnTo>
                    <a:pt x="271" y="196"/>
                  </a:lnTo>
                  <a:lnTo>
                    <a:pt x="270" y="196"/>
                  </a:lnTo>
                  <a:lnTo>
                    <a:pt x="269" y="196"/>
                  </a:lnTo>
                  <a:lnTo>
                    <a:pt x="269" y="195"/>
                  </a:lnTo>
                  <a:lnTo>
                    <a:pt x="269" y="196"/>
                  </a:lnTo>
                  <a:lnTo>
                    <a:pt x="268" y="196"/>
                  </a:lnTo>
                  <a:lnTo>
                    <a:pt x="266" y="196"/>
                  </a:lnTo>
                  <a:lnTo>
                    <a:pt x="265" y="196"/>
                  </a:lnTo>
                  <a:lnTo>
                    <a:pt x="264" y="196"/>
                  </a:lnTo>
                  <a:lnTo>
                    <a:pt x="263" y="196"/>
                  </a:lnTo>
                  <a:lnTo>
                    <a:pt x="262" y="196"/>
                  </a:lnTo>
                  <a:lnTo>
                    <a:pt x="261" y="196"/>
                  </a:lnTo>
                  <a:lnTo>
                    <a:pt x="260" y="196"/>
                  </a:lnTo>
                  <a:lnTo>
                    <a:pt x="259" y="196"/>
                  </a:lnTo>
                  <a:lnTo>
                    <a:pt x="258" y="196"/>
                  </a:lnTo>
                  <a:lnTo>
                    <a:pt x="256" y="196"/>
                  </a:lnTo>
                  <a:lnTo>
                    <a:pt x="255" y="196"/>
                  </a:lnTo>
                  <a:lnTo>
                    <a:pt x="253" y="196"/>
                  </a:lnTo>
                  <a:lnTo>
                    <a:pt x="252" y="195"/>
                  </a:lnTo>
                  <a:lnTo>
                    <a:pt x="251" y="195"/>
                  </a:lnTo>
                  <a:lnTo>
                    <a:pt x="250" y="196"/>
                  </a:lnTo>
                  <a:lnTo>
                    <a:pt x="249" y="198"/>
                  </a:lnTo>
                  <a:lnTo>
                    <a:pt x="248" y="200"/>
                  </a:lnTo>
                  <a:lnTo>
                    <a:pt x="247" y="200"/>
                  </a:lnTo>
                  <a:lnTo>
                    <a:pt x="246" y="200"/>
                  </a:lnTo>
                  <a:lnTo>
                    <a:pt x="245" y="200"/>
                  </a:lnTo>
                  <a:lnTo>
                    <a:pt x="244" y="200"/>
                  </a:lnTo>
                  <a:lnTo>
                    <a:pt x="243" y="200"/>
                  </a:lnTo>
                  <a:lnTo>
                    <a:pt x="242" y="200"/>
                  </a:lnTo>
                  <a:lnTo>
                    <a:pt x="242" y="198"/>
                  </a:lnTo>
                  <a:lnTo>
                    <a:pt x="241" y="198"/>
                  </a:lnTo>
                  <a:lnTo>
                    <a:pt x="240" y="198"/>
                  </a:lnTo>
                  <a:lnTo>
                    <a:pt x="239" y="196"/>
                  </a:lnTo>
                  <a:lnTo>
                    <a:pt x="238" y="196"/>
                  </a:lnTo>
                  <a:lnTo>
                    <a:pt x="237" y="196"/>
                  </a:lnTo>
                  <a:lnTo>
                    <a:pt x="235" y="194"/>
                  </a:lnTo>
                  <a:lnTo>
                    <a:pt x="234" y="194"/>
                  </a:lnTo>
                  <a:lnTo>
                    <a:pt x="233" y="194"/>
                  </a:lnTo>
                  <a:lnTo>
                    <a:pt x="232" y="193"/>
                  </a:lnTo>
                  <a:lnTo>
                    <a:pt x="231" y="193"/>
                  </a:lnTo>
                  <a:lnTo>
                    <a:pt x="228" y="191"/>
                  </a:lnTo>
                  <a:lnTo>
                    <a:pt x="228" y="190"/>
                  </a:lnTo>
                  <a:lnTo>
                    <a:pt x="227" y="190"/>
                  </a:lnTo>
                  <a:lnTo>
                    <a:pt x="226" y="188"/>
                  </a:lnTo>
                  <a:lnTo>
                    <a:pt x="226" y="186"/>
                  </a:lnTo>
                  <a:lnTo>
                    <a:pt x="225" y="186"/>
                  </a:lnTo>
                  <a:lnTo>
                    <a:pt x="223" y="186"/>
                  </a:lnTo>
                  <a:lnTo>
                    <a:pt x="222" y="186"/>
                  </a:lnTo>
                  <a:lnTo>
                    <a:pt x="221" y="186"/>
                  </a:lnTo>
                  <a:lnTo>
                    <a:pt x="220" y="186"/>
                  </a:lnTo>
                  <a:lnTo>
                    <a:pt x="218" y="186"/>
                  </a:lnTo>
                  <a:lnTo>
                    <a:pt x="217" y="186"/>
                  </a:lnTo>
                  <a:lnTo>
                    <a:pt x="216" y="186"/>
                  </a:lnTo>
                  <a:lnTo>
                    <a:pt x="215" y="186"/>
                  </a:lnTo>
                  <a:lnTo>
                    <a:pt x="214" y="186"/>
                  </a:lnTo>
                  <a:lnTo>
                    <a:pt x="213" y="186"/>
                  </a:lnTo>
                  <a:lnTo>
                    <a:pt x="212" y="186"/>
                  </a:lnTo>
                  <a:lnTo>
                    <a:pt x="210" y="186"/>
                  </a:lnTo>
                  <a:lnTo>
                    <a:pt x="209" y="186"/>
                  </a:lnTo>
                  <a:lnTo>
                    <a:pt x="208" y="186"/>
                  </a:lnTo>
                  <a:lnTo>
                    <a:pt x="206" y="186"/>
                  </a:lnTo>
                  <a:lnTo>
                    <a:pt x="205" y="186"/>
                  </a:lnTo>
                  <a:lnTo>
                    <a:pt x="204" y="186"/>
                  </a:lnTo>
                  <a:lnTo>
                    <a:pt x="202" y="186"/>
                  </a:lnTo>
                  <a:lnTo>
                    <a:pt x="200" y="186"/>
                  </a:lnTo>
                  <a:lnTo>
                    <a:pt x="199" y="186"/>
                  </a:lnTo>
                  <a:lnTo>
                    <a:pt x="198" y="185"/>
                  </a:lnTo>
                  <a:lnTo>
                    <a:pt x="197" y="185"/>
                  </a:lnTo>
                  <a:lnTo>
                    <a:pt x="196" y="185"/>
                  </a:lnTo>
                  <a:lnTo>
                    <a:pt x="195" y="185"/>
                  </a:lnTo>
                  <a:lnTo>
                    <a:pt x="191" y="185"/>
                  </a:lnTo>
                  <a:lnTo>
                    <a:pt x="190" y="185"/>
                  </a:lnTo>
                  <a:lnTo>
                    <a:pt x="185" y="185"/>
                  </a:lnTo>
                  <a:lnTo>
                    <a:pt x="183" y="185"/>
                  </a:lnTo>
                  <a:lnTo>
                    <a:pt x="182" y="185"/>
                  </a:lnTo>
                  <a:lnTo>
                    <a:pt x="180" y="185"/>
                  </a:lnTo>
                  <a:lnTo>
                    <a:pt x="178" y="185"/>
                  </a:lnTo>
                  <a:lnTo>
                    <a:pt x="177" y="185"/>
                  </a:lnTo>
                  <a:lnTo>
                    <a:pt x="176" y="185"/>
                  </a:lnTo>
                  <a:lnTo>
                    <a:pt x="175" y="185"/>
                  </a:lnTo>
                  <a:lnTo>
                    <a:pt x="175" y="184"/>
                  </a:lnTo>
                  <a:lnTo>
                    <a:pt x="174" y="184"/>
                  </a:lnTo>
                  <a:lnTo>
                    <a:pt x="173" y="184"/>
                  </a:lnTo>
                  <a:lnTo>
                    <a:pt x="172" y="184"/>
                  </a:lnTo>
                  <a:lnTo>
                    <a:pt x="171" y="184"/>
                  </a:lnTo>
                  <a:lnTo>
                    <a:pt x="170" y="184"/>
                  </a:lnTo>
                  <a:lnTo>
                    <a:pt x="168" y="184"/>
                  </a:lnTo>
                  <a:lnTo>
                    <a:pt x="166" y="184"/>
                  </a:lnTo>
                  <a:lnTo>
                    <a:pt x="164" y="184"/>
                  </a:lnTo>
                  <a:lnTo>
                    <a:pt x="163" y="184"/>
                  </a:lnTo>
                  <a:lnTo>
                    <a:pt x="161" y="184"/>
                  </a:lnTo>
                  <a:lnTo>
                    <a:pt x="160" y="184"/>
                  </a:lnTo>
                  <a:lnTo>
                    <a:pt x="158" y="184"/>
                  </a:lnTo>
                  <a:lnTo>
                    <a:pt x="157" y="184"/>
                  </a:lnTo>
                  <a:lnTo>
                    <a:pt x="156" y="183"/>
                  </a:lnTo>
                  <a:lnTo>
                    <a:pt x="155" y="183"/>
                  </a:lnTo>
                  <a:lnTo>
                    <a:pt x="154" y="183"/>
                  </a:lnTo>
                  <a:lnTo>
                    <a:pt x="153" y="183"/>
                  </a:lnTo>
                  <a:lnTo>
                    <a:pt x="152" y="183"/>
                  </a:lnTo>
                  <a:lnTo>
                    <a:pt x="151" y="183"/>
                  </a:lnTo>
                  <a:lnTo>
                    <a:pt x="150" y="183"/>
                  </a:lnTo>
                  <a:lnTo>
                    <a:pt x="148" y="183"/>
                  </a:lnTo>
                  <a:lnTo>
                    <a:pt x="147" y="183"/>
                  </a:lnTo>
                  <a:lnTo>
                    <a:pt x="146" y="183"/>
                  </a:lnTo>
                  <a:lnTo>
                    <a:pt x="145" y="183"/>
                  </a:lnTo>
                  <a:lnTo>
                    <a:pt x="144" y="183"/>
                  </a:lnTo>
                  <a:lnTo>
                    <a:pt x="143" y="183"/>
                  </a:lnTo>
                  <a:lnTo>
                    <a:pt x="142" y="183"/>
                  </a:lnTo>
                  <a:lnTo>
                    <a:pt x="141" y="183"/>
                  </a:lnTo>
                  <a:lnTo>
                    <a:pt x="140" y="183"/>
                  </a:lnTo>
                  <a:lnTo>
                    <a:pt x="138" y="183"/>
                  </a:lnTo>
                  <a:lnTo>
                    <a:pt x="137" y="182"/>
                  </a:lnTo>
                  <a:lnTo>
                    <a:pt x="136" y="182"/>
                  </a:lnTo>
                  <a:lnTo>
                    <a:pt x="134" y="182"/>
                  </a:lnTo>
                  <a:lnTo>
                    <a:pt x="133" y="182"/>
                  </a:lnTo>
                  <a:lnTo>
                    <a:pt x="132" y="182"/>
                  </a:lnTo>
                  <a:lnTo>
                    <a:pt x="130" y="182"/>
                  </a:lnTo>
                  <a:lnTo>
                    <a:pt x="128" y="182"/>
                  </a:lnTo>
                  <a:lnTo>
                    <a:pt x="126" y="182"/>
                  </a:lnTo>
                  <a:lnTo>
                    <a:pt x="125" y="182"/>
                  </a:lnTo>
                  <a:lnTo>
                    <a:pt x="124" y="182"/>
                  </a:lnTo>
                  <a:lnTo>
                    <a:pt x="122" y="182"/>
                  </a:lnTo>
                  <a:lnTo>
                    <a:pt x="120" y="181"/>
                  </a:lnTo>
                  <a:lnTo>
                    <a:pt x="118" y="181"/>
                  </a:lnTo>
                  <a:lnTo>
                    <a:pt x="115" y="181"/>
                  </a:lnTo>
                  <a:lnTo>
                    <a:pt x="105" y="180"/>
                  </a:lnTo>
                  <a:lnTo>
                    <a:pt x="104" y="180"/>
                  </a:lnTo>
                  <a:lnTo>
                    <a:pt x="99" y="180"/>
                  </a:lnTo>
                  <a:lnTo>
                    <a:pt x="93" y="180"/>
                  </a:lnTo>
                  <a:lnTo>
                    <a:pt x="90" y="179"/>
                  </a:lnTo>
                  <a:lnTo>
                    <a:pt x="80" y="179"/>
                  </a:lnTo>
                  <a:lnTo>
                    <a:pt x="80" y="178"/>
                  </a:lnTo>
                  <a:lnTo>
                    <a:pt x="79" y="178"/>
                  </a:lnTo>
                  <a:lnTo>
                    <a:pt x="73" y="178"/>
                  </a:lnTo>
                  <a:lnTo>
                    <a:pt x="71" y="178"/>
                  </a:lnTo>
                  <a:lnTo>
                    <a:pt x="70" y="178"/>
                  </a:lnTo>
                  <a:lnTo>
                    <a:pt x="69" y="178"/>
                  </a:lnTo>
                  <a:lnTo>
                    <a:pt x="64" y="177"/>
                  </a:lnTo>
                  <a:lnTo>
                    <a:pt x="63" y="177"/>
                  </a:lnTo>
                  <a:lnTo>
                    <a:pt x="62" y="177"/>
                  </a:lnTo>
                  <a:lnTo>
                    <a:pt x="60" y="177"/>
                  </a:lnTo>
                  <a:lnTo>
                    <a:pt x="58" y="177"/>
                  </a:lnTo>
                  <a:lnTo>
                    <a:pt x="57" y="177"/>
                  </a:lnTo>
                  <a:lnTo>
                    <a:pt x="51" y="176"/>
                  </a:lnTo>
                  <a:lnTo>
                    <a:pt x="49" y="176"/>
                  </a:lnTo>
                  <a:lnTo>
                    <a:pt x="48" y="176"/>
                  </a:lnTo>
                  <a:lnTo>
                    <a:pt x="47" y="176"/>
                  </a:lnTo>
                  <a:lnTo>
                    <a:pt x="46" y="176"/>
                  </a:lnTo>
                  <a:lnTo>
                    <a:pt x="45" y="176"/>
                  </a:lnTo>
                  <a:lnTo>
                    <a:pt x="44" y="175"/>
                  </a:lnTo>
                  <a:lnTo>
                    <a:pt x="43" y="175"/>
                  </a:lnTo>
                  <a:lnTo>
                    <a:pt x="42" y="175"/>
                  </a:lnTo>
                  <a:lnTo>
                    <a:pt x="40" y="175"/>
                  </a:lnTo>
                  <a:lnTo>
                    <a:pt x="39" y="175"/>
                  </a:lnTo>
                  <a:lnTo>
                    <a:pt x="38" y="175"/>
                  </a:lnTo>
                  <a:lnTo>
                    <a:pt x="36" y="175"/>
                  </a:lnTo>
                  <a:lnTo>
                    <a:pt x="33" y="174"/>
                  </a:lnTo>
                  <a:lnTo>
                    <a:pt x="32" y="174"/>
                  </a:lnTo>
                  <a:lnTo>
                    <a:pt x="30" y="174"/>
                  </a:lnTo>
                  <a:lnTo>
                    <a:pt x="29" y="174"/>
                  </a:lnTo>
                  <a:lnTo>
                    <a:pt x="28" y="174"/>
                  </a:lnTo>
                  <a:lnTo>
                    <a:pt x="27" y="174"/>
                  </a:lnTo>
                  <a:lnTo>
                    <a:pt x="26" y="174"/>
                  </a:lnTo>
                  <a:lnTo>
                    <a:pt x="25" y="174"/>
                  </a:lnTo>
                  <a:lnTo>
                    <a:pt x="24" y="174"/>
                  </a:lnTo>
                  <a:lnTo>
                    <a:pt x="23" y="174"/>
                  </a:lnTo>
                  <a:lnTo>
                    <a:pt x="22" y="173"/>
                  </a:lnTo>
                  <a:lnTo>
                    <a:pt x="20" y="173"/>
                  </a:lnTo>
                  <a:lnTo>
                    <a:pt x="18" y="173"/>
                  </a:lnTo>
                  <a:lnTo>
                    <a:pt x="17" y="173"/>
                  </a:lnTo>
                  <a:lnTo>
                    <a:pt x="15" y="173"/>
                  </a:lnTo>
                  <a:lnTo>
                    <a:pt x="12" y="173"/>
                  </a:lnTo>
                  <a:lnTo>
                    <a:pt x="12" y="172"/>
                  </a:lnTo>
                  <a:lnTo>
                    <a:pt x="10" y="172"/>
                  </a:lnTo>
                  <a:lnTo>
                    <a:pt x="8" y="172"/>
                  </a:lnTo>
                  <a:lnTo>
                    <a:pt x="6" y="172"/>
                  </a:lnTo>
                  <a:lnTo>
                    <a:pt x="4" y="172"/>
                  </a:lnTo>
                  <a:lnTo>
                    <a:pt x="3" y="172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2" y="166"/>
                  </a:lnTo>
                  <a:lnTo>
                    <a:pt x="2" y="165"/>
                  </a:lnTo>
                  <a:lnTo>
                    <a:pt x="2" y="160"/>
                  </a:lnTo>
                  <a:lnTo>
                    <a:pt x="2" y="157"/>
                  </a:lnTo>
                  <a:lnTo>
                    <a:pt x="2" y="155"/>
                  </a:lnTo>
                  <a:lnTo>
                    <a:pt x="2" y="154"/>
                  </a:lnTo>
                  <a:lnTo>
                    <a:pt x="2" y="153"/>
                  </a:lnTo>
                  <a:lnTo>
                    <a:pt x="2" y="150"/>
                  </a:lnTo>
                  <a:lnTo>
                    <a:pt x="2" y="149"/>
                  </a:lnTo>
                  <a:lnTo>
                    <a:pt x="2" y="148"/>
                  </a:lnTo>
                  <a:lnTo>
                    <a:pt x="2" y="147"/>
                  </a:lnTo>
                  <a:lnTo>
                    <a:pt x="3" y="144"/>
                  </a:lnTo>
                  <a:lnTo>
                    <a:pt x="3" y="142"/>
                  </a:lnTo>
                  <a:lnTo>
                    <a:pt x="3" y="140"/>
                  </a:lnTo>
                  <a:lnTo>
                    <a:pt x="3" y="138"/>
                  </a:lnTo>
                  <a:lnTo>
                    <a:pt x="3" y="135"/>
                  </a:lnTo>
                  <a:lnTo>
                    <a:pt x="4" y="128"/>
                  </a:lnTo>
                  <a:lnTo>
                    <a:pt x="5" y="122"/>
                  </a:lnTo>
                  <a:lnTo>
                    <a:pt x="5" y="120"/>
                  </a:lnTo>
                  <a:lnTo>
                    <a:pt x="5" y="117"/>
                  </a:lnTo>
                  <a:lnTo>
                    <a:pt x="5" y="116"/>
                  </a:lnTo>
                  <a:lnTo>
                    <a:pt x="6" y="114"/>
                  </a:lnTo>
                  <a:lnTo>
                    <a:pt x="6" y="112"/>
                  </a:lnTo>
                  <a:lnTo>
                    <a:pt x="6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7" y="99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8" y="92"/>
                  </a:lnTo>
                  <a:lnTo>
                    <a:pt x="8" y="91"/>
                  </a:lnTo>
                  <a:lnTo>
                    <a:pt x="8" y="84"/>
                  </a:lnTo>
                  <a:lnTo>
                    <a:pt x="8" y="83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9" y="80"/>
                  </a:lnTo>
                  <a:lnTo>
                    <a:pt x="9" y="79"/>
                  </a:lnTo>
                  <a:lnTo>
                    <a:pt x="9" y="78"/>
                  </a:lnTo>
                  <a:lnTo>
                    <a:pt x="9" y="77"/>
                  </a:lnTo>
                  <a:lnTo>
                    <a:pt x="9" y="76"/>
                  </a:lnTo>
                  <a:lnTo>
                    <a:pt x="9" y="75"/>
                  </a:lnTo>
                  <a:lnTo>
                    <a:pt x="9" y="74"/>
                  </a:lnTo>
                  <a:lnTo>
                    <a:pt x="9" y="73"/>
                  </a:lnTo>
                  <a:lnTo>
                    <a:pt x="9" y="72"/>
                  </a:lnTo>
                  <a:lnTo>
                    <a:pt x="10" y="71"/>
                  </a:lnTo>
                  <a:lnTo>
                    <a:pt x="10" y="70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0" y="66"/>
                  </a:lnTo>
                  <a:lnTo>
                    <a:pt x="10" y="63"/>
                  </a:lnTo>
                  <a:lnTo>
                    <a:pt x="10" y="59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 dirty="0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C7A72A01-515A-D443-9036-ACEEC3A53EC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229" y="2868"/>
              <a:ext cx="446" cy="409"/>
            </a:xfrm>
            <a:custGeom>
              <a:avLst/>
              <a:gdLst>
                <a:gd name="T0" fmla="*/ 23 w 253"/>
                <a:gd name="T1" fmla="*/ 7 h 237"/>
                <a:gd name="T2" fmla="*/ 93 w 253"/>
                <a:gd name="T3" fmla="*/ 5 h 237"/>
                <a:gd name="T4" fmla="*/ 173 w 253"/>
                <a:gd name="T5" fmla="*/ 3 h 237"/>
                <a:gd name="T6" fmla="*/ 236 w 253"/>
                <a:gd name="T7" fmla="*/ 2 h 237"/>
                <a:gd name="T8" fmla="*/ 238 w 253"/>
                <a:gd name="T9" fmla="*/ 22 h 237"/>
                <a:gd name="T10" fmla="*/ 252 w 253"/>
                <a:gd name="T11" fmla="*/ 36 h 237"/>
                <a:gd name="T12" fmla="*/ 250 w 253"/>
                <a:gd name="T13" fmla="*/ 57 h 237"/>
                <a:gd name="T14" fmla="*/ 257 w 253"/>
                <a:gd name="T15" fmla="*/ 78 h 237"/>
                <a:gd name="T16" fmla="*/ 252 w 253"/>
                <a:gd name="T17" fmla="*/ 88 h 237"/>
                <a:gd name="T18" fmla="*/ 250 w 253"/>
                <a:gd name="T19" fmla="*/ 104 h 237"/>
                <a:gd name="T20" fmla="*/ 233 w 253"/>
                <a:gd name="T21" fmla="*/ 119 h 237"/>
                <a:gd name="T22" fmla="*/ 222 w 253"/>
                <a:gd name="T23" fmla="*/ 143 h 237"/>
                <a:gd name="T24" fmla="*/ 219 w 253"/>
                <a:gd name="T25" fmla="*/ 164 h 237"/>
                <a:gd name="T26" fmla="*/ 208 w 253"/>
                <a:gd name="T27" fmla="*/ 181 h 237"/>
                <a:gd name="T28" fmla="*/ 242 w 253"/>
                <a:gd name="T29" fmla="*/ 205 h 237"/>
                <a:gd name="T30" fmla="*/ 310 w 253"/>
                <a:gd name="T31" fmla="*/ 202 h 237"/>
                <a:gd name="T32" fmla="*/ 370 w 253"/>
                <a:gd name="T33" fmla="*/ 197 h 237"/>
                <a:gd name="T34" fmla="*/ 365 w 253"/>
                <a:gd name="T35" fmla="*/ 219 h 237"/>
                <a:gd name="T36" fmla="*/ 363 w 253"/>
                <a:gd name="T37" fmla="*/ 233 h 237"/>
                <a:gd name="T38" fmla="*/ 374 w 253"/>
                <a:gd name="T39" fmla="*/ 250 h 237"/>
                <a:gd name="T40" fmla="*/ 388 w 253"/>
                <a:gd name="T41" fmla="*/ 278 h 237"/>
                <a:gd name="T42" fmla="*/ 377 w 253"/>
                <a:gd name="T43" fmla="*/ 297 h 237"/>
                <a:gd name="T44" fmla="*/ 377 w 253"/>
                <a:gd name="T45" fmla="*/ 309 h 237"/>
                <a:gd name="T46" fmla="*/ 397 w 253"/>
                <a:gd name="T47" fmla="*/ 290 h 237"/>
                <a:gd name="T48" fmla="*/ 423 w 253"/>
                <a:gd name="T49" fmla="*/ 288 h 237"/>
                <a:gd name="T50" fmla="*/ 418 w 253"/>
                <a:gd name="T51" fmla="*/ 307 h 237"/>
                <a:gd name="T52" fmla="*/ 411 w 253"/>
                <a:gd name="T53" fmla="*/ 318 h 237"/>
                <a:gd name="T54" fmla="*/ 405 w 253"/>
                <a:gd name="T55" fmla="*/ 323 h 237"/>
                <a:gd name="T56" fmla="*/ 402 w 253"/>
                <a:gd name="T57" fmla="*/ 328 h 237"/>
                <a:gd name="T58" fmla="*/ 388 w 253"/>
                <a:gd name="T59" fmla="*/ 337 h 237"/>
                <a:gd name="T60" fmla="*/ 400 w 253"/>
                <a:gd name="T61" fmla="*/ 354 h 237"/>
                <a:gd name="T62" fmla="*/ 427 w 253"/>
                <a:gd name="T63" fmla="*/ 364 h 237"/>
                <a:gd name="T64" fmla="*/ 444 w 253"/>
                <a:gd name="T65" fmla="*/ 376 h 237"/>
                <a:gd name="T66" fmla="*/ 434 w 253"/>
                <a:gd name="T67" fmla="*/ 399 h 237"/>
                <a:gd name="T68" fmla="*/ 416 w 253"/>
                <a:gd name="T69" fmla="*/ 402 h 237"/>
                <a:gd name="T70" fmla="*/ 397 w 253"/>
                <a:gd name="T71" fmla="*/ 376 h 237"/>
                <a:gd name="T72" fmla="*/ 358 w 253"/>
                <a:gd name="T73" fmla="*/ 381 h 237"/>
                <a:gd name="T74" fmla="*/ 338 w 253"/>
                <a:gd name="T75" fmla="*/ 393 h 237"/>
                <a:gd name="T76" fmla="*/ 328 w 253"/>
                <a:gd name="T77" fmla="*/ 380 h 237"/>
                <a:gd name="T78" fmla="*/ 310 w 253"/>
                <a:gd name="T79" fmla="*/ 376 h 237"/>
                <a:gd name="T80" fmla="*/ 305 w 253"/>
                <a:gd name="T81" fmla="*/ 385 h 237"/>
                <a:gd name="T82" fmla="*/ 289 w 253"/>
                <a:gd name="T83" fmla="*/ 406 h 237"/>
                <a:gd name="T84" fmla="*/ 256 w 253"/>
                <a:gd name="T85" fmla="*/ 388 h 237"/>
                <a:gd name="T86" fmla="*/ 252 w 253"/>
                <a:gd name="T87" fmla="*/ 366 h 237"/>
                <a:gd name="T88" fmla="*/ 226 w 253"/>
                <a:gd name="T89" fmla="*/ 359 h 237"/>
                <a:gd name="T90" fmla="*/ 210 w 253"/>
                <a:gd name="T91" fmla="*/ 337 h 237"/>
                <a:gd name="T92" fmla="*/ 199 w 253"/>
                <a:gd name="T93" fmla="*/ 331 h 237"/>
                <a:gd name="T94" fmla="*/ 173 w 253"/>
                <a:gd name="T95" fmla="*/ 337 h 237"/>
                <a:gd name="T96" fmla="*/ 175 w 253"/>
                <a:gd name="T97" fmla="*/ 350 h 237"/>
                <a:gd name="T98" fmla="*/ 164 w 253"/>
                <a:gd name="T99" fmla="*/ 359 h 237"/>
                <a:gd name="T100" fmla="*/ 120 w 253"/>
                <a:gd name="T101" fmla="*/ 354 h 237"/>
                <a:gd name="T102" fmla="*/ 71 w 253"/>
                <a:gd name="T103" fmla="*/ 338 h 237"/>
                <a:gd name="T104" fmla="*/ 26 w 253"/>
                <a:gd name="T105" fmla="*/ 347 h 237"/>
                <a:gd name="T106" fmla="*/ 30 w 253"/>
                <a:gd name="T107" fmla="*/ 318 h 237"/>
                <a:gd name="T108" fmla="*/ 33 w 253"/>
                <a:gd name="T109" fmla="*/ 293 h 237"/>
                <a:gd name="T110" fmla="*/ 35 w 253"/>
                <a:gd name="T111" fmla="*/ 269 h 237"/>
                <a:gd name="T112" fmla="*/ 42 w 253"/>
                <a:gd name="T113" fmla="*/ 243 h 237"/>
                <a:gd name="T114" fmla="*/ 46 w 253"/>
                <a:gd name="T115" fmla="*/ 217 h 237"/>
                <a:gd name="T116" fmla="*/ 46 w 253"/>
                <a:gd name="T117" fmla="*/ 195 h 237"/>
                <a:gd name="T118" fmla="*/ 32 w 253"/>
                <a:gd name="T119" fmla="*/ 173 h 237"/>
                <a:gd name="T120" fmla="*/ 23 w 253"/>
                <a:gd name="T121" fmla="*/ 148 h 237"/>
                <a:gd name="T122" fmla="*/ 12 w 253"/>
                <a:gd name="T123" fmla="*/ 123 h 237"/>
                <a:gd name="T124" fmla="*/ 2 w 253"/>
                <a:gd name="T125" fmla="*/ 62 h 2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53" h="237">
                  <a:moveTo>
                    <a:pt x="1" y="34"/>
                  </a:moveTo>
                  <a:lnTo>
                    <a:pt x="1" y="33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1" y="3"/>
                  </a:lnTo>
                  <a:lnTo>
                    <a:pt x="62" y="3"/>
                  </a:lnTo>
                  <a:lnTo>
                    <a:pt x="63" y="3"/>
                  </a:lnTo>
                  <a:lnTo>
                    <a:pt x="65" y="3"/>
                  </a:lnTo>
                  <a:lnTo>
                    <a:pt x="66" y="3"/>
                  </a:lnTo>
                  <a:lnTo>
                    <a:pt x="67" y="3"/>
                  </a:lnTo>
                  <a:lnTo>
                    <a:pt x="70" y="3"/>
                  </a:lnTo>
                  <a:lnTo>
                    <a:pt x="72" y="3"/>
                  </a:lnTo>
                  <a:lnTo>
                    <a:pt x="73" y="3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2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6" y="2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3" y="1"/>
                  </a:lnTo>
                  <a:lnTo>
                    <a:pt x="105" y="1"/>
                  </a:lnTo>
                  <a:lnTo>
                    <a:pt x="107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1" y="1"/>
                  </a:lnTo>
                  <a:lnTo>
                    <a:pt x="112" y="1"/>
                  </a:lnTo>
                  <a:lnTo>
                    <a:pt x="113" y="1"/>
                  </a:lnTo>
                  <a:lnTo>
                    <a:pt x="115" y="1"/>
                  </a:lnTo>
                  <a:lnTo>
                    <a:pt x="116" y="1"/>
                  </a:lnTo>
                  <a:lnTo>
                    <a:pt x="119" y="1"/>
                  </a:lnTo>
                  <a:lnTo>
                    <a:pt x="120" y="1"/>
                  </a:lnTo>
                  <a:lnTo>
                    <a:pt x="121" y="1"/>
                  </a:lnTo>
                  <a:lnTo>
                    <a:pt x="122" y="1"/>
                  </a:lnTo>
                  <a:lnTo>
                    <a:pt x="123" y="1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4" y="1"/>
                  </a:lnTo>
                  <a:lnTo>
                    <a:pt x="134" y="2"/>
                  </a:lnTo>
                  <a:lnTo>
                    <a:pt x="133" y="2"/>
                  </a:lnTo>
                  <a:lnTo>
                    <a:pt x="133" y="3"/>
                  </a:lnTo>
                  <a:lnTo>
                    <a:pt x="133" y="4"/>
                  </a:lnTo>
                  <a:lnTo>
                    <a:pt x="133" y="5"/>
                  </a:lnTo>
                  <a:lnTo>
                    <a:pt x="133" y="6"/>
                  </a:lnTo>
                  <a:lnTo>
                    <a:pt x="134" y="6"/>
                  </a:lnTo>
                  <a:lnTo>
                    <a:pt x="135" y="6"/>
                  </a:lnTo>
                  <a:lnTo>
                    <a:pt x="136" y="6"/>
                  </a:lnTo>
                  <a:lnTo>
                    <a:pt x="137" y="5"/>
                  </a:lnTo>
                  <a:lnTo>
                    <a:pt x="136" y="3"/>
                  </a:lnTo>
                  <a:lnTo>
                    <a:pt x="136" y="2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39" y="2"/>
                  </a:lnTo>
                  <a:lnTo>
                    <a:pt x="139" y="3"/>
                  </a:lnTo>
                  <a:lnTo>
                    <a:pt x="140" y="4"/>
                  </a:lnTo>
                  <a:lnTo>
                    <a:pt x="140" y="6"/>
                  </a:lnTo>
                  <a:lnTo>
                    <a:pt x="139" y="8"/>
                  </a:lnTo>
                  <a:lnTo>
                    <a:pt x="138" y="9"/>
                  </a:lnTo>
                  <a:lnTo>
                    <a:pt x="137" y="9"/>
                  </a:lnTo>
                  <a:lnTo>
                    <a:pt x="136" y="10"/>
                  </a:lnTo>
                  <a:lnTo>
                    <a:pt x="136" y="11"/>
                  </a:lnTo>
                  <a:lnTo>
                    <a:pt x="135" y="12"/>
                  </a:lnTo>
                  <a:lnTo>
                    <a:pt x="135" y="13"/>
                  </a:lnTo>
                  <a:lnTo>
                    <a:pt x="136" y="14"/>
                  </a:lnTo>
                  <a:lnTo>
                    <a:pt x="135" y="15"/>
                  </a:lnTo>
                  <a:lnTo>
                    <a:pt x="136" y="16"/>
                  </a:lnTo>
                  <a:lnTo>
                    <a:pt x="137" y="16"/>
                  </a:lnTo>
                  <a:lnTo>
                    <a:pt x="138" y="16"/>
                  </a:lnTo>
                  <a:lnTo>
                    <a:pt x="139" y="16"/>
                  </a:lnTo>
                  <a:lnTo>
                    <a:pt x="141" y="17"/>
                  </a:lnTo>
                  <a:lnTo>
                    <a:pt x="141" y="18"/>
                  </a:lnTo>
                  <a:lnTo>
                    <a:pt x="140" y="19"/>
                  </a:lnTo>
                  <a:lnTo>
                    <a:pt x="139" y="19"/>
                  </a:lnTo>
                  <a:lnTo>
                    <a:pt x="138" y="20"/>
                  </a:lnTo>
                  <a:lnTo>
                    <a:pt x="138" y="21"/>
                  </a:lnTo>
                  <a:lnTo>
                    <a:pt x="137" y="21"/>
                  </a:lnTo>
                  <a:lnTo>
                    <a:pt x="136" y="21"/>
                  </a:lnTo>
                  <a:lnTo>
                    <a:pt x="137" y="23"/>
                  </a:lnTo>
                  <a:lnTo>
                    <a:pt x="137" y="25"/>
                  </a:lnTo>
                  <a:lnTo>
                    <a:pt x="138" y="25"/>
                  </a:lnTo>
                  <a:lnTo>
                    <a:pt x="139" y="25"/>
                  </a:lnTo>
                  <a:lnTo>
                    <a:pt x="140" y="25"/>
                  </a:lnTo>
                  <a:lnTo>
                    <a:pt x="140" y="23"/>
                  </a:lnTo>
                  <a:lnTo>
                    <a:pt x="141" y="23"/>
                  </a:lnTo>
                  <a:lnTo>
                    <a:pt x="142" y="23"/>
                  </a:lnTo>
                  <a:lnTo>
                    <a:pt x="142" y="21"/>
                  </a:lnTo>
                  <a:lnTo>
                    <a:pt x="143" y="21"/>
                  </a:lnTo>
                  <a:lnTo>
                    <a:pt x="143" y="23"/>
                  </a:lnTo>
                  <a:lnTo>
                    <a:pt x="143" y="25"/>
                  </a:lnTo>
                  <a:lnTo>
                    <a:pt x="142" y="25"/>
                  </a:lnTo>
                  <a:lnTo>
                    <a:pt x="141" y="25"/>
                  </a:lnTo>
                  <a:lnTo>
                    <a:pt x="141" y="26"/>
                  </a:lnTo>
                  <a:lnTo>
                    <a:pt x="141" y="27"/>
                  </a:lnTo>
                  <a:lnTo>
                    <a:pt x="142" y="27"/>
                  </a:lnTo>
                  <a:lnTo>
                    <a:pt x="143" y="28"/>
                  </a:lnTo>
                  <a:lnTo>
                    <a:pt x="144" y="28"/>
                  </a:lnTo>
                  <a:lnTo>
                    <a:pt x="144" y="29"/>
                  </a:lnTo>
                  <a:lnTo>
                    <a:pt x="145" y="30"/>
                  </a:lnTo>
                  <a:lnTo>
                    <a:pt x="144" y="30"/>
                  </a:lnTo>
                  <a:lnTo>
                    <a:pt x="143" y="30"/>
                  </a:lnTo>
                  <a:lnTo>
                    <a:pt x="142" y="29"/>
                  </a:lnTo>
                  <a:lnTo>
                    <a:pt x="142" y="28"/>
                  </a:lnTo>
                  <a:lnTo>
                    <a:pt x="141" y="28"/>
                  </a:lnTo>
                  <a:lnTo>
                    <a:pt x="141" y="27"/>
                  </a:lnTo>
                  <a:lnTo>
                    <a:pt x="140" y="27"/>
                  </a:lnTo>
                  <a:lnTo>
                    <a:pt x="140" y="28"/>
                  </a:lnTo>
                  <a:lnTo>
                    <a:pt x="139" y="29"/>
                  </a:lnTo>
                  <a:lnTo>
                    <a:pt x="139" y="30"/>
                  </a:lnTo>
                  <a:lnTo>
                    <a:pt x="139" y="31"/>
                  </a:lnTo>
                  <a:lnTo>
                    <a:pt x="140" y="32"/>
                  </a:lnTo>
                  <a:lnTo>
                    <a:pt x="141" y="33"/>
                  </a:lnTo>
                  <a:lnTo>
                    <a:pt x="142" y="33"/>
                  </a:lnTo>
                  <a:lnTo>
                    <a:pt x="143" y="33"/>
                  </a:lnTo>
                  <a:lnTo>
                    <a:pt x="144" y="33"/>
                  </a:lnTo>
                  <a:lnTo>
                    <a:pt x="144" y="32"/>
                  </a:lnTo>
                  <a:lnTo>
                    <a:pt x="145" y="32"/>
                  </a:lnTo>
                  <a:lnTo>
                    <a:pt x="146" y="33"/>
                  </a:lnTo>
                  <a:lnTo>
                    <a:pt x="146" y="34"/>
                  </a:lnTo>
                  <a:lnTo>
                    <a:pt x="145" y="35"/>
                  </a:lnTo>
                  <a:lnTo>
                    <a:pt x="145" y="36"/>
                  </a:lnTo>
                  <a:lnTo>
                    <a:pt x="144" y="36"/>
                  </a:lnTo>
                  <a:lnTo>
                    <a:pt x="144" y="37"/>
                  </a:lnTo>
                  <a:lnTo>
                    <a:pt x="144" y="38"/>
                  </a:lnTo>
                  <a:lnTo>
                    <a:pt x="145" y="38"/>
                  </a:lnTo>
                  <a:lnTo>
                    <a:pt x="147" y="39"/>
                  </a:lnTo>
                  <a:lnTo>
                    <a:pt x="148" y="39"/>
                  </a:lnTo>
                  <a:lnTo>
                    <a:pt x="149" y="39"/>
                  </a:lnTo>
                  <a:lnTo>
                    <a:pt x="150" y="38"/>
                  </a:lnTo>
                  <a:lnTo>
                    <a:pt x="150" y="37"/>
                  </a:lnTo>
                  <a:lnTo>
                    <a:pt x="151" y="37"/>
                  </a:lnTo>
                  <a:lnTo>
                    <a:pt x="150" y="38"/>
                  </a:lnTo>
                  <a:lnTo>
                    <a:pt x="150" y="39"/>
                  </a:lnTo>
                  <a:lnTo>
                    <a:pt x="150" y="40"/>
                  </a:lnTo>
                  <a:lnTo>
                    <a:pt x="149" y="41"/>
                  </a:lnTo>
                  <a:lnTo>
                    <a:pt x="148" y="42"/>
                  </a:lnTo>
                  <a:lnTo>
                    <a:pt x="147" y="42"/>
                  </a:lnTo>
                  <a:lnTo>
                    <a:pt x="146" y="42"/>
                  </a:lnTo>
                  <a:lnTo>
                    <a:pt x="146" y="43"/>
                  </a:lnTo>
                  <a:lnTo>
                    <a:pt x="146" y="44"/>
                  </a:lnTo>
                  <a:lnTo>
                    <a:pt x="146" y="45"/>
                  </a:lnTo>
                  <a:lnTo>
                    <a:pt x="146" y="46"/>
                  </a:lnTo>
                  <a:lnTo>
                    <a:pt x="146" y="47"/>
                  </a:lnTo>
                  <a:lnTo>
                    <a:pt x="145" y="48"/>
                  </a:lnTo>
                  <a:lnTo>
                    <a:pt x="145" y="47"/>
                  </a:lnTo>
                  <a:lnTo>
                    <a:pt x="145" y="46"/>
                  </a:lnTo>
                  <a:lnTo>
                    <a:pt x="144" y="46"/>
                  </a:lnTo>
                  <a:lnTo>
                    <a:pt x="143" y="45"/>
                  </a:lnTo>
                  <a:lnTo>
                    <a:pt x="143" y="46"/>
                  </a:lnTo>
                  <a:lnTo>
                    <a:pt x="143" y="47"/>
                  </a:lnTo>
                  <a:lnTo>
                    <a:pt x="142" y="46"/>
                  </a:lnTo>
                  <a:lnTo>
                    <a:pt x="141" y="46"/>
                  </a:lnTo>
                  <a:lnTo>
                    <a:pt x="141" y="47"/>
                  </a:lnTo>
                  <a:lnTo>
                    <a:pt x="140" y="47"/>
                  </a:lnTo>
                  <a:lnTo>
                    <a:pt x="140" y="48"/>
                  </a:lnTo>
                  <a:lnTo>
                    <a:pt x="139" y="47"/>
                  </a:lnTo>
                  <a:lnTo>
                    <a:pt x="138" y="48"/>
                  </a:lnTo>
                  <a:lnTo>
                    <a:pt x="137" y="48"/>
                  </a:lnTo>
                  <a:lnTo>
                    <a:pt x="137" y="49"/>
                  </a:lnTo>
                  <a:lnTo>
                    <a:pt x="137" y="51"/>
                  </a:lnTo>
                  <a:lnTo>
                    <a:pt x="138" y="51"/>
                  </a:lnTo>
                  <a:lnTo>
                    <a:pt x="139" y="51"/>
                  </a:lnTo>
                  <a:lnTo>
                    <a:pt x="139" y="53"/>
                  </a:lnTo>
                  <a:lnTo>
                    <a:pt x="140" y="53"/>
                  </a:lnTo>
                  <a:lnTo>
                    <a:pt x="141" y="51"/>
                  </a:lnTo>
                  <a:lnTo>
                    <a:pt x="142" y="51"/>
                  </a:lnTo>
                  <a:lnTo>
                    <a:pt x="143" y="51"/>
                  </a:lnTo>
                  <a:lnTo>
                    <a:pt x="143" y="49"/>
                  </a:lnTo>
                  <a:lnTo>
                    <a:pt x="144" y="49"/>
                  </a:lnTo>
                  <a:lnTo>
                    <a:pt x="145" y="49"/>
                  </a:lnTo>
                  <a:lnTo>
                    <a:pt x="145" y="51"/>
                  </a:lnTo>
                  <a:lnTo>
                    <a:pt x="144" y="51"/>
                  </a:lnTo>
                  <a:lnTo>
                    <a:pt x="144" y="53"/>
                  </a:lnTo>
                  <a:lnTo>
                    <a:pt x="143" y="53"/>
                  </a:lnTo>
                  <a:lnTo>
                    <a:pt x="142" y="55"/>
                  </a:lnTo>
                  <a:lnTo>
                    <a:pt x="142" y="56"/>
                  </a:lnTo>
                  <a:lnTo>
                    <a:pt x="141" y="56"/>
                  </a:lnTo>
                  <a:lnTo>
                    <a:pt x="140" y="56"/>
                  </a:lnTo>
                  <a:lnTo>
                    <a:pt x="140" y="55"/>
                  </a:lnTo>
                  <a:lnTo>
                    <a:pt x="139" y="55"/>
                  </a:lnTo>
                  <a:lnTo>
                    <a:pt x="138" y="55"/>
                  </a:lnTo>
                  <a:lnTo>
                    <a:pt x="138" y="56"/>
                  </a:lnTo>
                  <a:lnTo>
                    <a:pt x="139" y="56"/>
                  </a:lnTo>
                  <a:lnTo>
                    <a:pt x="139" y="57"/>
                  </a:lnTo>
                  <a:lnTo>
                    <a:pt x="140" y="57"/>
                  </a:lnTo>
                  <a:lnTo>
                    <a:pt x="141" y="57"/>
                  </a:lnTo>
                  <a:lnTo>
                    <a:pt x="142" y="57"/>
                  </a:lnTo>
                  <a:lnTo>
                    <a:pt x="142" y="58"/>
                  </a:lnTo>
                  <a:lnTo>
                    <a:pt x="143" y="58"/>
                  </a:lnTo>
                  <a:lnTo>
                    <a:pt x="142" y="59"/>
                  </a:lnTo>
                  <a:lnTo>
                    <a:pt x="142" y="60"/>
                  </a:lnTo>
                  <a:lnTo>
                    <a:pt x="141" y="60"/>
                  </a:lnTo>
                  <a:lnTo>
                    <a:pt x="140" y="60"/>
                  </a:lnTo>
                  <a:lnTo>
                    <a:pt x="139" y="60"/>
                  </a:lnTo>
                  <a:lnTo>
                    <a:pt x="138" y="60"/>
                  </a:lnTo>
                  <a:lnTo>
                    <a:pt x="138" y="61"/>
                  </a:lnTo>
                  <a:lnTo>
                    <a:pt x="137" y="61"/>
                  </a:lnTo>
                  <a:lnTo>
                    <a:pt x="137" y="62"/>
                  </a:lnTo>
                  <a:lnTo>
                    <a:pt x="137" y="63"/>
                  </a:lnTo>
                  <a:lnTo>
                    <a:pt x="137" y="64"/>
                  </a:lnTo>
                  <a:lnTo>
                    <a:pt x="137" y="63"/>
                  </a:lnTo>
                  <a:lnTo>
                    <a:pt x="137" y="64"/>
                  </a:lnTo>
                  <a:lnTo>
                    <a:pt x="138" y="64"/>
                  </a:lnTo>
                  <a:lnTo>
                    <a:pt x="137" y="64"/>
                  </a:lnTo>
                  <a:lnTo>
                    <a:pt x="137" y="65"/>
                  </a:lnTo>
                  <a:lnTo>
                    <a:pt x="136" y="65"/>
                  </a:lnTo>
                  <a:lnTo>
                    <a:pt x="136" y="66"/>
                  </a:lnTo>
                  <a:lnTo>
                    <a:pt x="135" y="67"/>
                  </a:lnTo>
                  <a:lnTo>
                    <a:pt x="134" y="68"/>
                  </a:lnTo>
                  <a:lnTo>
                    <a:pt x="133" y="68"/>
                  </a:lnTo>
                  <a:lnTo>
                    <a:pt x="133" y="69"/>
                  </a:lnTo>
                  <a:lnTo>
                    <a:pt x="134" y="69"/>
                  </a:lnTo>
                  <a:lnTo>
                    <a:pt x="134" y="70"/>
                  </a:lnTo>
                  <a:lnTo>
                    <a:pt x="134" y="71"/>
                  </a:lnTo>
                  <a:lnTo>
                    <a:pt x="133" y="71"/>
                  </a:lnTo>
                  <a:lnTo>
                    <a:pt x="133" y="70"/>
                  </a:lnTo>
                  <a:lnTo>
                    <a:pt x="133" y="69"/>
                  </a:lnTo>
                  <a:lnTo>
                    <a:pt x="133" y="68"/>
                  </a:lnTo>
                  <a:lnTo>
                    <a:pt x="132" y="69"/>
                  </a:lnTo>
                  <a:lnTo>
                    <a:pt x="131" y="69"/>
                  </a:lnTo>
                  <a:lnTo>
                    <a:pt x="130" y="69"/>
                  </a:lnTo>
                  <a:lnTo>
                    <a:pt x="130" y="70"/>
                  </a:lnTo>
                  <a:lnTo>
                    <a:pt x="130" y="71"/>
                  </a:lnTo>
                  <a:lnTo>
                    <a:pt x="130" y="72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30" y="75"/>
                  </a:lnTo>
                  <a:lnTo>
                    <a:pt x="131" y="75"/>
                  </a:lnTo>
                  <a:lnTo>
                    <a:pt x="131" y="74"/>
                  </a:lnTo>
                  <a:lnTo>
                    <a:pt x="132" y="74"/>
                  </a:lnTo>
                  <a:lnTo>
                    <a:pt x="133" y="74"/>
                  </a:lnTo>
                  <a:lnTo>
                    <a:pt x="134" y="74"/>
                  </a:lnTo>
                  <a:lnTo>
                    <a:pt x="134" y="75"/>
                  </a:lnTo>
                  <a:lnTo>
                    <a:pt x="133" y="75"/>
                  </a:lnTo>
                  <a:lnTo>
                    <a:pt x="132" y="75"/>
                  </a:lnTo>
                  <a:lnTo>
                    <a:pt x="130" y="75"/>
                  </a:lnTo>
                  <a:lnTo>
                    <a:pt x="129" y="75"/>
                  </a:lnTo>
                  <a:lnTo>
                    <a:pt x="129" y="76"/>
                  </a:lnTo>
                  <a:lnTo>
                    <a:pt x="128" y="77"/>
                  </a:lnTo>
                  <a:lnTo>
                    <a:pt x="128" y="79"/>
                  </a:lnTo>
                  <a:lnTo>
                    <a:pt x="128" y="81"/>
                  </a:lnTo>
                  <a:lnTo>
                    <a:pt x="128" y="83"/>
                  </a:lnTo>
                  <a:lnTo>
                    <a:pt x="127" y="83"/>
                  </a:lnTo>
                  <a:lnTo>
                    <a:pt x="126" y="83"/>
                  </a:lnTo>
                  <a:lnTo>
                    <a:pt x="125" y="83"/>
                  </a:lnTo>
                  <a:lnTo>
                    <a:pt x="124" y="83"/>
                  </a:lnTo>
                  <a:lnTo>
                    <a:pt x="123" y="83"/>
                  </a:lnTo>
                  <a:lnTo>
                    <a:pt x="123" y="81"/>
                  </a:lnTo>
                  <a:lnTo>
                    <a:pt x="123" y="83"/>
                  </a:lnTo>
                  <a:lnTo>
                    <a:pt x="123" y="84"/>
                  </a:lnTo>
                  <a:lnTo>
                    <a:pt x="124" y="85"/>
                  </a:lnTo>
                  <a:lnTo>
                    <a:pt x="125" y="85"/>
                  </a:lnTo>
                  <a:lnTo>
                    <a:pt x="125" y="84"/>
                  </a:lnTo>
                  <a:lnTo>
                    <a:pt x="126" y="84"/>
                  </a:lnTo>
                  <a:lnTo>
                    <a:pt x="127" y="84"/>
                  </a:lnTo>
                  <a:lnTo>
                    <a:pt x="128" y="84"/>
                  </a:lnTo>
                  <a:lnTo>
                    <a:pt x="128" y="85"/>
                  </a:lnTo>
                  <a:lnTo>
                    <a:pt x="128" y="86"/>
                  </a:lnTo>
                  <a:lnTo>
                    <a:pt x="127" y="86"/>
                  </a:lnTo>
                  <a:lnTo>
                    <a:pt x="127" y="87"/>
                  </a:lnTo>
                  <a:lnTo>
                    <a:pt x="126" y="87"/>
                  </a:lnTo>
                  <a:lnTo>
                    <a:pt x="124" y="88"/>
                  </a:lnTo>
                  <a:lnTo>
                    <a:pt x="123" y="88"/>
                  </a:lnTo>
                  <a:lnTo>
                    <a:pt x="123" y="89"/>
                  </a:lnTo>
                  <a:lnTo>
                    <a:pt x="123" y="90"/>
                  </a:lnTo>
                  <a:lnTo>
                    <a:pt x="123" y="91"/>
                  </a:lnTo>
                  <a:lnTo>
                    <a:pt x="123" y="93"/>
                  </a:lnTo>
                  <a:lnTo>
                    <a:pt x="123" y="94"/>
                  </a:lnTo>
                  <a:lnTo>
                    <a:pt x="124" y="95"/>
                  </a:lnTo>
                  <a:lnTo>
                    <a:pt x="125" y="96"/>
                  </a:lnTo>
                  <a:lnTo>
                    <a:pt x="125" y="97"/>
                  </a:lnTo>
                  <a:lnTo>
                    <a:pt x="125" y="98"/>
                  </a:lnTo>
                  <a:lnTo>
                    <a:pt x="123" y="98"/>
                  </a:lnTo>
                  <a:lnTo>
                    <a:pt x="123" y="97"/>
                  </a:lnTo>
                  <a:lnTo>
                    <a:pt x="123" y="96"/>
                  </a:lnTo>
                  <a:lnTo>
                    <a:pt x="122" y="96"/>
                  </a:lnTo>
                  <a:lnTo>
                    <a:pt x="122" y="95"/>
                  </a:lnTo>
                  <a:lnTo>
                    <a:pt x="122" y="94"/>
                  </a:lnTo>
                  <a:lnTo>
                    <a:pt x="121" y="95"/>
                  </a:lnTo>
                  <a:lnTo>
                    <a:pt x="120" y="96"/>
                  </a:lnTo>
                  <a:lnTo>
                    <a:pt x="121" y="97"/>
                  </a:lnTo>
                  <a:lnTo>
                    <a:pt x="121" y="98"/>
                  </a:lnTo>
                  <a:lnTo>
                    <a:pt x="121" y="97"/>
                  </a:lnTo>
                  <a:lnTo>
                    <a:pt x="122" y="97"/>
                  </a:lnTo>
                  <a:lnTo>
                    <a:pt x="122" y="98"/>
                  </a:lnTo>
                  <a:lnTo>
                    <a:pt x="122" y="99"/>
                  </a:lnTo>
                  <a:lnTo>
                    <a:pt x="122" y="100"/>
                  </a:lnTo>
                  <a:lnTo>
                    <a:pt x="123" y="100"/>
                  </a:lnTo>
                  <a:lnTo>
                    <a:pt x="123" y="101"/>
                  </a:lnTo>
                  <a:lnTo>
                    <a:pt x="123" y="102"/>
                  </a:lnTo>
                  <a:lnTo>
                    <a:pt x="123" y="103"/>
                  </a:lnTo>
                  <a:lnTo>
                    <a:pt x="123" y="104"/>
                  </a:lnTo>
                  <a:lnTo>
                    <a:pt x="122" y="105"/>
                  </a:lnTo>
                  <a:lnTo>
                    <a:pt x="121" y="105"/>
                  </a:lnTo>
                  <a:lnTo>
                    <a:pt x="120" y="105"/>
                  </a:lnTo>
                  <a:lnTo>
                    <a:pt x="119" y="105"/>
                  </a:lnTo>
                  <a:lnTo>
                    <a:pt x="118" y="105"/>
                  </a:lnTo>
                  <a:lnTo>
                    <a:pt x="117" y="105"/>
                  </a:lnTo>
                  <a:lnTo>
                    <a:pt x="117" y="106"/>
                  </a:lnTo>
                  <a:lnTo>
                    <a:pt x="117" y="107"/>
                  </a:lnTo>
                  <a:lnTo>
                    <a:pt x="118" y="107"/>
                  </a:lnTo>
                  <a:lnTo>
                    <a:pt x="119" y="107"/>
                  </a:lnTo>
                  <a:lnTo>
                    <a:pt x="120" y="107"/>
                  </a:lnTo>
                  <a:lnTo>
                    <a:pt x="120" y="109"/>
                  </a:lnTo>
                  <a:lnTo>
                    <a:pt x="120" y="111"/>
                  </a:lnTo>
                  <a:lnTo>
                    <a:pt x="119" y="111"/>
                  </a:lnTo>
                  <a:lnTo>
                    <a:pt x="119" y="112"/>
                  </a:lnTo>
                  <a:lnTo>
                    <a:pt x="119" y="113"/>
                  </a:lnTo>
                  <a:lnTo>
                    <a:pt x="119" y="114"/>
                  </a:lnTo>
                  <a:lnTo>
                    <a:pt x="120" y="114"/>
                  </a:lnTo>
                  <a:lnTo>
                    <a:pt x="121" y="115"/>
                  </a:lnTo>
                  <a:lnTo>
                    <a:pt x="122" y="116"/>
                  </a:lnTo>
                  <a:lnTo>
                    <a:pt x="122" y="117"/>
                  </a:lnTo>
                  <a:lnTo>
                    <a:pt x="122" y="118"/>
                  </a:lnTo>
                  <a:lnTo>
                    <a:pt x="121" y="119"/>
                  </a:lnTo>
                  <a:lnTo>
                    <a:pt x="120" y="119"/>
                  </a:lnTo>
                  <a:lnTo>
                    <a:pt x="120" y="120"/>
                  </a:lnTo>
                  <a:lnTo>
                    <a:pt x="119" y="120"/>
                  </a:lnTo>
                  <a:lnTo>
                    <a:pt x="118" y="120"/>
                  </a:lnTo>
                  <a:lnTo>
                    <a:pt x="120" y="120"/>
                  </a:lnTo>
                  <a:lnTo>
                    <a:pt x="123" y="120"/>
                  </a:lnTo>
                  <a:lnTo>
                    <a:pt x="125" y="120"/>
                  </a:lnTo>
                  <a:lnTo>
                    <a:pt x="131" y="119"/>
                  </a:lnTo>
                  <a:lnTo>
                    <a:pt x="137" y="119"/>
                  </a:lnTo>
                  <a:lnTo>
                    <a:pt x="141" y="119"/>
                  </a:lnTo>
                  <a:lnTo>
                    <a:pt x="142" y="119"/>
                  </a:lnTo>
                  <a:lnTo>
                    <a:pt x="143" y="119"/>
                  </a:lnTo>
                  <a:lnTo>
                    <a:pt x="144" y="119"/>
                  </a:lnTo>
                  <a:lnTo>
                    <a:pt x="146" y="119"/>
                  </a:lnTo>
                  <a:lnTo>
                    <a:pt x="148" y="118"/>
                  </a:lnTo>
                  <a:lnTo>
                    <a:pt x="149" y="118"/>
                  </a:lnTo>
                  <a:lnTo>
                    <a:pt x="153" y="118"/>
                  </a:lnTo>
                  <a:lnTo>
                    <a:pt x="154" y="118"/>
                  </a:lnTo>
                  <a:lnTo>
                    <a:pt x="155" y="118"/>
                  </a:lnTo>
                  <a:lnTo>
                    <a:pt x="156" y="118"/>
                  </a:lnTo>
                  <a:lnTo>
                    <a:pt x="157" y="118"/>
                  </a:lnTo>
                  <a:lnTo>
                    <a:pt x="159" y="118"/>
                  </a:lnTo>
                  <a:lnTo>
                    <a:pt x="160" y="118"/>
                  </a:lnTo>
                  <a:lnTo>
                    <a:pt x="161" y="118"/>
                  </a:lnTo>
                  <a:lnTo>
                    <a:pt x="162" y="118"/>
                  </a:lnTo>
                  <a:lnTo>
                    <a:pt x="163" y="117"/>
                  </a:lnTo>
                  <a:lnTo>
                    <a:pt x="165" y="117"/>
                  </a:lnTo>
                  <a:lnTo>
                    <a:pt x="166" y="117"/>
                  </a:lnTo>
                  <a:lnTo>
                    <a:pt x="167" y="117"/>
                  </a:lnTo>
                  <a:lnTo>
                    <a:pt x="169" y="117"/>
                  </a:lnTo>
                  <a:lnTo>
                    <a:pt x="170" y="117"/>
                  </a:lnTo>
                  <a:lnTo>
                    <a:pt x="171" y="117"/>
                  </a:lnTo>
                  <a:lnTo>
                    <a:pt x="172" y="117"/>
                  </a:lnTo>
                  <a:lnTo>
                    <a:pt x="173" y="117"/>
                  </a:lnTo>
                  <a:lnTo>
                    <a:pt x="174" y="117"/>
                  </a:lnTo>
                  <a:lnTo>
                    <a:pt x="176" y="117"/>
                  </a:lnTo>
                  <a:lnTo>
                    <a:pt x="177" y="116"/>
                  </a:lnTo>
                  <a:lnTo>
                    <a:pt x="179" y="116"/>
                  </a:lnTo>
                  <a:lnTo>
                    <a:pt x="180" y="116"/>
                  </a:lnTo>
                  <a:lnTo>
                    <a:pt x="182" y="116"/>
                  </a:lnTo>
                  <a:lnTo>
                    <a:pt x="183" y="116"/>
                  </a:lnTo>
                  <a:lnTo>
                    <a:pt x="184" y="116"/>
                  </a:lnTo>
                  <a:lnTo>
                    <a:pt x="185" y="116"/>
                  </a:lnTo>
                  <a:lnTo>
                    <a:pt x="186" y="116"/>
                  </a:lnTo>
                  <a:lnTo>
                    <a:pt x="187" y="116"/>
                  </a:lnTo>
                  <a:lnTo>
                    <a:pt x="189" y="116"/>
                  </a:lnTo>
                  <a:lnTo>
                    <a:pt x="190" y="115"/>
                  </a:lnTo>
                  <a:lnTo>
                    <a:pt x="191" y="115"/>
                  </a:lnTo>
                  <a:lnTo>
                    <a:pt x="194" y="115"/>
                  </a:lnTo>
                  <a:lnTo>
                    <a:pt x="195" y="115"/>
                  </a:lnTo>
                  <a:lnTo>
                    <a:pt x="196" y="115"/>
                  </a:lnTo>
                  <a:lnTo>
                    <a:pt x="197" y="115"/>
                  </a:lnTo>
                  <a:lnTo>
                    <a:pt x="198" y="115"/>
                  </a:lnTo>
                  <a:lnTo>
                    <a:pt x="199" y="115"/>
                  </a:lnTo>
                  <a:lnTo>
                    <a:pt x="200" y="115"/>
                  </a:lnTo>
                  <a:lnTo>
                    <a:pt x="202" y="114"/>
                  </a:lnTo>
                  <a:lnTo>
                    <a:pt x="203" y="114"/>
                  </a:lnTo>
                  <a:lnTo>
                    <a:pt x="204" y="114"/>
                  </a:lnTo>
                  <a:lnTo>
                    <a:pt x="205" y="114"/>
                  </a:lnTo>
                  <a:lnTo>
                    <a:pt x="209" y="114"/>
                  </a:lnTo>
                  <a:lnTo>
                    <a:pt x="210" y="114"/>
                  </a:lnTo>
                  <a:lnTo>
                    <a:pt x="210" y="115"/>
                  </a:lnTo>
                  <a:lnTo>
                    <a:pt x="210" y="116"/>
                  </a:lnTo>
                  <a:lnTo>
                    <a:pt x="210" y="117"/>
                  </a:lnTo>
                  <a:lnTo>
                    <a:pt x="209" y="118"/>
                  </a:lnTo>
                  <a:lnTo>
                    <a:pt x="210" y="118"/>
                  </a:lnTo>
                  <a:lnTo>
                    <a:pt x="210" y="119"/>
                  </a:lnTo>
                  <a:lnTo>
                    <a:pt x="209" y="119"/>
                  </a:lnTo>
                  <a:lnTo>
                    <a:pt x="209" y="120"/>
                  </a:lnTo>
                  <a:lnTo>
                    <a:pt x="209" y="121"/>
                  </a:lnTo>
                  <a:lnTo>
                    <a:pt x="209" y="122"/>
                  </a:lnTo>
                  <a:lnTo>
                    <a:pt x="209" y="121"/>
                  </a:lnTo>
                  <a:lnTo>
                    <a:pt x="208" y="121"/>
                  </a:lnTo>
                  <a:lnTo>
                    <a:pt x="208" y="122"/>
                  </a:lnTo>
                  <a:lnTo>
                    <a:pt x="209" y="122"/>
                  </a:lnTo>
                  <a:lnTo>
                    <a:pt x="209" y="123"/>
                  </a:lnTo>
                  <a:lnTo>
                    <a:pt x="208" y="123"/>
                  </a:lnTo>
                  <a:lnTo>
                    <a:pt x="208" y="124"/>
                  </a:lnTo>
                  <a:lnTo>
                    <a:pt x="208" y="123"/>
                  </a:lnTo>
                  <a:lnTo>
                    <a:pt x="208" y="124"/>
                  </a:lnTo>
                  <a:lnTo>
                    <a:pt x="208" y="125"/>
                  </a:lnTo>
                  <a:lnTo>
                    <a:pt x="208" y="124"/>
                  </a:lnTo>
                  <a:lnTo>
                    <a:pt x="208" y="125"/>
                  </a:lnTo>
                  <a:lnTo>
                    <a:pt x="208" y="126"/>
                  </a:lnTo>
                  <a:lnTo>
                    <a:pt x="207" y="126"/>
                  </a:lnTo>
                  <a:lnTo>
                    <a:pt x="207" y="127"/>
                  </a:lnTo>
                  <a:lnTo>
                    <a:pt x="207" y="126"/>
                  </a:lnTo>
                  <a:lnTo>
                    <a:pt x="207" y="127"/>
                  </a:lnTo>
                  <a:lnTo>
                    <a:pt x="206" y="127"/>
                  </a:lnTo>
                  <a:lnTo>
                    <a:pt x="207" y="127"/>
                  </a:lnTo>
                  <a:lnTo>
                    <a:pt x="207" y="128"/>
                  </a:lnTo>
                  <a:lnTo>
                    <a:pt x="206" y="128"/>
                  </a:lnTo>
                  <a:lnTo>
                    <a:pt x="206" y="129"/>
                  </a:lnTo>
                  <a:lnTo>
                    <a:pt x="206" y="128"/>
                  </a:lnTo>
                  <a:lnTo>
                    <a:pt x="206" y="129"/>
                  </a:lnTo>
                  <a:lnTo>
                    <a:pt x="206" y="130"/>
                  </a:lnTo>
                  <a:lnTo>
                    <a:pt x="206" y="129"/>
                  </a:lnTo>
                  <a:lnTo>
                    <a:pt x="207" y="129"/>
                  </a:lnTo>
                  <a:lnTo>
                    <a:pt x="206" y="130"/>
                  </a:lnTo>
                  <a:lnTo>
                    <a:pt x="207" y="130"/>
                  </a:lnTo>
                  <a:lnTo>
                    <a:pt x="206" y="130"/>
                  </a:lnTo>
                  <a:lnTo>
                    <a:pt x="207" y="130"/>
                  </a:lnTo>
                  <a:lnTo>
                    <a:pt x="207" y="131"/>
                  </a:lnTo>
                  <a:lnTo>
                    <a:pt x="207" y="130"/>
                  </a:lnTo>
                  <a:lnTo>
                    <a:pt x="206" y="131"/>
                  </a:lnTo>
                  <a:lnTo>
                    <a:pt x="207" y="131"/>
                  </a:lnTo>
                  <a:lnTo>
                    <a:pt x="206" y="131"/>
                  </a:lnTo>
                  <a:lnTo>
                    <a:pt x="206" y="132"/>
                  </a:lnTo>
                  <a:lnTo>
                    <a:pt x="206" y="133"/>
                  </a:lnTo>
                  <a:lnTo>
                    <a:pt x="206" y="134"/>
                  </a:lnTo>
                  <a:lnTo>
                    <a:pt x="206" y="135"/>
                  </a:lnTo>
                  <a:lnTo>
                    <a:pt x="206" y="134"/>
                  </a:lnTo>
                  <a:lnTo>
                    <a:pt x="206" y="135"/>
                  </a:lnTo>
                  <a:lnTo>
                    <a:pt x="205" y="135"/>
                  </a:lnTo>
                  <a:lnTo>
                    <a:pt x="206" y="135"/>
                  </a:lnTo>
                  <a:lnTo>
                    <a:pt x="207" y="135"/>
                  </a:lnTo>
                  <a:lnTo>
                    <a:pt x="207" y="137"/>
                  </a:lnTo>
                  <a:lnTo>
                    <a:pt x="207" y="135"/>
                  </a:lnTo>
                  <a:lnTo>
                    <a:pt x="208" y="137"/>
                  </a:lnTo>
                  <a:lnTo>
                    <a:pt x="207" y="137"/>
                  </a:lnTo>
                  <a:lnTo>
                    <a:pt x="208" y="137"/>
                  </a:lnTo>
                  <a:lnTo>
                    <a:pt x="207" y="139"/>
                  </a:lnTo>
                  <a:lnTo>
                    <a:pt x="208" y="139"/>
                  </a:lnTo>
                  <a:lnTo>
                    <a:pt x="207" y="139"/>
                  </a:lnTo>
                  <a:lnTo>
                    <a:pt x="208" y="139"/>
                  </a:lnTo>
                  <a:lnTo>
                    <a:pt x="208" y="141"/>
                  </a:lnTo>
                  <a:lnTo>
                    <a:pt x="209" y="141"/>
                  </a:lnTo>
                  <a:lnTo>
                    <a:pt x="208" y="141"/>
                  </a:lnTo>
                  <a:lnTo>
                    <a:pt x="209" y="141"/>
                  </a:lnTo>
                  <a:lnTo>
                    <a:pt x="208" y="141"/>
                  </a:lnTo>
                  <a:lnTo>
                    <a:pt x="209" y="141"/>
                  </a:lnTo>
                  <a:lnTo>
                    <a:pt x="210" y="141"/>
                  </a:lnTo>
                  <a:lnTo>
                    <a:pt x="210" y="142"/>
                  </a:lnTo>
                  <a:lnTo>
                    <a:pt x="210" y="143"/>
                  </a:lnTo>
                  <a:lnTo>
                    <a:pt x="210" y="144"/>
                  </a:lnTo>
                  <a:lnTo>
                    <a:pt x="211" y="144"/>
                  </a:lnTo>
                  <a:lnTo>
                    <a:pt x="212" y="144"/>
                  </a:lnTo>
                  <a:lnTo>
                    <a:pt x="212" y="145"/>
                  </a:lnTo>
                  <a:lnTo>
                    <a:pt x="213" y="145"/>
                  </a:lnTo>
                  <a:lnTo>
                    <a:pt x="213" y="146"/>
                  </a:lnTo>
                  <a:lnTo>
                    <a:pt x="214" y="146"/>
                  </a:lnTo>
                  <a:lnTo>
                    <a:pt x="214" y="147"/>
                  </a:lnTo>
                  <a:lnTo>
                    <a:pt x="214" y="148"/>
                  </a:lnTo>
                  <a:lnTo>
                    <a:pt x="215" y="148"/>
                  </a:lnTo>
                  <a:lnTo>
                    <a:pt x="215" y="149"/>
                  </a:lnTo>
                  <a:lnTo>
                    <a:pt x="214" y="149"/>
                  </a:lnTo>
                  <a:lnTo>
                    <a:pt x="215" y="149"/>
                  </a:lnTo>
                  <a:lnTo>
                    <a:pt x="214" y="149"/>
                  </a:lnTo>
                  <a:lnTo>
                    <a:pt x="215" y="149"/>
                  </a:lnTo>
                  <a:lnTo>
                    <a:pt x="215" y="150"/>
                  </a:lnTo>
                  <a:lnTo>
                    <a:pt x="215" y="151"/>
                  </a:lnTo>
                  <a:lnTo>
                    <a:pt x="216" y="151"/>
                  </a:lnTo>
                  <a:lnTo>
                    <a:pt x="216" y="152"/>
                  </a:lnTo>
                  <a:lnTo>
                    <a:pt x="217" y="152"/>
                  </a:lnTo>
                  <a:lnTo>
                    <a:pt x="217" y="153"/>
                  </a:lnTo>
                  <a:lnTo>
                    <a:pt x="218" y="153"/>
                  </a:lnTo>
                  <a:lnTo>
                    <a:pt x="218" y="154"/>
                  </a:lnTo>
                  <a:lnTo>
                    <a:pt x="218" y="155"/>
                  </a:lnTo>
                  <a:lnTo>
                    <a:pt x="217" y="155"/>
                  </a:lnTo>
                  <a:lnTo>
                    <a:pt x="217" y="156"/>
                  </a:lnTo>
                  <a:lnTo>
                    <a:pt x="218" y="157"/>
                  </a:lnTo>
                  <a:lnTo>
                    <a:pt x="218" y="158"/>
                  </a:lnTo>
                  <a:lnTo>
                    <a:pt x="218" y="159"/>
                  </a:lnTo>
                  <a:lnTo>
                    <a:pt x="219" y="159"/>
                  </a:lnTo>
                  <a:lnTo>
                    <a:pt x="219" y="160"/>
                  </a:lnTo>
                  <a:lnTo>
                    <a:pt x="219" y="161"/>
                  </a:lnTo>
                  <a:lnTo>
                    <a:pt x="220" y="161"/>
                  </a:lnTo>
                  <a:lnTo>
                    <a:pt x="220" y="162"/>
                  </a:lnTo>
                  <a:lnTo>
                    <a:pt x="221" y="162"/>
                  </a:lnTo>
                  <a:lnTo>
                    <a:pt x="222" y="162"/>
                  </a:lnTo>
                  <a:lnTo>
                    <a:pt x="223" y="162"/>
                  </a:lnTo>
                  <a:lnTo>
                    <a:pt x="222" y="162"/>
                  </a:lnTo>
                  <a:lnTo>
                    <a:pt x="221" y="162"/>
                  </a:lnTo>
                  <a:lnTo>
                    <a:pt x="221" y="164"/>
                  </a:lnTo>
                  <a:lnTo>
                    <a:pt x="220" y="164"/>
                  </a:lnTo>
                  <a:lnTo>
                    <a:pt x="219" y="164"/>
                  </a:lnTo>
                  <a:lnTo>
                    <a:pt x="218" y="164"/>
                  </a:lnTo>
                  <a:lnTo>
                    <a:pt x="218" y="165"/>
                  </a:lnTo>
                  <a:lnTo>
                    <a:pt x="217" y="166"/>
                  </a:lnTo>
                  <a:lnTo>
                    <a:pt x="216" y="166"/>
                  </a:lnTo>
                  <a:lnTo>
                    <a:pt x="216" y="167"/>
                  </a:lnTo>
                  <a:lnTo>
                    <a:pt x="216" y="168"/>
                  </a:lnTo>
                  <a:lnTo>
                    <a:pt x="216" y="169"/>
                  </a:lnTo>
                  <a:lnTo>
                    <a:pt x="215" y="169"/>
                  </a:lnTo>
                  <a:lnTo>
                    <a:pt x="214" y="169"/>
                  </a:lnTo>
                  <a:lnTo>
                    <a:pt x="214" y="170"/>
                  </a:lnTo>
                  <a:lnTo>
                    <a:pt x="214" y="171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3" y="171"/>
                  </a:lnTo>
                  <a:lnTo>
                    <a:pt x="212" y="171"/>
                  </a:lnTo>
                  <a:lnTo>
                    <a:pt x="211" y="171"/>
                  </a:lnTo>
                  <a:lnTo>
                    <a:pt x="210" y="171"/>
                  </a:lnTo>
                  <a:lnTo>
                    <a:pt x="210" y="172"/>
                  </a:lnTo>
                  <a:lnTo>
                    <a:pt x="209" y="172"/>
                  </a:lnTo>
                  <a:lnTo>
                    <a:pt x="209" y="173"/>
                  </a:lnTo>
                  <a:lnTo>
                    <a:pt x="208" y="173"/>
                  </a:lnTo>
                  <a:lnTo>
                    <a:pt x="208" y="174"/>
                  </a:lnTo>
                  <a:lnTo>
                    <a:pt x="208" y="173"/>
                  </a:lnTo>
                  <a:lnTo>
                    <a:pt x="208" y="174"/>
                  </a:lnTo>
                  <a:lnTo>
                    <a:pt x="208" y="175"/>
                  </a:lnTo>
                  <a:lnTo>
                    <a:pt x="209" y="176"/>
                  </a:lnTo>
                  <a:lnTo>
                    <a:pt x="209" y="177"/>
                  </a:lnTo>
                  <a:lnTo>
                    <a:pt x="210" y="177"/>
                  </a:lnTo>
                  <a:lnTo>
                    <a:pt x="210" y="178"/>
                  </a:lnTo>
                  <a:lnTo>
                    <a:pt x="211" y="178"/>
                  </a:lnTo>
                  <a:lnTo>
                    <a:pt x="212" y="178"/>
                  </a:lnTo>
                  <a:lnTo>
                    <a:pt x="212" y="177"/>
                  </a:lnTo>
                  <a:lnTo>
                    <a:pt x="213" y="177"/>
                  </a:lnTo>
                  <a:lnTo>
                    <a:pt x="214" y="176"/>
                  </a:lnTo>
                  <a:lnTo>
                    <a:pt x="215" y="176"/>
                  </a:lnTo>
                  <a:lnTo>
                    <a:pt x="215" y="177"/>
                  </a:lnTo>
                  <a:lnTo>
                    <a:pt x="214" y="177"/>
                  </a:lnTo>
                  <a:lnTo>
                    <a:pt x="213" y="178"/>
                  </a:lnTo>
                  <a:lnTo>
                    <a:pt x="214" y="179"/>
                  </a:lnTo>
                  <a:lnTo>
                    <a:pt x="214" y="180"/>
                  </a:lnTo>
                  <a:lnTo>
                    <a:pt x="215" y="180"/>
                  </a:lnTo>
                  <a:lnTo>
                    <a:pt x="215" y="181"/>
                  </a:lnTo>
                  <a:lnTo>
                    <a:pt x="216" y="181"/>
                  </a:lnTo>
                  <a:lnTo>
                    <a:pt x="217" y="181"/>
                  </a:lnTo>
                  <a:lnTo>
                    <a:pt x="218" y="182"/>
                  </a:lnTo>
                  <a:lnTo>
                    <a:pt x="219" y="182"/>
                  </a:lnTo>
                  <a:lnTo>
                    <a:pt x="219" y="181"/>
                  </a:lnTo>
                  <a:lnTo>
                    <a:pt x="220" y="181"/>
                  </a:lnTo>
                  <a:lnTo>
                    <a:pt x="220" y="180"/>
                  </a:lnTo>
                  <a:lnTo>
                    <a:pt x="221" y="180"/>
                  </a:lnTo>
                  <a:lnTo>
                    <a:pt x="221" y="178"/>
                  </a:lnTo>
                  <a:lnTo>
                    <a:pt x="221" y="177"/>
                  </a:lnTo>
                  <a:lnTo>
                    <a:pt x="221" y="176"/>
                  </a:lnTo>
                  <a:lnTo>
                    <a:pt x="221" y="175"/>
                  </a:lnTo>
                  <a:lnTo>
                    <a:pt x="221" y="174"/>
                  </a:lnTo>
                  <a:lnTo>
                    <a:pt x="221" y="173"/>
                  </a:lnTo>
                  <a:lnTo>
                    <a:pt x="222" y="173"/>
                  </a:lnTo>
                  <a:lnTo>
                    <a:pt x="222" y="172"/>
                  </a:lnTo>
                  <a:lnTo>
                    <a:pt x="223" y="172"/>
                  </a:lnTo>
                  <a:lnTo>
                    <a:pt x="224" y="172"/>
                  </a:lnTo>
                  <a:lnTo>
                    <a:pt x="224" y="171"/>
                  </a:lnTo>
                  <a:lnTo>
                    <a:pt x="225" y="171"/>
                  </a:lnTo>
                  <a:lnTo>
                    <a:pt x="225" y="170"/>
                  </a:lnTo>
                  <a:lnTo>
                    <a:pt x="226" y="170"/>
                  </a:lnTo>
                  <a:lnTo>
                    <a:pt x="225" y="170"/>
                  </a:lnTo>
                  <a:lnTo>
                    <a:pt x="225" y="169"/>
                  </a:lnTo>
                  <a:lnTo>
                    <a:pt x="225" y="168"/>
                  </a:lnTo>
                  <a:lnTo>
                    <a:pt x="226" y="168"/>
                  </a:lnTo>
                  <a:lnTo>
                    <a:pt x="227" y="168"/>
                  </a:lnTo>
                  <a:lnTo>
                    <a:pt x="227" y="169"/>
                  </a:lnTo>
                  <a:lnTo>
                    <a:pt x="228" y="169"/>
                  </a:lnTo>
                  <a:lnTo>
                    <a:pt x="229" y="169"/>
                  </a:lnTo>
                  <a:lnTo>
                    <a:pt x="230" y="169"/>
                  </a:lnTo>
                  <a:lnTo>
                    <a:pt x="231" y="169"/>
                  </a:lnTo>
                  <a:lnTo>
                    <a:pt x="232" y="169"/>
                  </a:lnTo>
                  <a:lnTo>
                    <a:pt x="232" y="168"/>
                  </a:lnTo>
                  <a:lnTo>
                    <a:pt x="233" y="168"/>
                  </a:lnTo>
                  <a:lnTo>
                    <a:pt x="234" y="168"/>
                  </a:lnTo>
                  <a:lnTo>
                    <a:pt x="234" y="167"/>
                  </a:lnTo>
                  <a:lnTo>
                    <a:pt x="234" y="166"/>
                  </a:lnTo>
                  <a:lnTo>
                    <a:pt x="235" y="166"/>
                  </a:lnTo>
                  <a:lnTo>
                    <a:pt x="235" y="165"/>
                  </a:lnTo>
                  <a:lnTo>
                    <a:pt x="236" y="165"/>
                  </a:lnTo>
                  <a:lnTo>
                    <a:pt x="237" y="164"/>
                  </a:lnTo>
                  <a:lnTo>
                    <a:pt x="237" y="165"/>
                  </a:lnTo>
                  <a:lnTo>
                    <a:pt x="238" y="166"/>
                  </a:lnTo>
                  <a:lnTo>
                    <a:pt x="238" y="165"/>
                  </a:lnTo>
                  <a:lnTo>
                    <a:pt x="238" y="166"/>
                  </a:lnTo>
                  <a:lnTo>
                    <a:pt x="238" y="167"/>
                  </a:lnTo>
                  <a:lnTo>
                    <a:pt x="240" y="167"/>
                  </a:lnTo>
                  <a:lnTo>
                    <a:pt x="240" y="168"/>
                  </a:lnTo>
                  <a:lnTo>
                    <a:pt x="240" y="167"/>
                  </a:lnTo>
                  <a:lnTo>
                    <a:pt x="241" y="167"/>
                  </a:lnTo>
                  <a:lnTo>
                    <a:pt x="240" y="168"/>
                  </a:lnTo>
                  <a:lnTo>
                    <a:pt x="240" y="169"/>
                  </a:lnTo>
                  <a:lnTo>
                    <a:pt x="240" y="170"/>
                  </a:lnTo>
                  <a:lnTo>
                    <a:pt x="238" y="170"/>
                  </a:lnTo>
                  <a:lnTo>
                    <a:pt x="238" y="171"/>
                  </a:lnTo>
                  <a:lnTo>
                    <a:pt x="240" y="171"/>
                  </a:lnTo>
                  <a:lnTo>
                    <a:pt x="240" y="172"/>
                  </a:lnTo>
                  <a:lnTo>
                    <a:pt x="238" y="172"/>
                  </a:lnTo>
                  <a:lnTo>
                    <a:pt x="238" y="173"/>
                  </a:lnTo>
                  <a:lnTo>
                    <a:pt x="238" y="174"/>
                  </a:lnTo>
                  <a:lnTo>
                    <a:pt x="238" y="175"/>
                  </a:lnTo>
                  <a:lnTo>
                    <a:pt x="238" y="176"/>
                  </a:lnTo>
                  <a:lnTo>
                    <a:pt x="237" y="176"/>
                  </a:lnTo>
                  <a:lnTo>
                    <a:pt x="236" y="176"/>
                  </a:lnTo>
                  <a:lnTo>
                    <a:pt x="236" y="177"/>
                  </a:lnTo>
                  <a:lnTo>
                    <a:pt x="235" y="177"/>
                  </a:lnTo>
                  <a:lnTo>
                    <a:pt x="236" y="177"/>
                  </a:lnTo>
                  <a:lnTo>
                    <a:pt x="236" y="178"/>
                  </a:lnTo>
                  <a:lnTo>
                    <a:pt x="236" y="177"/>
                  </a:lnTo>
                  <a:lnTo>
                    <a:pt x="236" y="178"/>
                  </a:lnTo>
                  <a:lnTo>
                    <a:pt x="235" y="178"/>
                  </a:lnTo>
                  <a:lnTo>
                    <a:pt x="235" y="179"/>
                  </a:lnTo>
                  <a:lnTo>
                    <a:pt x="236" y="179"/>
                  </a:lnTo>
                  <a:lnTo>
                    <a:pt x="237" y="179"/>
                  </a:lnTo>
                  <a:lnTo>
                    <a:pt x="237" y="178"/>
                  </a:lnTo>
                  <a:lnTo>
                    <a:pt x="238" y="179"/>
                  </a:lnTo>
                  <a:lnTo>
                    <a:pt x="238" y="178"/>
                  </a:lnTo>
                  <a:lnTo>
                    <a:pt x="238" y="179"/>
                  </a:lnTo>
                  <a:lnTo>
                    <a:pt x="238" y="180"/>
                  </a:lnTo>
                  <a:lnTo>
                    <a:pt x="237" y="180"/>
                  </a:lnTo>
                  <a:lnTo>
                    <a:pt x="237" y="181"/>
                  </a:lnTo>
                  <a:lnTo>
                    <a:pt x="236" y="181"/>
                  </a:lnTo>
                  <a:lnTo>
                    <a:pt x="236" y="180"/>
                  </a:lnTo>
                  <a:lnTo>
                    <a:pt x="235" y="181"/>
                  </a:lnTo>
                  <a:lnTo>
                    <a:pt x="235" y="182"/>
                  </a:lnTo>
                  <a:lnTo>
                    <a:pt x="235" y="183"/>
                  </a:lnTo>
                  <a:lnTo>
                    <a:pt x="234" y="183"/>
                  </a:lnTo>
                  <a:lnTo>
                    <a:pt x="234" y="182"/>
                  </a:lnTo>
                  <a:lnTo>
                    <a:pt x="233" y="182"/>
                  </a:lnTo>
                  <a:lnTo>
                    <a:pt x="233" y="181"/>
                  </a:lnTo>
                  <a:lnTo>
                    <a:pt x="233" y="180"/>
                  </a:lnTo>
                  <a:lnTo>
                    <a:pt x="233" y="181"/>
                  </a:lnTo>
                  <a:lnTo>
                    <a:pt x="233" y="182"/>
                  </a:lnTo>
                  <a:lnTo>
                    <a:pt x="232" y="182"/>
                  </a:lnTo>
                  <a:lnTo>
                    <a:pt x="231" y="182"/>
                  </a:lnTo>
                  <a:lnTo>
                    <a:pt x="231" y="183"/>
                  </a:lnTo>
                  <a:lnTo>
                    <a:pt x="232" y="183"/>
                  </a:lnTo>
                  <a:lnTo>
                    <a:pt x="233" y="183"/>
                  </a:lnTo>
                  <a:lnTo>
                    <a:pt x="233" y="184"/>
                  </a:lnTo>
                  <a:lnTo>
                    <a:pt x="233" y="183"/>
                  </a:lnTo>
                  <a:lnTo>
                    <a:pt x="233" y="184"/>
                  </a:lnTo>
                  <a:lnTo>
                    <a:pt x="232" y="184"/>
                  </a:lnTo>
                  <a:lnTo>
                    <a:pt x="233" y="184"/>
                  </a:lnTo>
                  <a:lnTo>
                    <a:pt x="234" y="184"/>
                  </a:lnTo>
                  <a:lnTo>
                    <a:pt x="234" y="185"/>
                  </a:lnTo>
                  <a:lnTo>
                    <a:pt x="235" y="185"/>
                  </a:lnTo>
                  <a:lnTo>
                    <a:pt x="236" y="184"/>
                  </a:lnTo>
                  <a:lnTo>
                    <a:pt x="237" y="184"/>
                  </a:lnTo>
                  <a:lnTo>
                    <a:pt x="237" y="183"/>
                  </a:lnTo>
                  <a:lnTo>
                    <a:pt x="237" y="184"/>
                  </a:lnTo>
                  <a:lnTo>
                    <a:pt x="236" y="184"/>
                  </a:lnTo>
                  <a:lnTo>
                    <a:pt x="236" y="185"/>
                  </a:lnTo>
                  <a:lnTo>
                    <a:pt x="237" y="185"/>
                  </a:lnTo>
                  <a:lnTo>
                    <a:pt x="236" y="185"/>
                  </a:lnTo>
                  <a:lnTo>
                    <a:pt x="237" y="186"/>
                  </a:lnTo>
                  <a:lnTo>
                    <a:pt x="238" y="186"/>
                  </a:lnTo>
                  <a:lnTo>
                    <a:pt x="238" y="187"/>
                  </a:lnTo>
                  <a:lnTo>
                    <a:pt x="237" y="186"/>
                  </a:lnTo>
                  <a:lnTo>
                    <a:pt x="236" y="187"/>
                  </a:lnTo>
                  <a:lnTo>
                    <a:pt x="236" y="186"/>
                  </a:lnTo>
                  <a:lnTo>
                    <a:pt x="235" y="187"/>
                  </a:lnTo>
                  <a:lnTo>
                    <a:pt x="235" y="186"/>
                  </a:lnTo>
                  <a:lnTo>
                    <a:pt x="234" y="186"/>
                  </a:lnTo>
                  <a:lnTo>
                    <a:pt x="233" y="185"/>
                  </a:lnTo>
                  <a:lnTo>
                    <a:pt x="233" y="186"/>
                  </a:lnTo>
                  <a:lnTo>
                    <a:pt x="232" y="186"/>
                  </a:lnTo>
                  <a:lnTo>
                    <a:pt x="232" y="185"/>
                  </a:lnTo>
                  <a:lnTo>
                    <a:pt x="231" y="185"/>
                  </a:lnTo>
                  <a:lnTo>
                    <a:pt x="231" y="187"/>
                  </a:lnTo>
                  <a:lnTo>
                    <a:pt x="230" y="187"/>
                  </a:lnTo>
                  <a:lnTo>
                    <a:pt x="230" y="188"/>
                  </a:lnTo>
                  <a:lnTo>
                    <a:pt x="230" y="187"/>
                  </a:lnTo>
                  <a:lnTo>
                    <a:pt x="230" y="186"/>
                  </a:lnTo>
                  <a:lnTo>
                    <a:pt x="229" y="186"/>
                  </a:lnTo>
                  <a:lnTo>
                    <a:pt x="229" y="185"/>
                  </a:lnTo>
                  <a:lnTo>
                    <a:pt x="228" y="185"/>
                  </a:lnTo>
                  <a:lnTo>
                    <a:pt x="228" y="186"/>
                  </a:lnTo>
                  <a:lnTo>
                    <a:pt x="229" y="186"/>
                  </a:lnTo>
                  <a:lnTo>
                    <a:pt x="229" y="187"/>
                  </a:lnTo>
                  <a:lnTo>
                    <a:pt x="230" y="187"/>
                  </a:lnTo>
                  <a:lnTo>
                    <a:pt x="230" y="188"/>
                  </a:lnTo>
                  <a:lnTo>
                    <a:pt x="230" y="190"/>
                  </a:lnTo>
                  <a:lnTo>
                    <a:pt x="230" y="192"/>
                  </a:lnTo>
                  <a:lnTo>
                    <a:pt x="230" y="193"/>
                  </a:lnTo>
                  <a:lnTo>
                    <a:pt x="229" y="193"/>
                  </a:lnTo>
                  <a:lnTo>
                    <a:pt x="228" y="193"/>
                  </a:lnTo>
                  <a:lnTo>
                    <a:pt x="228" y="192"/>
                  </a:lnTo>
                  <a:lnTo>
                    <a:pt x="228" y="190"/>
                  </a:lnTo>
                  <a:lnTo>
                    <a:pt x="227" y="190"/>
                  </a:lnTo>
                  <a:lnTo>
                    <a:pt x="226" y="190"/>
                  </a:lnTo>
                  <a:lnTo>
                    <a:pt x="226" y="188"/>
                  </a:lnTo>
                  <a:lnTo>
                    <a:pt x="225" y="188"/>
                  </a:lnTo>
                  <a:lnTo>
                    <a:pt x="225" y="190"/>
                  </a:lnTo>
                  <a:lnTo>
                    <a:pt x="226" y="190"/>
                  </a:lnTo>
                  <a:lnTo>
                    <a:pt x="226" y="192"/>
                  </a:lnTo>
                  <a:lnTo>
                    <a:pt x="227" y="192"/>
                  </a:lnTo>
                  <a:lnTo>
                    <a:pt x="226" y="192"/>
                  </a:lnTo>
                  <a:lnTo>
                    <a:pt x="225" y="192"/>
                  </a:lnTo>
                  <a:lnTo>
                    <a:pt x="226" y="192"/>
                  </a:lnTo>
                  <a:lnTo>
                    <a:pt x="225" y="192"/>
                  </a:lnTo>
                  <a:lnTo>
                    <a:pt x="225" y="193"/>
                  </a:lnTo>
                  <a:lnTo>
                    <a:pt x="226" y="193"/>
                  </a:lnTo>
                  <a:lnTo>
                    <a:pt x="227" y="194"/>
                  </a:lnTo>
                  <a:lnTo>
                    <a:pt x="228" y="194"/>
                  </a:lnTo>
                  <a:lnTo>
                    <a:pt x="228" y="195"/>
                  </a:lnTo>
                  <a:lnTo>
                    <a:pt x="227" y="195"/>
                  </a:lnTo>
                  <a:lnTo>
                    <a:pt x="227" y="194"/>
                  </a:lnTo>
                  <a:lnTo>
                    <a:pt x="226" y="194"/>
                  </a:lnTo>
                  <a:lnTo>
                    <a:pt x="225" y="193"/>
                  </a:lnTo>
                  <a:lnTo>
                    <a:pt x="224" y="193"/>
                  </a:lnTo>
                  <a:lnTo>
                    <a:pt x="223" y="193"/>
                  </a:lnTo>
                  <a:lnTo>
                    <a:pt x="222" y="193"/>
                  </a:lnTo>
                  <a:lnTo>
                    <a:pt x="222" y="194"/>
                  </a:lnTo>
                  <a:lnTo>
                    <a:pt x="222" y="195"/>
                  </a:lnTo>
                  <a:lnTo>
                    <a:pt x="221" y="195"/>
                  </a:lnTo>
                  <a:lnTo>
                    <a:pt x="220" y="195"/>
                  </a:lnTo>
                  <a:lnTo>
                    <a:pt x="220" y="196"/>
                  </a:lnTo>
                  <a:lnTo>
                    <a:pt x="221" y="196"/>
                  </a:lnTo>
                  <a:lnTo>
                    <a:pt x="222" y="196"/>
                  </a:lnTo>
                  <a:lnTo>
                    <a:pt x="223" y="196"/>
                  </a:lnTo>
                  <a:lnTo>
                    <a:pt x="222" y="196"/>
                  </a:lnTo>
                  <a:lnTo>
                    <a:pt x="221" y="197"/>
                  </a:lnTo>
                  <a:lnTo>
                    <a:pt x="222" y="197"/>
                  </a:lnTo>
                  <a:lnTo>
                    <a:pt x="222" y="198"/>
                  </a:lnTo>
                  <a:lnTo>
                    <a:pt x="223" y="198"/>
                  </a:lnTo>
                  <a:lnTo>
                    <a:pt x="224" y="198"/>
                  </a:lnTo>
                  <a:lnTo>
                    <a:pt x="223" y="199"/>
                  </a:lnTo>
                  <a:lnTo>
                    <a:pt x="224" y="200"/>
                  </a:lnTo>
                  <a:lnTo>
                    <a:pt x="225" y="200"/>
                  </a:lnTo>
                  <a:lnTo>
                    <a:pt x="226" y="200"/>
                  </a:lnTo>
                  <a:lnTo>
                    <a:pt x="226" y="201"/>
                  </a:lnTo>
                  <a:lnTo>
                    <a:pt x="227" y="201"/>
                  </a:lnTo>
                  <a:lnTo>
                    <a:pt x="226" y="202"/>
                  </a:lnTo>
                  <a:lnTo>
                    <a:pt x="226" y="203"/>
                  </a:lnTo>
                  <a:lnTo>
                    <a:pt x="225" y="203"/>
                  </a:lnTo>
                  <a:lnTo>
                    <a:pt x="225" y="202"/>
                  </a:lnTo>
                  <a:lnTo>
                    <a:pt x="225" y="201"/>
                  </a:lnTo>
                  <a:lnTo>
                    <a:pt x="224" y="202"/>
                  </a:lnTo>
                  <a:lnTo>
                    <a:pt x="224" y="203"/>
                  </a:lnTo>
                  <a:lnTo>
                    <a:pt x="224" y="204"/>
                  </a:lnTo>
                  <a:lnTo>
                    <a:pt x="225" y="205"/>
                  </a:lnTo>
                  <a:lnTo>
                    <a:pt x="225" y="206"/>
                  </a:lnTo>
                  <a:lnTo>
                    <a:pt x="226" y="206"/>
                  </a:lnTo>
                  <a:lnTo>
                    <a:pt x="226" y="205"/>
                  </a:lnTo>
                  <a:lnTo>
                    <a:pt x="227" y="205"/>
                  </a:lnTo>
                  <a:lnTo>
                    <a:pt x="226" y="206"/>
                  </a:lnTo>
                  <a:lnTo>
                    <a:pt x="226" y="207"/>
                  </a:lnTo>
                  <a:lnTo>
                    <a:pt x="227" y="208"/>
                  </a:lnTo>
                  <a:lnTo>
                    <a:pt x="227" y="209"/>
                  </a:lnTo>
                  <a:lnTo>
                    <a:pt x="227" y="210"/>
                  </a:lnTo>
                  <a:lnTo>
                    <a:pt x="228" y="209"/>
                  </a:lnTo>
                  <a:lnTo>
                    <a:pt x="229" y="209"/>
                  </a:lnTo>
                  <a:lnTo>
                    <a:pt x="229" y="208"/>
                  </a:lnTo>
                  <a:lnTo>
                    <a:pt x="230" y="208"/>
                  </a:lnTo>
                  <a:lnTo>
                    <a:pt x="230" y="209"/>
                  </a:lnTo>
                  <a:lnTo>
                    <a:pt x="231" y="209"/>
                  </a:lnTo>
                  <a:lnTo>
                    <a:pt x="232" y="209"/>
                  </a:lnTo>
                  <a:lnTo>
                    <a:pt x="233" y="209"/>
                  </a:lnTo>
                  <a:lnTo>
                    <a:pt x="233" y="208"/>
                  </a:lnTo>
                  <a:lnTo>
                    <a:pt x="234" y="209"/>
                  </a:lnTo>
                  <a:lnTo>
                    <a:pt x="235" y="209"/>
                  </a:lnTo>
                  <a:lnTo>
                    <a:pt x="236" y="209"/>
                  </a:lnTo>
                  <a:lnTo>
                    <a:pt x="236" y="210"/>
                  </a:lnTo>
                  <a:lnTo>
                    <a:pt x="236" y="211"/>
                  </a:lnTo>
                  <a:lnTo>
                    <a:pt x="237" y="211"/>
                  </a:lnTo>
                  <a:lnTo>
                    <a:pt x="238" y="210"/>
                  </a:lnTo>
                  <a:lnTo>
                    <a:pt x="238" y="211"/>
                  </a:lnTo>
                  <a:lnTo>
                    <a:pt x="240" y="211"/>
                  </a:lnTo>
                  <a:lnTo>
                    <a:pt x="240" y="212"/>
                  </a:lnTo>
                  <a:lnTo>
                    <a:pt x="241" y="212"/>
                  </a:lnTo>
                  <a:lnTo>
                    <a:pt x="242" y="212"/>
                  </a:lnTo>
                  <a:lnTo>
                    <a:pt x="242" y="211"/>
                  </a:lnTo>
                  <a:lnTo>
                    <a:pt x="242" y="210"/>
                  </a:lnTo>
                  <a:lnTo>
                    <a:pt x="243" y="211"/>
                  </a:lnTo>
                  <a:lnTo>
                    <a:pt x="243" y="210"/>
                  </a:lnTo>
                  <a:lnTo>
                    <a:pt x="243" y="211"/>
                  </a:lnTo>
                  <a:lnTo>
                    <a:pt x="244" y="211"/>
                  </a:lnTo>
                  <a:lnTo>
                    <a:pt x="244" y="212"/>
                  </a:lnTo>
                  <a:lnTo>
                    <a:pt x="244" y="213"/>
                  </a:lnTo>
                  <a:lnTo>
                    <a:pt x="245" y="213"/>
                  </a:lnTo>
                  <a:lnTo>
                    <a:pt x="245" y="214"/>
                  </a:lnTo>
                  <a:lnTo>
                    <a:pt x="246" y="214"/>
                  </a:lnTo>
                  <a:lnTo>
                    <a:pt x="246" y="215"/>
                  </a:lnTo>
                  <a:lnTo>
                    <a:pt x="247" y="215"/>
                  </a:lnTo>
                  <a:lnTo>
                    <a:pt x="247" y="216"/>
                  </a:lnTo>
                  <a:lnTo>
                    <a:pt x="248" y="216"/>
                  </a:lnTo>
                  <a:lnTo>
                    <a:pt x="248" y="218"/>
                  </a:lnTo>
                  <a:lnTo>
                    <a:pt x="248" y="220"/>
                  </a:lnTo>
                  <a:lnTo>
                    <a:pt x="250" y="220"/>
                  </a:lnTo>
                  <a:lnTo>
                    <a:pt x="250" y="218"/>
                  </a:lnTo>
                  <a:lnTo>
                    <a:pt x="251" y="218"/>
                  </a:lnTo>
                  <a:lnTo>
                    <a:pt x="252" y="218"/>
                  </a:lnTo>
                  <a:lnTo>
                    <a:pt x="253" y="218"/>
                  </a:lnTo>
                  <a:lnTo>
                    <a:pt x="253" y="220"/>
                  </a:lnTo>
                  <a:lnTo>
                    <a:pt x="252" y="220"/>
                  </a:lnTo>
                  <a:lnTo>
                    <a:pt x="252" y="221"/>
                  </a:lnTo>
                  <a:lnTo>
                    <a:pt x="252" y="222"/>
                  </a:lnTo>
                  <a:lnTo>
                    <a:pt x="252" y="223"/>
                  </a:lnTo>
                  <a:lnTo>
                    <a:pt x="251" y="223"/>
                  </a:lnTo>
                  <a:lnTo>
                    <a:pt x="251" y="224"/>
                  </a:lnTo>
                  <a:lnTo>
                    <a:pt x="250" y="224"/>
                  </a:lnTo>
                  <a:lnTo>
                    <a:pt x="251" y="225"/>
                  </a:lnTo>
                  <a:lnTo>
                    <a:pt x="250" y="225"/>
                  </a:lnTo>
                  <a:lnTo>
                    <a:pt x="250" y="226"/>
                  </a:lnTo>
                  <a:lnTo>
                    <a:pt x="250" y="227"/>
                  </a:lnTo>
                  <a:lnTo>
                    <a:pt x="250" y="226"/>
                  </a:lnTo>
                  <a:lnTo>
                    <a:pt x="248" y="226"/>
                  </a:lnTo>
                  <a:lnTo>
                    <a:pt x="248" y="227"/>
                  </a:lnTo>
                  <a:lnTo>
                    <a:pt x="247" y="227"/>
                  </a:lnTo>
                  <a:lnTo>
                    <a:pt x="247" y="228"/>
                  </a:lnTo>
                  <a:lnTo>
                    <a:pt x="246" y="229"/>
                  </a:lnTo>
                  <a:lnTo>
                    <a:pt x="246" y="230"/>
                  </a:lnTo>
                  <a:lnTo>
                    <a:pt x="247" y="230"/>
                  </a:lnTo>
                  <a:lnTo>
                    <a:pt x="247" y="231"/>
                  </a:lnTo>
                  <a:lnTo>
                    <a:pt x="247" y="232"/>
                  </a:lnTo>
                  <a:lnTo>
                    <a:pt x="247" y="231"/>
                  </a:lnTo>
                  <a:lnTo>
                    <a:pt x="246" y="231"/>
                  </a:lnTo>
                  <a:lnTo>
                    <a:pt x="246" y="230"/>
                  </a:lnTo>
                  <a:lnTo>
                    <a:pt x="245" y="230"/>
                  </a:lnTo>
                  <a:lnTo>
                    <a:pt x="244" y="229"/>
                  </a:lnTo>
                  <a:lnTo>
                    <a:pt x="243" y="229"/>
                  </a:lnTo>
                  <a:lnTo>
                    <a:pt x="243" y="228"/>
                  </a:lnTo>
                  <a:lnTo>
                    <a:pt x="241" y="227"/>
                  </a:lnTo>
                  <a:lnTo>
                    <a:pt x="241" y="228"/>
                  </a:lnTo>
                  <a:lnTo>
                    <a:pt x="240" y="228"/>
                  </a:lnTo>
                  <a:lnTo>
                    <a:pt x="240" y="229"/>
                  </a:lnTo>
                  <a:lnTo>
                    <a:pt x="238" y="229"/>
                  </a:lnTo>
                  <a:lnTo>
                    <a:pt x="238" y="230"/>
                  </a:lnTo>
                  <a:lnTo>
                    <a:pt x="238" y="231"/>
                  </a:lnTo>
                  <a:lnTo>
                    <a:pt x="237" y="232"/>
                  </a:lnTo>
                  <a:lnTo>
                    <a:pt x="237" y="233"/>
                  </a:lnTo>
                  <a:lnTo>
                    <a:pt x="236" y="233"/>
                  </a:lnTo>
                  <a:lnTo>
                    <a:pt x="236" y="234"/>
                  </a:lnTo>
                  <a:lnTo>
                    <a:pt x="236" y="235"/>
                  </a:lnTo>
                  <a:lnTo>
                    <a:pt x="235" y="235"/>
                  </a:lnTo>
                  <a:lnTo>
                    <a:pt x="235" y="236"/>
                  </a:lnTo>
                  <a:lnTo>
                    <a:pt x="234" y="236"/>
                  </a:lnTo>
                  <a:lnTo>
                    <a:pt x="234" y="237"/>
                  </a:lnTo>
                  <a:lnTo>
                    <a:pt x="233" y="236"/>
                  </a:lnTo>
                  <a:lnTo>
                    <a:pt x="234" y="236"/>
                  </a:lnTo>
                  <a:lnTo>
                    <a:pt x="234" y="235"/>
                  </a:lnTo>
                  <a:lnTo>
                    <a:pt x="234" y="234"/>
                  </a:lnTo>
                  <a:lnTo>
                    <a:pt x="234" y="233"/>
                  </a:lnTo>
                  <a:lnTo>
                    <a:pt x="235" y="233"/>
                  </a:lnTo>
                  <a:lnTo>
                    <a:pt x="236" y="233"/>
                  </a:lnTo>
                  <a:lnTo>
                    <a:pt x="236" y="232"/>
                  </a:lnTo>
                  <a:lnTo>
                    <a:pt x="236" y="231"/>
                  </a:lnTo>
                  <a:lnTo>
                    <a:pt x="237" y="230"/>
                  </a:lnTo>
                  <a:lnTo>
                    <a:pt x="237" y="229"/>
                  </a:lnTo>
                  <a:lnTo>
                    <a:pt x="237" y="228"/>
                  </a:lnTo>
                  <a:lnTo>
                    <a:pt x="236" y="228"/>
                  </a:lnTo>
                  <a:lnTo>
                    <a:pt x="236" y="227"/>
                  </a:lnTo>
                  <a:lnTo>
                    <a:pt x="235" y="227"/>
                  </a:lnTo>
                  <a:lnTo>
                    <a:pt x="234" y="227"/>
                  </a:lnTo>
                  <a:lnTo>
                    <a:pt x="234" y="226"/>
                  </a:lnTo>
                  <a:lnTo>
                    <a:pt x="234" y="227"/>
                  </a:lnTo>
                  <a:lnTo>
                    <a:pt x="234" y="226"/>
                  </a:lnTo>
                  <a:lnTo>
                    <a:pt x="234" y="227"/>
                  </a:lnTo>
                  <a:lnTo>
                    <a:pt x="233" y="227"/>
                  </a:lnTo>
                  <a:lnTo>
                    <a:pt x="234" y="226"/>
                  </a:lnTo>
                  <a:lnTo>
                    <a:pt x="233" y="226"/>
                  </a:lnTo>
                  <a:lnTo>
                    <a:pt x="233" y="225"/>
                  </a:lnTo>
                  <a:lnTo>
                    <a:pt x="233" y="224"/>
                  </a:lnTo>
                  <a:lnTo>
                    <a:pt x="233" y="223"/>
                  </a:lnTo>
                  <a:lnTo>
                    <a:pt x="232" y="223"/>
                  </a:lnTo>
                  <a:lnTo>
                    <a:pt x="231" y="222"/>
                  </a:lnTo>
                  <a:lnTo>
                    <a:pt x="231" y="221"/>
                  </a:lnTo>
                  <a:lnTo>
                    <a:pt x="230" y="220"/>
                  </a:lnTo>
                  <a:lnTo>
                    <a:pt x="229" y="220"/>
                  </a:lnTo>
                  <a:lnTo>
                    <a:pt x="228" y="218"/>
                  </a:lnTo>
                  <a:lnTo>
                    <a:pt x="227" y="218"/>
                  </a:lnTo>
                  <a:lnTo>
                    <a:pt x="226" y="218"/>
                  </a:lnTo>
                  <a:lnTo>
                    <a:pt x="225" y="218"/>
                  </a:lnTo>
                  <a:lnTo>
                    <a:pt x="224" y="218"/>
                  </a:lnTo>
                  <a:lnTo>
                    <a:pt x="223" y="218"/>
                  </a:lnTo>
                  <a:lnTo>
                    <a:pt x="222" y="218"/>
                  </a:lnTo>
                  <a:lnTo>
                    <a:pt x="222" y="216"/>
                  </a:lnTo>
                  <a:lnTo>
                    <a:pt x="221" y="216"/>
                  </a:lnTo>
                  <a:lnTo>
                    <a:pt x="220" y="216"/>
                  </a:lnTo>
                  <a:lnTo>
                    <a:pt x="220" y="215"/>
                  </a:lnTo>
                  <a:lnTo>
                    <a:pt x="220" y="216"/>
                  </a:lnTo>
                  <a:lnTo>
                    <a:pt x="219" y="216"/>
                  </a:lnTo>
                  <a:lnTo>
                    <a:pt x="217" y="215"/>
                  </a:lnTo>
                  <a:lnTo>
                    <a:pt x="216" y="215"/>
                  </a:lnTo>
                  <a:lnTo>
                    <a:pt x="215" y="215"/>
                  </a:lnTo>
                  <a:lnTo>
                    <a:pt x="214" y="215"/>
                  </a:lnTo>
                  <a:lnTo>
                    <a:pt x="213" y="215"/>
                  </a:lnTo>
                  <a:lnTo>
                    <a:pt x="212" y="215"/>
                  </a:lnTo>
                  <a:lnTo>
                    <a:pt x="211" y="215"/>
                  </a:lnTo>
                  <a:lnTo>
                    <a:pt x="210" y="216"/>
                  </a:lnTo>
                  <a:lnTo>
                    <a:pt x="209" y="216"/>
                  </a:lnTo>
                  <a:lnTo>
                    <a:pt x="208" y="216"/>
                  </a:lnTo>
                  <a:lnTo>
                    <a:pt x="207" y="218"/>
                  </a:lnTo>
                  <a:lnTo>
                    <a:pt x="206" y="218"/>
                  </a:lnTo>
                  <a:lnTo>
                    <a:pt x="204" y="220"/>
                  </a:lnTo>
                  <a:lnTo>
                    <a:pt x="203" y="220"/>
                  </a:lnTo>
                  <a:lnTo>
                    <a:pt x="203" y="221"/>
                  </a:lnTo>
                  <a:lnTo>
                    <a:pt x="202" y="221"/>
                  </a:lnTo>
                  <a:lnTo>
                    <a:pt x="202" y="222"/>
                  </a:lnTo>
                  <a:lnTo>
                    <a:pt x="201" y="223"/>
                  </a:lnTo>
                  <a:lnTo>
                    <a:pt x="200" y="224"/>
                  </a:lnTo>
                  <a:lnTo>
                    <a:pt x="200" y="225"/>
                  </a:lnTo>
                  <a:lnTo>
                    <a:pt x="199" y="226"/>
                  </a:lnTo>
                  <a:lnTo>
                    <a:pt x="197" y="227"/>
                  </a:lnTo>
                  <a:lnTo>
                    <a:pt x="197" y="228"/>
                  </a:lnTo>
                  <a:lnTo>
                    <a:pt x="196" y="228"/>
                  </a:lnTo>
                  <a:lnTo>
                    <a:pt x="195" y="229"/>
                  </a:lnTo>
                  <a:lnTo>
                    <a:pt x="194" y="229"/>
                  </a:lnTo>
                  <a:lnTo>
                    <a:pt x="193" y="230"/>
                  </a:lnTo>
                  <a:lnTo>
                    <a:pt x="192" y="230"/>
                  </a:lnTo>
                  <a:lnTo>
                    <a:pt x="191" y="230"/>
                  </a:lnTo>
                  <a:lnTo>
                    <a:pt x="190" y="230"/>
                  </a:lnTo>
                  <a:lnTo>
                    <a:pt x="190" y="231"/>
                  </a:lnTo>
                  <a:lnTo>
                    <a:pt x="188" y="232"/>
                  </a:lnTo>
                  <a:lnTo>
                    <a:pt x="187" y="232"/>
                  </a:lnTo>
                  <a:lnTo>
                    <a:pt x="188" y="231"/>
                  </a:lnTo>
                  <a:lnTo>
                    <a:pt x="189" y="231"/>
                  </a:lnTo>
                  <a:lnTo>
                    <a:pt x="190" y="231"/>
                  </a:lnTo>
                  <a:lnTo>
                    <a:pt x="190" y="230"/>
                  </a:lnTo>
                  <a:lnTo>
                    <a:pt x="191" y="230"/>
                  </a:lnTo>
                  <a:lnTo>
                    <a:pt x="192" y="229"/>
                  </a:lnTo>
                  <a:lnTo>
                    <a:pt x="191" y="228"/>
                  </a:lnTo>
                  <a:lnTo>
                    <a:pt x="192" y="228"/>
                  </a:lnTo>
                  <a:lnTo>
                    <a:pt x="192" y="227"/>
                  </a:lnTo>
                  <a:lnTo>
                    <a:pt x="191" y="227"/>
                  </a:lnTo>
                  <a:lnTo>
                    <a:pt x="190" y="227"/>
                  </a:lnTo>
                  <a:lnTo>
                    <a:pt x="190" y="226"/>
                  </a:lnTo>
                  <a:lnTo>
                    <a:pt x="190" y="225"/>
                  </a:lnTo>
                  <a:lnTo>
                    <a:pt x="190" y="224"/>
                  </a:lnTo>
                  <a:lnTo>
                    <a:pt x="190" y="223"/>
                  </a:lnTo>
                  <a:lnTo>
                    <a:pt x="190" y="222"/>
                  </a:lnTo>
                  <a:lnTo>
                    <a:pt x="190" y="221"/>
                  </a:lnTo>
                  <a:lnTo>
                    <a:pt x="190" y="220"/>
                  </a:lnTo>
                  <a:lnTo>
                    <a:pt x="190" y="221"/>
                  </a:lnTo>
                  <a:lnTo>
                    <a:pt x="189" y="221"/>
                  </a:lnTo>
                  <a:lnTo>
                    <a:pt x="189" y="220"/>
                  </a:lnTo>
                  <a:lnTo>
                    <a:pt x="188" y="220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6" y="220"/>
                  </a:lnTo>
                  <a:lnTo>
                    <a:pt x="185" y="220"/>
                  </a:lnTo>
                  <a:lnTo>
                    <a:pt x="186" y="220"/>
                  </a:lnTo>
                  <a:lnTo>
                    <a:pt x="185" y="220"/>
                  </a:lnTo>
                  <a:lnTo>
                    <a:pt x="185" y="221"/>
                  </a:lnTo>
                  <a:lnTo>
                    <a:pt x="184" y="221"/>
                  </a:lnTo>
                  <a:lnTo>
                    <a:pt x="184" y="222"/>
                  </a:lnTo>
                  <a:lnTo>
                    <a:pt x="184" y="223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3" y="224"/>
                  </a:lnTo>
                  <a:lnTo>
                    <a:pt x="182" y="224"/>
                  </a:lnTo>
                  <a:lnTo>
                    <a:pt x="181" y="224"/>
                  </a:lnTo>
                  <a:lnTo>
                    <a:pt x="181" y="223"/>
                  </a:lnTo>
                  <a:lnTo>
                    <a:pt x="182" y="223"/>
                  </a:lnTo>
                  <a:lnTo>
                    <a:pt x="182" y="222"/>
                  </a:lnTo>
                  <a:lnTo>
                    <a:pt x="181" y="222"/>
                  </a:lnTo>
                  <a:lnTo>
                    <a:pt x="181" y="221"/>
                  </a:lnTo>
                  <a:lnTo>
                    <a:pt x="180" y="221"/>
                  </a:lnTo>
                  <a:lnTo>
                    <a:pt x="181" y="220"/>
                  </a:lnTo>
                  <a:lnTo>
                    <a:pt x="180" y="220"/>
                  </a:lnTo>
                  <a:lnTo>
                    <a:pt x="180" y="218"/>
                  </a:lnTo>
                  <a:lnTo>
                    <a:pt x="179" y="218"/>
                  </a:lnTo>
                  <a:lnTo>
                    <a:pt x="178" y="220"/>
                  </a:lnTo>
                  <a:lnTo>
                    <a:pt x="177" y="220"/>
                  </a:lnTo>
                  <a:lnTo>
                    <a:pt x="176" y="220"/>
                  </a:lnTo>
                  <a:lnTo>
                    <a:pt x="176" y="218"/>
                  </a:lnTo>
                  <a:lnTo>
                    <a:pt x="175" y="218"/>
                  </a:lnTo>
                  <a:lnTo>
                    <a:pt x="175" y="220"/>
                  </a:lnTo>
                  <a:lnTo>
                    <a:pt x="175" y="221"/>
                  </a:lnTo>
                  <a:lnTo>
                    <a:pt x="176" y="221"/>
                  </a:lnTo>
                  <a:lnTo>
                    <a:pt x="177" y="222"/>
                  </a:lnTo>
                  <a:lnTo>
                    <a:pt x="178" y="222"/>
                  </a:lnTo>
                  <a:lnTo>
                    <a:pt x="178" y="223"/>
                  </a:lnTo>
                  <a:lnTo>
                    <a:pt x="178" y="222"/>
                  </a:lnTo>
                  <a:lnTo>
                    <a:pt x="177" y="222"/>
                  </a:lnTo>
                  <a:lnTo>
                    <a:pt x="176" y="222"/>
                  </a:lnTo>
                  <a:lnTo>
                    <a:pt x="176" y="223"/>
                  </a:lnTo>
                  <a:lnTo>
                    <a:pt x="177" y="223"/>
                  </a:lnTo>
                  <a:lnTo>
                    <a:pt x="177" y="224"/>
                  </a:lnTo>
                  <a:lnTo>
                    <a:pt x="176" y="224"/>
                  </a:lnTo>
                  <a:lnTo>
                    <a:pt x="176" y="223"/>
                  </a:lnTo>
                  <a:lnTo>
                    <a:pt x="175" y="223"/>
                  </a:lnTo>
                  <a:lnTo>
                    <a:pt x="175" y="224"/>
                  </a:lnTo>
                  <a:lnTo>
                    <a:pt x="175" y="223"/>
                  </a:lnTo>
                  <a:lnTo>
                    <a:pt x="175" y="224"/>
                  </a:lnTo>
                  <a:lnTo>
                    <a:pt x="175" y="223"/>
                  </a:lnTo>
                  <a:lnTo>
                    <a:pt x="174" y="223"/>
                  </a:lnTo>
                  <a:lnTo>
                    <a:pt x="175" y="223"/>
                  </a:lnTo>
                  <a:lnTo>
                    <a:pt x="174" y="223"/>
                  </a:lnTo>
                  <a:lnTo>
                    <a:pt x="174" y="224"/>
                  </a:lnTo>
                  <a:lnTo>
                    <a:pt x="174" y="225"/>
                  </a:lnTo>
                  <a:lnTo>
                    <a:pt x="173" y="225"/>
                  </a:lnTo>
                  <a:lnTo>
                    <a:pt x="173" y="224"/>
                  </a:lnTo>
                  <a:lnTo>
                    <a:pt x="173" y="223"/>
                  </a:lnTo>
                  <a:lnTo>
                    <a:pt x="173" y="224"/>
                  </a:lnTo>
                  <a:lnTo>
                    <a:pt x="173" y="225"/>
                  </a:lnTo>
                  <a:lnTo>
                    <a:pt x="173" y="226"/>
                  </a:lnTo>
                  <a:lnTo>
                    <a:pt x="173" y="227"/>
                  </a:lnTo>
                  <a:lnTo>
                    <a:pt x="173" y="228"/>
                  </a:lnTo>
                  <a:lnTo>
                    <a:pt x="173" y="229"/>
                  </a:lnTo>
                  <a:lnTo>
                    <a:pt x="173" y="228"/>
                  </a:lnTo>
                  <a:lnTo>
                    <a:pt x="172" y="229"/>
                  </a:lnTo>
                  <a:lnTo>
                    <a:pt x="172" y="228"/>
                  </a:lnTo>
                  <a:lnTo>
                    <a:pt x="172" y="229"/>
                  </a:lnTo>
                  <a:lnTo>
                    <a:pt x="172" y="230"/>
                  </a:lnTo>
                  <a:lnTo>
                    <a:pt x="171" y="230"/>
                  </a:lnTo>
                  <a:lnTo>
                    <a:pt x="171" y="229"/>
                  </a:lnTo>
                  <a:lnTo>
                    <a:pt x="170" y="229"/>
                  </a:lnTo>
                  <a:lnTo>
                    <a:pt x="170" y="230"/>
                  </a:lnTo>
                  <a:lnTo>
                    <a:pt x="169" y="230"/>
                  </a:lnTo>
                  <a:lnTo>
                    <a:pt x="169" y="229"/>
                  </a:lnTo>
                  <a:lnTo>
                    <a:pt x="168" y="229"/>
                  </a:lnTo>
                  <a:lnTo>
                    <a:pt x="168" y="230"/>
                  </a:lnTo>
                  <a:lnTo>
                    <a:pt x="167" y="230"/>
                  </a:lnTo>
                  <a:lnTo>
                    <a:pt x="166" y="230"/>
                  </a:lnTo>
                  <a:lnTo>
                    <a:pt x="166" y="231"/>
                  </a:lnTo>
                  <a:lnTo>
                    <a:pt x="165" y="232"/>
                  </a:lnTo>
                  <a:lnTo>
                    <a:pt x="165" y="233"/>
                  </a:lnTo>
                  <a:lnTo>
                    <a:pt x="165" y="234"/>
                  </a:lnTo>
                  <a:lnTo>
                    <a:pt x="166" y="234"/>
                  </a:lnTo>
                  <a:lnTo>
                    <a:pt x="165" y="234"/>
                  </a:lnTo>
                  <a:lnTo>
                    <a:pt x="165" y="235"/>
                  </a:lnTo>
                  <a:lnTo>
                    <a:pt x="164" y="235"/>
                  </a:lnTo>
                  <a:lnTo>
                    <a:pt x="163" y="235"/>
                  </a:lnTo>
                  <a:lnTo>
                    <a:pt x="163" y="234"/>
                  </a:lnTo>
                  <a:lnTo>
                    <a:pt x="163" y="233"/>
                  </a:lnTo>
                  <a:lnTo>
                    <a:pt x="163" y="232"/>
                  </a:lnTo>
                  <a:lnTo>
                    <a:pt x="162" y="231"/>
                  </a:lnTo>
                  <a:lnTo>
                    <a:pt x="161" y="231"/>
                  </a:lnTo>
                  <a:lnTo>
                    <a:pt x="161" y="230"/>
                  </a:lnTo>
                  <a:lnTo>
                    <a:pt x="160" y="229"/>
                  </a:lnTo>
                  <a:lnTo>
                    <a:pt x="159" y="229"/>
                  </a:lnTo>
                  <a:lnTo>
                    <a:pt x="159" y="228"/>
                  </a:lnTo>
                  <a:lnTo>
                    <a:pt x="158" y="228"/>
                  </a:lnTo>
                  <a:lnTo>
                    <a:pt x="158" y="227"/>
                  </a:lnTo>
                  <a:lnTo>
                    <a:pt x="157" y="227"/>
                  </a:lnTo>
                  <a:lnTo>
                    <a:pt x="157" y="226"/>
                  </a:lnTo>
                  <a:lnTo>
                    <a:pt x="157" y="227"/>
                  </a:lnTo>
                  <a:lnTo>
                    <a:pt x="156" y="227"/>
                  </a:lnTo>
                  <a:lnTo>
                    <a:pt x="155" y="227"/>
                  </a:lnTo>
                  <a:lnTo>
                    <a:pt x="154" y="227"/>
                  </a:lnTo>
                  <a:lnTo>
                    <a:pt x="153" y="227"/>
                  </a:lnTo>
                  <a:lnTo>
                    <a:pt x="153" y="226"/>
                  </a:lnTo>
                  <a:lnTo>
                    <a:pt x="153" y="227"/>
                  </a:lnTo>
                  <a:lnTo>
                    <a:pt x="152" y="227"/>
                  </a:lnTo>
                  <a:lnTo>
                    <a:pt x="152" y="226"/>
                  </a:lnTo>
                  <a:lnTo>
                    <a:pt x="151" y="226"/>
                  </a:lnTo>
                  <a:lnTo>
                    <a:pt x="150" y="226"/>
                  </a:lnTo>
                  <a:lnTo>
                    <a:pt x="149" y="225"/>
                  </a:lnTo>
                  <a:lnTo>
                    <a:pt x="148" y="225"/>
                  </a:lnTo>
                  <a:lnTo>
                    <a:pt x="147" y="225"/>
                  </a:lnTo>
                  <a:lnTo>
                    <a:pt x="145" y="225"/>
                  </a:lnTo>
                  <a:lnTo>
                    <a:pt x="144" y="224"/>
                  </a:lnTo>
                  <a:lnTo>
                    <a:pt x="143" y="224"/>
                  </a:lnTo>
                  <a:lnTo>
                    <a:pt x="142" y="223"/>
                  </a:lnTo>
                  <a:lnTo>
                    <a:pt x="141" y="223"/>
                  </a:lnTo>
                  <a:lnTo>
                    <a:pt x="140" y="222"/>
                  </a:lnTo>
                  <a:lnTo>
                    <a:pt x="139" y="221"/>
                  </a:lnTo>
                  <a:lnTo>
                    <a:pt x="138" y="220"/>
                  </a:lnTo>
                  <a:lnTo>
                    <a:pt x="137" y="220"/>
                  </a:lnTo>
                  <a:lnTo>
                    <a:pt x="137" y="218"/>
                  </a:lnTo>
                  <a:lnTo>
                    <a:pt x="138" y="218"/>
                  </a:lnTo>
                  <a:lnTo>
                    <a:pt x="137" y="218"/>
                  </a:lnTo>
                  <a:lnTo>
                    <a:pt x="137" y="220"/>
                  </a:lnTo>
                  <a:lnTo>
                    <a:pt x="138" y="220"/>
                  </a:lnTo>
                  <a:lnTo>
                    <a:pt x="139" y="220"/>
                  </a:lnTo>
                  <a:lnTo>
                    <a:pt x="140" y="220"/>
                  </a:lnTo>
                  <a:lnTo>
                    <a:pt x="141" y="220"/>
                  </a:lnTo>
                  <a:lnTo>
                    <a:pt x="141" y="218"/>
                  </a:lnTo>
                  <a:lnTo>
                    <a:pt x="141" y="216"/>
                  </a:lnTo>
                  <a:lnTo>
                    <a:pt x="142" y="216"/>
                  </a:lnTo>
                  <a:lnTo>
                    <a:pt x="143" y="216"/>
                  </a:lnTo>
                  <a:lnTo>
                    <a:pt x="143" y="215"/>
                  </a:lnTo>
                  <a:lnTo>
                    <a:pt x="143" y="214"/>
                  </a:lnTo>
                  <a:lnTo>
                    <a:pt x="143" y="213"/>
                  </a:lnTo>
                  <a:lnTo>
                    <a:pt x="143" y="212"/>
                  </a:lnTo>
                  <a:lnTo>
                    <a:pt x="142" y="212"/>
                  </a:lnTo>
                  <a:lnTo>
                    <a:pt x="142" y="211"/>
                  </a:lnTo>
                  <a:lnTo>
                    <a:pt x="141" y="211"/>
                  </a:lnTo>
                  <a:lnTo>
                    <a:pt x="141" y="210"/>
                  </a:lnTo>
                  <a:lnTo>
                    <a:pt x="141" y="209"/>
                  </a:lnTo>
                  <a:lnTo>
                    <a:pt x="141" y="208"/>
                  </a:lnTo>
                  <a:lnTo>
                    <a:pt x="141" y="209"/>
                  </a:lnTo>
                  <a:lnTo>
                    <a:pt x="141" y="210"/>
                  </a:lnTo>
                  <a:lnTo>
                    <a:pt x="140" y="210"/>
                  </a:lnTo>
                  <a:lnTo>
                    <a:pt x="139" y="210"/>
                  </a:lnTo>
                  <a:lnTo>
                    <a:pt x="138" y="210"/>
                  </a:lnTo>
                  <a:lnTo>
                    <a:pt x="137" y="210"/>
                  </a:lnTo>
                  <a:lnTo>
                    <a:pt x="137" y="209"/>
                  </a:lnTo>
                  <a:lnTo>
                    <a:pt x="136" y="209"/>
                  </a:lnTo>
                  <a:lnTo>
                    <a:pt x="136" y="208"/>
                  </a:lnTo>
                  <a:lnTo>
                    <a:pt x="135" y="208"/>
                  </a:lnTo>
                  <a:lnTo>
                    <a:pt x="134" y="208"/>
                  </a:lnTo>
                  <a:lnTo>
                    <a:pt x="133" y="208"/>
                  </a:lnTo>
                  <a:lnTo>
                    <a:pt x="133" y="207"/>
                  </a:lnTo>
                  <a:lnTo>
                    <a:pt x="133" y="206"/>
                  </a:lnTo>
                  <a:lnTo>
                    <a:pt x="132" y="207"/>
                  </a:lnTo>
                  <a:lnTo>
                    <a:pt x="131" y="206"/>
                  </a:lnTo>
                  <a:lnTo>
                    <a:pt x="130" y="207"/>
                  </a:lnTo>
                  <a:lnTo>
                    <a:pt x="129" y="207"/>
                  </a:lnTo>
                  <a:lnTo>
                    <a:pt x="128" y="207"/>
                  </a:lnTo>
                  <a:lnTo>
                    <a:pt x="128" y="208"/>
                  </a:lnTo>
                  <a:lnTo>
                    <a:pt x="127" y="208"/>
                  </a:lnTo>
                  <a:lnTo>
                    <a:pt x="127" y="207"/>
                  </a:lnTo>
                  <a:lnTo>
                    <a:pt x="128" y="207"/>
                  </a:lnTo>
                  <a:lnTo>
                    <a:pt x="128" y="206"/>
                  </a:lnTo>
                  <a:lnTo>
                    <a:pt x="127" y="205"/>
                  </a:lnTo>
                  <a:lnTo>
                    <a:pt x="127" y="204"/>
                  </a:lnTo>
                  <a:lnTo>
                    <a:pt x="127" y="203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5" y="201"/>
                  </a:lnTo>
                  <a:lnTo>
                    <a:pt x="124" y="201"/>
                  </a:lnTo>
                  <a:lnTo>
                    <a:pt x="123" y="202"/>
                  </a:lnTo>
                  <a:lnTo>
                    <a:pt x="122" y="202"/>
                  </a:lnTo>
                  <a:lnTo>
                    <a:pt x="122" y="201"/>
                  </a:lnTo>
                  <a:lnTo>
                    <a:pt x="121" y="202"/>
                  </a:lnTo>
                  <a:lnTo>
                    <a:pt x="121" y="201"/>
                  </a:lnTo>
                  <a:lnTo>
                    <a:pt x="122" y="201"/>
                  </a:lnTo>
                  <a:lnTo>
                    <a:pt x="123" y="201"/>
                  </a:lnTo>
                  <a:lnTo>
                    <a:pt x="123" y="200"/>
                  </a:lnTo>
                  <a:lnTo>
                    <a:pt x="123" y="199"/>
                  </a:lnTo>
                  <a:lnTo>
                    <a:pt x="123" y="198"/>
                  </a:lnTo>
                  <a:lnTo>
                    <a:pt x="123" y="197"/>
                  </a:lnTo>
                  <a:lnTo>
                    <a:pt x="123" y="196"/>
                  </a:lnTo>
                  <a:lnTo>
                    <a:pt x="123" y="195"/>
                  </a:lnTo>
                  <a:lnTo>
                    <a:pt x="122" y="195"/>
                  </a:lnTo>
                  <a:lnTo>
                    <a:pt x="121" y="194"/>
                  </a:lnTo>
                  <a:lnTo>
                    <a:pt x="120" y="195"/>
                  </a:lnTo>
                  <a:lnTo>
                    <a:pt x="119" y="195"/>
                  </a:lnTo>
                  <a:lnTo>
                    <a:pt x="118" y="195"/>
                  </a:lnTo>
                  <a:lnTo>
                    <a:pt x="117" y="195"/>
                  </a:lnTo>
                  <a:lnTo>
                    <a:pt x="117" y="194"/>
                  </a:lnTo>
                  <a:lnTo>
                    <a:pt x="117" y="195"/>
                  </a:lnTo>
                  <a:lnTo>
                    <a:pt x="116" y="195"/>
                  </a:lnTo>
                  <a:lnTo>
                    <a:pt x="115" y="195"/>
                  </a:lnTo>
                  <a:lnTo>
                    <a:pt x="113" y="196"/>
                  </a:lnTo>
                  <a:lnTo>
                    <a:pt x="113" y="197"/>
                  </a:lnTo>
                  <a:lnTo>
                    <a:pt x="112" y="197"/>
                  </a:lnTo>
                  <a:lnTo>
                    <a:pt x="111" y="198"/>
                  </a:lnTo>
                  <a:lnTo>
                    <a:pt x="111" y="197"/>
                  </a:lnTo>
                  <a:lnTo>
                    <a:pt x="110" y="197"/>
                  </a:lnTo>
                  <a:lnTo>
                    <a:pt x="111" y="197"/>
                  </a:lnTo>
                  <a:lnTo>
                    <a:pt x="111" y="196"/>
                  </a:lnTo>
                  <a:lnTo>
                    <a:pt x="112" y="196"/>
                  </a:lnTo>
                  <a:lnTo>
                    <a:pt x="112" y="195"/>
                  </a:lnTo>
                  <a:lnTo>
                    <a:pt x="111" y="195"/>
                  </a:lnTo>
                  <a:lnTo>
                    <a:pt x="110" y="195"/>
                  </a:lnTo>
                  <a:lnTo>
                    <a:pt x="110" y="194"/>
                  </a:lnTo>
                  <a:lnTo>
                    <a:pt x="111" y="194"/>
                  </a:lnTo>
                  <a:lnTo>
                    <a:pt x="111" y="193"/>
                  </a:lnTo>
                  <a:lnTo>
                    <a:pt x="111" y="192"/>
                  </a:lnTo>
                  <a:lnTo>
                    <a:pt x="112" y="192"/>
                  </a:lnTo>
                  <a:lnTo>
                    <a:pt x="112" y="193"/>
                  </a:lnTo>
                  <a:lnTo>
                    <a:pt x="113" y="193"/>
                  </a:lnTo>
                  <a:lnTo>
                    <a:pt x="113" y="192"/>
                  </a:lnTo>
                  <a:lnTo>
                    <a:pt x="113" y="190"/>
                  </a:lnTo>
                  <a:lnTo>
                    <a:pt x="112" y="190"/>
                  </a:lnTo>
                  <a:lnTo>
                    <a:pt x="111" y="190"/>
                  </a:lnTo>
                  <a:lnTo>
                    <a:pt x="110" y="190"/>
                  </a:lnTo>
                  <a:lnTo>
                    <a:pt x="109" y="190"/>
                  </a:lnTo>
                  <a:lnTo>
                    <a:pt x="108" y="190"/>
                  </a:lnTo>
                  <a:lnTo>
                    <a:pt x="108" y="192"/>
                  </a:lnTo>
                  <a:lnTo>
                    <a:pt x="107" y="192"/>
                  </a:lnTo>
                  <a:lnTo>
                    <a:pt x="106" y="190"/>
                  </a:lnTo>
                  <a:lnTo>
                    <a:pt x="105" y="190"/>
                  </a:lnTo>
                  <a:lnTo>
                    <a:pt x="105" y="192"/>
                  </a:lnTo>
                  <a:lnTo>
                    <a:pt x="103" y="193"/>
                  </a:lnTo>
                  <a:lnTo>
                    <a:pt x="102" y="194"/>
                  </a:lnTo>
                  <a:lnTo>
                    <a:pt x="101" y="194"/>
                  </a:lnTo>
                  <a:lnTo>
                    <a:pt x="100" y="195"/>
                  </a:lnTo>
                  <a:lnTo>
                    <a:pt x="99" y="196"/>
                  </a:lnTo>
                  <a:lnTo>
                    <a:pt x="98" y="196"/>
                  </a:lnTo>
                  <a:lnTo>
                    <a:pt x="98" y="197"/>
                  </a:lnTo>
                  <a:lnTo>
                    <a:pt x="97" y="197"/>
                  </a:lnTo>
                  <a:lnTo>
                    <a:pt x="97" y="198"/>
                  </a:lnTo>
                  <a:lnTo>
                    <a:pt x="97" y="197"/>
                  </a:lnTo>
                  <a:lnTo>
                    <a:pt x="97" y="196"/>
                  </a:lnTo>
                  <a:lnTo>
                    <a:pt x="98" y="196"/>
                  </a:lnTo>
                  <a:lnTo>
                    <a:pt x="98" y="195"/>
                  </a:lnTo>
                  <a:lnTo>
                    <a:pt x="97" y="194"/>
                  </a:lnTo>
                  <a:lnTo>
                    <a:pt x="97" y="195"/>
                  </a:lnTo>
                  <a:lnTo>
                    <a:pt x="96" y="195"/>
                  </a:lnTo>
                  <a:lnTo>
                    <a:pt x="96" y="194"/>
                  </a:lnTo>
                  <a:lnTo>
                    <a:pt x="96" y="195"/>
                  </a:lnTo>
                  <a:lnTo>
                    <a:pt x="97" y="195"/>
                  </a:lnTo>
                  <a:lnTo>
                    <a:pt x="96" y="195"/>
                  </a:lnTo>
                  <a:lnTo>
                    <a:pt x="95" y="195"/>
                  </a:lnTo>
                  <a:lnTo>
                    <a:pt x="95" y="196"/>
                  </a:lnTo>
                  <a:lnTo>
                    <a:pt x="96" y="196"/>
                  </a:lnTo>
                  <a:lnTo>
                    <a:pt x="95" y="196"/>
                  </a:lnTo>
                  <a:lnTo>
                    <a:pt x="95" y="195"/>
                  </a:lnTo>
                  <a:lnTo>
                    <a:pt x="95" y="196"/>
                  </a:lnTo>
                  <a:lnTo>
                    <a:pt x="95" y="197"/>
                  </a:lnTo>
                  <a:lnTo>
                    <a:pt x="95" y="198"/>
                  </a:lnTo>
                  <a:lnTo>
                    <a:pt x="96" y="198"/>
                  </a:lnTo>
                  <a:lnTo>
                    <a:pt x="96" y="199"/>
                  </a:lnTo>
                  <a:lnTo>
                    <a:pt x="97" y="199"/>
                  </a:lnTo>
                  <a:lnTo>
                    <a:pt x="97" y="198"/>
                  </a:lnTo>
                  <a:lnTo>
                    <a:pt x="98" y="198"/>
                  </a:lnTo>
                  <a:lnTo>
                    <a:pt x="99" y="199"/>
                  </a:lnTo>
                  <a:lnTo>
                    <a:pt x="99" y="198"/>
                  </a:lnTo>
                  <a:lnTo>
                    <a:pt x="99" y="199"/>
                  </a:lnTo>
                  <a:lnTo>
                    <a:pt x="99" y="200"/>
                  </a:lnTo>
                  <a:lnTo>
                    <a:pt x="98" y="200"/>
                  </a:lnTo>
                  <a:lnTo>
                    <a:pt x="98" y="201"/>
                  </a:lnTo>
                  <a:lnTo>
                    <a:pt x="98" y="202"/>
                  </a:lnTo>
                  <a:lnTo>
                    <a:pt x="99" y="203"/>
                  </a:lnTo>
                  <a:lnTo>
                    <a:pt x="99" y="204"/>
                  </a:lnTo>
                  <a:lnTo>
                    <a:pt x="100" y="204"/>
                  </a:lnTo>
                  <a:lnTo>
                    <a:pt x="100" y="203"/>
                  </a:lnTo>
                  <a:lnTo>
                    <a:pt x="101" y="203"/>
                  </a:lnTo>
                  <a:lnTo>
                    <a:pt x="102" y="203"/>
                  </a:lnTo>
                  <a:lnTo>
                    <a:pt x="103" y="203"/>
                  </a:lnTo>
                  <a:lnTo>
                    <a:pt x="103" y="202"/>
                  </a:lnTo>
                  <a:lnTo>
                    <a:pt x="103" y="203"/>
                  </a:lnTo>
                  <a:lnTo>
                    <a:pt x="105" y="203"/>
                  </a:lnTo>
                  <a:lnTo>
                    <a:pt x="105" y="204"/>
                  </a:lnTo>
                  <a:lnTo>
                    <a:pt x="103" y="203"/>
                  </a:lnTo>
                  <a:lnTo>
                    <a:pt x="103" y="204"/>
                  </a:lnTo>
                  <a:lnTo>
                    <a:pt x="102" y="204"/>
                  </a:lnTo>
                  <a:lnTo>
                    <a:pt x="101" y="205"/>
                  </a:lnTo>
                  <a:lnTo>
                    <a:pt x="102" y="205"/>
                  </a:lnTo>
                  <a:lnTo>
                    <a:pt x="103" y="205"/>
                  </a:lnTo>
                  <a:lnTo>
                    <a:pt x="102" y="206"/>
                  </a:lnTo>
                  <a:lnTo>
                    <a:pt x="101" y="206"/>
                  </a:lnTo>
                  <a:lnTo>
                    <a:pt x="100" y="206"/>
                  </a:lnTo>
                  <a:lnTo>
                    <a:pt x="99" y="205"/>
                  </a:lnTo>
                  <a:lnTo>
                    <a:pt x="98" y="206"/>
                  </a:lnTo>
                  <a:lnTo>
                    <a:pt x="97" y="206"/>
                  </a:lnTo>
                  <a:lnTo>
                    <a:pt x="96" y="206"/>
                  </a:lnTo>
                  <a:lnTo>
                    <a:pt x="95" y="206"/>
                  </a:lnTo>
                  <a:lnTo>
                    <a:pt x="95" y="207"/>
                  </a:lnTo>
                  <a:lnTo>
                    <a:pt x="93" y="208"/>
                  </a:lnTo>
                  <a:lnTo>
                    <a:pt x="93" y="209"/>
                  </a:lnTo>
                  <a:lnTo>
                    <a:pt x="92" y="209"/>
                  </a:lnTo>
                  <a:lnTo>
                    <a:pt x="91" y="209"/>
                  </a:lnTo>
                  <a:lnTo>
                    <a:pt x="90" y="209"/>
                  </a:lnTo>
                  <a:lnTo>
                    <a:pt x="88" y="209"/>
                  </a:lnTo>
                  <a:lnTo>
                    <a:pt x="87" y="209"/>
                  </a:lnTo>
                  <a:lnTo>
                    <a:pt x="86" y="209"/>
                  </a:lnTo>
                  <a:lnTo>
                    <a:pt x="85" y="208"/>
                  </a:lnTo>
                  <a:lnTo>
                    <a:pt x="83" y="208"/>
                  </a:lnTo>
                  <a:lnTo>
                    <a:pt x="82" y="208"/>
                  </a:lnTo>
                  <a:lnTo>
                    <a:pt x="81" y="208"/>
                  </a:lnTo>
                  <a:lnTo>
                    <a:pt x="80" y="208"/>
                  </a:lnTo>
                  <a:lnTo>
                    <a:pt x="79" y="208"/>
                  </a:lnTo>
                  <a:lnTo>
                    <a:pt x="78" y="208"/>
                  </a:lnTo>
                  <a:lnTo>
                    <a:pt x="78" y="207"/>
                  </a:lnTo>
                  <a:lnTo>
                    <a:pt x="78" y="208"/>
                  </a:lnTo>
                  <a:lnTo>
                    <a:pt x="77" y="207"/>
                  </a:lnTo>
                  <a:lnTo>
                    <a:pt x="76" y="207"/>
                  </a:lnTo>
                  <a:lnTo>
                    <a:pt x="75" y="207"/>
                  </a:lnTo>
                  <a:lnTo>
                    <a:pt x="73" y="207"/>
                  </a:lnTo>
                  <a:lnTo>
                    <a:pt x="72" y="206"/>
                  </a:lnTo>
                  <a:lnTo>
                    <a:pt x="71" y="206"/>
                  </a:lnTo>
                  <a:lnTo>
                    <a:pt x="70" y="206"/>
                  </a:lnTo>
                  <a:lnTo>
                    <a:pt x="69" y="205"/>
                  </a:lnTo>
                  <a:lnTo>
                    <a:pt x="68" y="205"/>
                  </a:lnTo>
                  <a:lnTo>
                    <a:pt x="67" y="205"/>
                  </a:lnTo>
                  <a:lnTo>
                    <a:pt x="66" y="204"/>
                  </a:lnTo>
                  <a:lnTo>
                    <a:pt x="65" y="204"/>
                  </a:lnTo>
                  <a:lnTo>
                    <a:pt x="65" y="203"/>
                  </a:lnTo>
                  <a:lnTo>
                    <a:pt x="63" y="203"/>
                  </a:lnTo>
                  <a:lnTo>
                    <a:pt x="62" y="202"/>
                  </a:lnTo>
                  <a:lnTo>
                    <a:pt x="61" y="202"/>
                  </a:lnTo>
                  <a:lnTo>
                    <a:pt x="61" y="201"/>
                  </a:lnTo>
                  <a:lnTo>
                    <a:pt x="60" y="201"/>
                  </a:lnTo>
                  <a:lnTo>
                    <a:pt x="59" y="200"/>
                  </a:lnTo>
                  <a:lnTo>
                    <a:pt x="58" y="200"/>
                  </a:lnTo>
                  <a:lnTo>
                    <a:pt x="56" y="199"/>
                  </a:lnTo>
                  <a:lnTo>
                    <a:pt x="55" y="199"/>
                  </a:lnTo>
                  <a:lnTo>
                    <a:pt x="53" y="198"/>
                  </a:lnTo>
                  <a:lnTo>
                    <a:pt x="51" y="197"/>
                  </a:lnTo>
                  <a:lnTo>
                    <a:pt x="50" y="197"/>
                  </a:lnTo>
                  <a:lnTo>
                    <a:pt x="49" y="197"/>
                  </a:lnTo>
                  <a:lnTo>
                    <a:pt x="48" y="197"/>
                  </a:lnTo>
                  <a:lnTo>
                    <a:pt x="47" y="197"/>
                  </a:lnTo>
                  <a:lnTo>
                    <a:pt x="46" y="196"/>
                  </a:lnTo>
                  <a:lnTo>
                    <a:pt x="45" y="196"/>
                  </a:lnTo>
                  <a:lnTo>
                    <a:pt x="43" y="196"/>
                  </a:lnTo>
                  <a:lnTo>
                    <a:pt x="42" y="196"/>
                  </a:lnTo>
                  <a:lnTo>
                    <a:pt x="41" y="196"/>
                  </a:lnTo>
                  <a:lnTo>
                    <a:pt x="40" y="196"/>
                  </a:lnTo>
                  <a:lnTo>
                    <a:pt x="40" y="197"/>
                  </a:lnTo>
                  <a:lnTo>
                    <a:pt x="39" y="197"/>
                  </a:lnTo>
                  <a:lnTo>
                    <a:pt x="38" y="197"/>
                  </a:lnTo>
                  <a:lnTo>
                    <a:pt x="37" y="197"/>
                  </a:lnTo>
                  <a:lnTo>
                    <a:pt x="36" y="197"/>
                  </a:lnTo>
                  <a:lnTo>
                    <a:pt x="35" y="197"/>
                  </a:lnTo>
                  <a:lnTo>
                    <a:pt x="34" y="197"/>
                  </a:lnTo>
                  <a:lnTo>
                    <a:pt x="33" y="197"/>
                  </a:lnTo>
                  <a:lnTo>
                    <a:pt x="32" y="197"/>
                  </a:lnTo>
                  <a:lnTo>
                    <a:pt x="31" y="197"/>
                  </a:lnTo>
                  <a:lnTo>
                    <a:pt x="29" y="197"/>
                  </a:lnTo>
                  <a:lnTo>
                    <a:pt x="28" y="198"/>
                  </a:lnTo>
                  <a:lnTo>
                    <a:pt x="27" y="198"/>
                  </a:lnTo>
                  <a:lnTo>
                    <a:pt x="25" y="198"/>
                  </a:lnTo>
                  <a:lnTo>
                    <a:pt x="24" y="198"/>
                  </a:lnTo>
                  <a:lnTo>
                    <a:pt x="23" y="198"/>
                  </a:lnTo>
                  <a:lnTo>
                    <a:pt x="22" y="198"/>
                  </a:lnTo>
                  <a:lnTo>
                    <a:pt x="22" y="199"/>
                  </a:lnTo>
                  <a:lnTo>
                    <a:pt x="21" y="199"/>
                  </a:lnTo>
                  <a:lnTo>
                    <a:pt x="20" y="199"/>
                  </a:lnTo>
                  <a:lnTo>
                    <a:pt x="19" y="199"/>
                  </a:lnTo>
                  <a:lnTo>
                    <a:pt x="18" y="199"/>
                  </a:lnTo>
                  <a:lnTo>
                    <a:pt x="18" y="200"/>
                  </a:lnTo>
                  <a:lnTo>
                    <a:pt x="17" y="200"/>
                  </a:lnTo>
                  <a:lnTo>
                    <a:pt x="16" y="200"/>
                  </a:lnTo>
                  <a:lnTo>
                    <a:pt x="16" y="201"/>
                  </a:lnTo>
                  <a:lnTo>
                    <a:pt x="15" y="201"/>
                  </a:lnTo>
                  <a:lnTo>
                    <a:pt x="15" y="202"/>
                  </a:lnTo>
                  <a:lnTo>
                    <a:pt x="14" y="202"/>
                  </a:lnTo>
                  <a:lnTo>
                    <a:pt x="14" y="201"/>
                  </a:lnTo>
                  <a:lnTo>
                    <a:pt x="13" y="200"/>
                  </a:lnTo>
                  <a:lnTo>
                    <a:pt x="13" y="199"/>
                  </a:lnTo>
                  <a:lnTo>
                    <a:pt x="12" y="199"/>
                  </a:lnTo>
                  <a:lnTo>
                    <a:pt x="12" y="198"/>
                  </a:lnTo>
                  <a:lnTo>
                    <a:pt x="12" y="199"/>
                  </a:lnTo>
                  <a:lnTo>
                    <a:pt x="12" y="198"/>
                  </a:lnTo>
                  <a:lnTo>
                    <a:pt x="11" y="197"/>
                  </a:lnTo>
                  <a:lnTo>
                    <a:pt x="10" y="197"/>
                  </a:lnTo>
                  <a:lnTo>
                    <a:pt x="10" y="196"/>
                  </a:lnTo>
                  <a:lnTo>
                    <a:pt x="10" y="195"/>
                  </a:lnTo>
                  <a:lnTo>
                    <a:pt x="10" y="194"/>
                  </a:lnTo>
                  <a:lnTo>
                    <a:pt x="11" y="194"/>
                  </a:lnTo>
                  <a:lnTo>
                    <a:pt x="11" y="193"/>
                  </a:lnTo>
                  <a:lnTo>
                    <a:pt x="12" y="193"/>
                  </a:lnTo>
                  <a:lnTo>
                    <a:pt x="13" y="192"/>
                  </a:lnTo>
                  <a:lnTo>
                    <a:pt x="14" y="192"/>
                  </a:lnTo>
                  <a:lnTo>
                    <a:pt x="14" y="190"/>
                  </a:lnTo>
                  <a:lnTo>
                    <a:pt x="15" y="190"/>
                  </a:lnTo>
                  <a:lnTo>
                    <a:pt x="15" y="188"/>
                  </a:lnTo>
                  <a:lnTo>
                    <a:pt x="15" y="187"/>
                  </a:lnTo>
                  <a:lnTo>
                    <a:pt x="15" y="186"/>
                  </a:lnTo>
                  <a:lnTo>
                    <a:pt x="16" y="186"/>
                  </a:lnTo>
                  <a:lnTo>
                    <a:pt x="16" y="185"/>
                  </a:lnTo>
                  <a:lnTo>
                    <a:pt x="16" y="184"/>
                  </a:lnTo>
                  <a:lnTo>
                    <a:pt x="17" y="184"/>
                  </a:lnTo>
                  <a:lnTo>
                    <a:pt x="18" y="183"/>
                  </a:lnTo>
                  <a:lnTo>
                    <a:pt x="19" y="182"/>
                  </a:lnTo>
                  <a:lnTo>
                    <a:pt x="19" y="181"/>
                  </a:lnTo>
                  <a:lnTo>
                    <a:pt x="20" y="181"/>
                  </a:lnTo>
                  <a:lnTo>
                    <a:pt x="20" y="180"/>
                  </a:lnTo>
                  <a:lnTo>
                    <a:pt x="20" y="181"/>
                  </a:lnTo>
                  <a:lnTo>
                    <a:pt x="21" y="180"/>
                  </a:lnTo>
                  <a:lnTo>
                    <a:pt x="20" y="180"/>
                  </a:lnTo>
                  <a:lnTo>
                    <a:pt x="19" y="179"/>
                  </a:lnTo>
                  <a:lnTo>
                    <a:pt x="19" y="178"/>
                  </a:lnTo>
                  <a:lnTo>
                    <a:pt x="20" y="178"/>
                  </a:lnTo>
                  <a:lnTo>
                    <a:pt x="20" y="177"/>
                  </a:lnTo>
                  <a:lnTo>
                    <a:pt x="20" y="176"/>
                  </a:lnTo>
                  <a:lnTo>
                    <a:pt x="20" y="175"/>
                  </a:lnTo>
                  <a:lnTo>
                    <a:pt x="21" y="175"/>
                  </a:lnTo>
                  <a:lnTo>
                    <a:pt x="21" y="176"/>
                  </a:lnTo>
                  <a:lnTo>
                    <a:pt x="21" y="175"/>
                  </a:lnTo>
                  <a:lnTo>
                    <a:pt x="20" y="175"/>
                  </a:lnTo>
                  <a:lnTo>
                    <a:pt x="20" y="174"/>
                  </a:lnTo>
                  <a:lnTo>
                    <a:pt x="20" y="173"/>
                  </a:lnTo>
                  <a:lnTo>
                    <a:pt x="20" y="172"/>
                  </a:lnTo>
                  <a:lnTo>
                    <a:pt x="20" y="173"/>
                  </a:lnTo>
                  <a:lnTo>
                    <a:pt x="20" y="172"/>
                  </a:lnTo>
                  <a:lnTo>
                    <a:pt x="19" y="172"/>
                  </a:lnTo>
                  <a:lnTo>
                    <a:pt x="20" y="172"/>
                  </a:lnTo>
                  <a:lnTo>
                    <a:pt x="19" y="172"/>
                  </a:lnTo>
                  <a:lnTo>
                    <a:pt x="20" y="171"/>
                  </a:lnTo>
                  <a:lnTo>
                    <a:pt x="19" y="171"/>
                  </a:lnTo>
                  <a:lnTo>
                    <a:pt x="19" y="170"/>
                  </a:lnTo>
                  <a:lnTo>
                    <a:pt x="20" y="170"/>
                  </a:lnTo>
                  <a:lnTo>
                    <a:pt x="20" y="169"/>
                  </a:lnTo>
                  <a:lnTo>
                    <a:pt x="20" y="170"/>
                  </a:lnTo>
                  <a:lnTo>
                    <a:pt x="20" y="169"/>
                  </a:lnTo>
                  <a:lnTo>
                    <a:pt x="20" y="168"/>
                  </a:lnTo>
                  <a:lnTo>
                    <a:pt x="20" y="167"/>
                  </a:lnTo>
                  <a:lnTo>
                    <a:pt x="20" y="166"/>
                  </a:lnTo>
                  <a:lnTo>
                    <a:pt x="19" y="166"/>
                  </a:lnTo>
                  <a:lnTo>
                    <a:pt x="18" y="166"/>
                  </a:lnTo>
                  <a:lnTo>
                    <a:pt x="18" y="165"/>
                  </a:lnTo>
                  <a:lnTo>
                    <a:pt x="18" y="164"/>
                  </a:lnTo>
                  <a:lnTo>
                    <a:pt x="17" y="164"/>
                  </a:lnTo>
                  <a:lnTo>
                    <a:pt x="17" y="162"/>
                  </a:lnTo>
                  <a:lnTo>
                    <a:pt x="17" y="161"/>
                  </a:lnTo>
                  <a:lnTo>
                    <a:pt x="18" y="161"/>
                  </a:lnTo>
                  <a:lnTo>
                    <a:pt x="18" y="160"/>
                  </a:lnTo>
                  <a:lnTo>
                    <a:pt x="18" y="159"/>
                  </a:lnTo>
                  <a:lnTo>
                    <a:pt x="18" y="160"/>
                  </a:lnTo>
                  <a:lnTo>
                    <a:pt x="19" y="159"/>
                  </a:lnTo>
                  <a:lnTo>
                    <a:pt x="19" y="158"/>
                  </a:lnTo>
                  <a:lnTo>
                    <a:pt x="19" y="159"/>
                  </a:lnTo>
                  <a:lnTo>
                    <a:pt x="19" y="158"/>
                  </a:lnTo>
                  <a:lnTo>
                    <a:pt x="20" y="158"/>
                  </a:lnTo>
                  <a:lnTo>
                    <a:pt x="20" y="157"/>
                  </a:lnTo>
                  <a:lnTo>
                    <a:pt x="20" y="158"/>
                  </a:lnTo>
                  <a:lnTo>
                    <a:pt x="20" y="157"/>
                  </a:lnTo>
                  <a:lnTo>
                    <a:pt x="20" y="156"/>
                  </a:lnTo>
                  <a:lnTo>
                    <a:pt x="19" y="156"/>
                  </a:lnTo>
                  <a:lnTo>
                    <a:pt x="19" y="155"/>
                  </a:lnTo>
                  <a:lnTo>
                    <a:pt x="19" y="154"/>
                  </a:lnTo>
                  <a:lnTo>
                    <a:pt x="20" y="154"/>
                  </a:lnTo>
                  <a:lnTo>
                    <a:pt x="19" y="153"/>
                  </a:lnTo>
                  <a:lnTo>
                    <a:pt x="18" y="153"/>
                  </a:lnTo>
                  <a:lnTo>
                    <a:pt x="18" y="152"/>
                  </a:lnTo>
                  <a:lnTo>
                    <a:pt x="18" y="151"/>
                  </a:lnTo>
                  <a:lnTo>
                    <a:pt x="19" y="151"/>
                  </a:lnTo>
                  <a:lnTo>
                    <a:pt x="18" y="150"/>
                  </a:lnTo>
                  <a:lnTo>
                    <a:pt x="19" y="149"/>
                  </a:lnTo>
                  <a:lnTo>
                    <a:pt x="20" y="149"/>
                  </a:lnTo>
                  <a:lnTo>
                    <a:pt x="20" y="148"/>
                  </a:lnTo>
                  <a:lnTo>
                    <a:pt x="20" y="149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21" y="147"/>
                  </a:lnTo>
                  <a:lnTo>
                    <a:pt x="20" y="147"/>
                  </a:lnTo>
                  <a:lnTo>
                    <a:pt x="21" y="147"/>
                  </a:lnTo>
                  <a:lnTo>
                    <a:pt x="20" y="146"/>
                  </a:lnTo>
                  <a:lnTo>
                    <a:pt x="21" y="146"/>
                  </a:lnTo>
                  <a:lnTo>
                    <a:pt x="21" y="145"/>
                  </a:lnTo>
                  <a:lnTo>
                    <a:pt x="21" y="144"/>
                  </a:lnTo>
                  <a:lnTo>
                    <a:pt x="22" y="144"/>
                  </a:lnTo>
                  <a:lnTo>
                    <a:pt x="23" y="143"/>
                  </a:lnTo>
                  <a:lnTo>
                    <a:pt x="23" y="142"/>
                  </a:lnTo>
                  <a:lnTo>
                    <a:pt x="24" y="142"/>
                  </a:lnTo>
                  <a:lnTo>
                    <a:pt x="24" y="141"/>
                  </a:lnTo>
                  <a:lnTo>
                    <a:pt x="25" y="141"/>
                  </a:lnTo>
                  <a:lnTo>
                    <a:pt x="24" y="141"/>
                  </a:lnTo>
                  <a:lnTo>
                    <a:pt x="24" y="139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6" y="135"/>
                  </a:lnTo>
                  <a:lnTo>
                    <a:pt x="26" y="134"/>
                  </a:lnTo>
                  <a:lnTo>
                    <a:pt x="25" y="134"/>
                  </a:lnTo>
                  <a:lnTo>
                    <a:pt x="26" y="134"/>
                  </a:lnTo>
                  <a:lnTo>
                    <a:pt x="26" y="133"/>
                  </a:lnTo>
                  <a:lnTo>
                    <a:pt x="26" y="132"/>
                  </a:lnTo>
                  <a:lnTo>
                    <a:pt x="25" y="132"/>
                  </a:lnTo>
                  <a:lnTo>
                    <a:pt x="26" y="132"/>
                  </a:lnTo>
                  <a:lnTo>
                    <a:pt x="25" y="132"/>
                  </a:lnTo>
                  <a:lnTo>
                    <a:pt x="25" y="131"/>
                  </a:lnTo>
                  <a:lnTo>
                    <a:pt x="26" y="130"/>
                  </a:lnTo>
                  <a:lnTo>
                    <a:pt x="26" y="129"/>
                  </a:lnTo>
                  <a:lnTo>
                    <a:pt x="27" y="129"/>
                  </a:lnTo>
                  <a:lnTo>
                    <a:pt x="27" y="128"/>
                  </a:lnTo>
                  <a:lnTo>
                    <a:pt x="27" y="127"/>
                  </a:lnTo>
                  <a:lnTo>
                    <a:pt x="26" y="127"/>
                  </a:lnTo>
                  <a:lnTo>
                    <a:pt x="26" y="126"/>
                  </a:lnTo>
                  <a:lnTo>
                    <a:pt x="25" y="126"/>
                  </a:lnTo>
                  <a:lnTo>
                    <a:pt x="25" y="125"/>
                  </a:lnTo>
                  <a:lnTo>
                    <a:pt x="25" y="124"/>
                  </a:lnTo>
                  <a:lnTo>
                    <a:pt x="25" y="123"/>
                  </a:lnTo>
                  <a:lnTo>
                    <a:pt x="25" y="124"/>
                  </a:lnTo>
                  <a:lnTo>
                    <a:pt x="26" y="124"/>
                  </a:lnTo>
                  <a:lnTo>
                    <a:pt x="26" y="123"/>
                  </a:lnTo>
                  <a:lnTo>
                    <a:pt x="27" y="124"/>
                  </a:lnTo>
                  <a:lnTo>
                    <a:pt x="27" y="123"/>
                  </a:lnTo>
                  <a:lnTo>
                    <a:pt x="28" y="122"/>
                  </a:lnTo>
                  <a:lnTo>
                    <a:pt x="27" y="122"/>
                  </a:lnTo>
                  <a:lnTo>
                    <a:pt x="27" y="121"/>
                  </a:lnTo>
                  <a:lnTo>
                    <a:pt x="28" y="121"/>
                  </a:lnTo>
                  <a:lnTo>
                    <a:pt x="27" y="121"/>
                  </a:lnTo>
                  <a:lnTo>
                    <a:pt x="28" y="120"/>
                  </a:lnTo>
                  <a:lnTo>
                    <a:pt x="27" y="120"/>
                  </a:lnTo>
                  <a:lnTo>
                    <a:pt x="27" y="119"/>
                  </a:lnTo>
                  <a:lnTo>
                    <a:pt x="26" y="119"/>
                  </a:lnTo>
                  <a:lnTo>
                    <a:pt x="25" y="119"/>
                  </a:lnTo>
                  <a:lnTo>
                    <a:pt x="25" y="118"/>
                  </a:lnTo>
                  <a:lnTo>
                    <a:pt x="26" y="118"/>
                  </a:lnTo>
                  <a:lnTo>
                    <a:pt x="25" y="118"/>
                  </a:lnTo>
                  <a:lnTo>
                    <a:pt x="26" y="118"/>
                  </a:lnTo>
                  <a:lnTo>
                    <a:pt x="26" y="117"/>
                  </a:lnTo>
                  <a:lnTo>
                    <a:pt x="26" y="116"/>
                  </a:lnTo>
                  <a:lnTo>
                    <a:pt x="26" y="115"/>
                  </a:lnTo>
                  <a:lnTo>
                    <a:pt x="26" y="114"/>
                  </a:lnTo>
                  <a:lnTo>
                    <a:pt x="27" y="113"/>
                  </a:lnTo>
                  <a:lnTo>
                    <a:pt x="26" y="113"/>
                  </a:lnTo>
                  <a:lnTo>
                    <a:pt x="25" y="113"/>
                  </a:lnTo>
                  <a:lnTo>
                    <a:pt x="25" y="114"/>
                  </a:lnTo>
                  <a:lnTo>
                    <a:pt x="24" y="113"/>
                  </a:lnTo>
                  <a:lnTo>
                    <a:pt x="24" y="112"/>
                  </a:lnTo>
                  <a:lnTo>
                    <a:pt x="24" y="111"/>
                  </a:lnTo>
                  <a:lnTo>
                    <a:pt x="23" y="111"/>
                  </a:lnTo>
                  <a:lnTo>
                    <a:pt x="23" y="109"/>
                  </a:lnTo>
                  <a:lnTo>
                    <a:pt x="22" y="109"/>
                  </a:lnTo>
                  <a:lnTo>
                    <a:pt x="22" y="107"/>
                  </a:lnTo>
                  <a:lnTo>
                    <a:pt x="21" y="107"/>
                  </a:lnTo>
                  <a:lnTo>
                    <a:pt x="20" y="107"/>
                  </a:lnTo>
                  <a:lnTo>
                    <a:pt x="19" y="107"/>
                  </a:lnTo>
                  <a:lnTo>
                    <a:pt x="19" y="106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0" y="104"/>
                  </a:lnTo>
                  <a:lnTo>
                    <a:pt x="21" y="103"/>
                  </a:lnTo>
                  <a:lnTo>
                    <a:pt x="22" y="103"/>
                  </a:lnTo>
                  <a:lnTo>
                    <a:pt x="22" y="102"/>
                  </a:lnTo>
                  <a:lnTo>
                    <a:pt x="21" y="102"/>
                  </a:lnTo>
                  <a:lnTo>
                    <a:pt x="21" y="103"/>
                  </a:lnTo>
                  <a:lnTo>
                    <a:pt x="20" y="103"/>
                  </a:lnTo>
                  <a:lnTo>
                    <a:pt x="20" y="102"/>
                  </a:lnTo>
                  <a:lnTo>
                    <a:pt x="20" y="101"/>
                  </a:lnTo>
                  <a:lnTo>
                    <a:pt x="19" y="101"/>
                  </a:lnTo>
                  <a:lnTo>
                    <a:pt x="19" y="100"/>
                  </a:lnTo>
                  <a:lnTo>
                    <a:pt x="18" y="100"/>
                  </a:lnTo>
                  <a:lnTo>
                    <a:pt x="19" y="98"/>
                  </a:lnTo>
                  <a:lnTo>
                    <a:pt x="18" y="98"/>
                  </a:lnTo>
                  <a:lnTo>
                    <a:pt x="18" y="97"/>
                  </a:lnTo>
                  <a:lnTo>
                    <a:pt x="17" y="97"/>
                  </a:lnTo>
                  <a:lnTo>
                    <a:pt x="16" y="97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7" y="94"/>
                  </a:lnTo>
                  <a:lnTo>
                    <a:pt x="17" y="95"/>
                  </a:lnTo>
                  <a:lnTo>
                    <a:pt x="17" y="94"/>
                  </a:lnTo>
                  <a:lnTo>
                    <a:pt x="18" y="94"/>
                  </a:lnTo>
                  <a:lnTo>
                    <a:pt x="17" y="94"/>
                  </a:lnTo>
                  <a:lnTo>
                    <a:pt x="16" y="94"/>
                  </a:lnTo>
                  <a:lnTo>
                    <a:pt x="16" y="93"/>
                  </a:lnTo>
                  <a:lnTo>
                    <a:pt x="15" y="93"/>
                  </a:lnTo>
                  <a:lnTo>
                    <a:pt x="14" y="93"/>
                  </a:lnTo>
                  <a:lnTo>
                    <a:pt x="14" y="92"/>
                  </a:lnTo>
                  <a:lnTo>
                    <a:pt x="13" y="92"/>
                  </a:lnTo>
                  <a:lnTo>
                    <a:pt x="13" y="91"/>
                  </a:lnTo>
                  <a:lnTo>
                    <a:pt x="13" y="90"/>
                  </a:lnTo>
                  <a:lnTo>
                    <a:pt x="12" y="90"/>
                  </a:lnTo>
                  <a:lnTo>
                    <a:pt x="12" y="89"/>
                  </a:lnTo>
                  <a:lnTo>
                    <a:pt x="12" y="88"/>
                  </a:lnTo>
                  <a:lnTo>
                    <a:pt x="13" y="88"/>
                  </a:lnTo>
                  <a:lnTo>
                    <a:pt x="12" y="87"/>
                  </a:lnTo>
                  <a:lnTo>
                    <a:pt x="13" y="87"/>
                  </a:lnTo>
                  <a:lnTo>
                    <a:pt x="13" y="86"/>
                  </a:lnTo>
                  <a:lnTo>
                    <a:pt x="13" y="85"/>
                  </a:lnTo>
                  <a:lnTo>
                    <a:pt x="12" y="85"/>
                  </a:lnTo>
                  <a:lnTo>
                    <a:pt x="12" y="84"/>
                  </a:lnTo>
                  <a:lnTo>
                    <a:pt x="13" y="84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3" y="83"/>
                  </a:lnTo>
                  <a:lnTo>
                    <a:pt x="13" y="81"/>
                  </a:lnTo>
                  <a:lnTo>
                    <a:pt x="12" y="81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1" y="77"/>
                  </a:lnTo>
                  <a:lnTo>
                    <a:pt x="10" y="77"/>
                  </a:lnTo>
                  <a:lnTo>
                    <a:pt x="10" y="76"/>
                  </a:lnTo>
                  <a:lnTo>
                    <a:pt x="9" y="75"/>
                  </a:lnTo>
                  <a:lnTo>
                    <a:pt x="10" y="75"/>
                  </a:lnTo>
                  <a:lnTo>
                    <a:pt x="9" y="75"/>
                  </a:lnTo>
                  <a:lnTo>
                    <a:pt x="9" y="74"/>
                  </a:lnTo>
                  <a:lnTo>
                    <a:pt x="9" y="73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8" y="71"/>
                  </a:lnTo>
                  <a:lnTo>
                    <a:pt x="8" y="72"/>
                  </a:lnTo>
                  <a:lnTo>
                    <a:pt x="7" y="72"/>
                  </a:lnTo>
                  <a:lnTo>
                    <a:pt x="6" y="72"/>
                  </a:lnTo>
                  <a:lnTo>
                    <a:pt x="7" y="71"/>
                  </a:lnTo>
                  <a:lnTo>
                    <a:pt x="7" y="70"/>
                  </a:lnTo>
                  <a:lnTo>
                    <a:pt x="7" y="71"/>
                  </a:lnTo>
                  <a:lnTo>
                    <a:pt x="6" y="71"/>
                  </a:lnTo>
                  <a:lnTo>
                    <a:pt x="5" y="71"/>
                  </a:lnTo>
                  <a:lnTo>
                    <a:pt x="5" y="70"/>
                  </a:lnTo>
                  <a:lnTo>
                    <a:pt x="5" y="69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3" y="67"/>
                  </a:lnTo>
                  <a:lnTo>
                    <a:pt x="3" y="66"/>
                  </a:lnTo>
                  <a:lnTo>
                    <a:pt x="2" y="66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1" y="53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0A0ED93-0E2E-F64A-9266-62B92B0FFD6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410" y="3216"/>
              <a:ext cx="28" cy="18"/>
            </a:xfrm>
            <a:custGeom>
              <a:avLst/>
              <a:gdLst>
                <a:gd name="T0" fmla="*/ 0 w 16"/>
                <a:gd name="T1" fmla="*/ 7 h 10"/>
                <a:gd name="T2" fmla="*/ 4 w 16"/>
                <a:gd name="T3" fmla="*/ 9 h 10"/>
                <a:gd name="T4" fmla="*/ 4 w 16"/>
                <a:gd name="T5" fmla="*/ 11 h 10"/>
                <a:gd name="T6" fmla="*/ 5 w 16"/>
                <a:gd name="T7" fmla="*/ 13 h 10"/>
                <a:gd name="T8" fmla="*/ 7 w 16"/>
                <a:gd name="T9" fmla="*/ 11 h 10"/>
                <a:gd name="T10" fmla="*/ 11 w 16"/>
                <a:gd name="T11" fmla="*/ 13 h 10"/>
                <a:gd name="T12" fmla="*/ 12 w 16"/>
                <a:gd name="T13" fmla="*/ 14 h 10"/>
                <a:gd name="T14" fmla="*/ 16 w 16"/>
                <a:gd name="T15" fmla="*/ 14 h 10"/>
                <a:gd name="T16" fmla="*/ 18 w 16"/>
                <a:gd name="T17" fmla="*/ 16 h 10"/>
                <a:gd name="T18" fmla="*/ 18 w 16"/>
                <a:gd name="T19" fmla="*/ 18 h 10"/>
                <a:gd name="T20" fmla="*/ 21 w 16"/>
                <a:gd name="T21" fmla="*/ 16 h 10"/>
                <a:gd name="T22" fmla="*/ 23 w 16"/>
                <a:gd name="T23" fmla="*/ 16 h 10"/>
                <a:gd name="T24" fmla="*/ 23 w 16"/>
                <a:gd name="T25" fmla="*/ 13 h 10"/>
                <a:gd name="T26" fmla="*/ 25 w 16"/>
                <a:gd name="T27" fmla="*/ 11 h 10"/>
                <a:gd name="T28" fmla="*/ 28 w 16"/>
                <a:gd name="T29" fmla="*/ 7 h 10"/>
                <a:gd name="T30" fmla="*/ 28 w 16"/>
                <a:gd name="T31" fmla="*/ 7 h 10"/>
                <a:gd name="T32" fmla="*/ 25 w 16"/>
                <a:gd name="T33" fmla="*/ 7 h 10"/>
                <a:gd name="T34" fmla="*/ 26 w 16"/>
                <a:gd name="T35" fmla="*/ 5 h 10"/>
                <a:gd name="T36" fmla="*/ 23 w 16"/>
                <a:gd name="T37" fmla="*/ 5 h 10"/>
                <a:gd name="T38" fmla="*/ 21 w 16"/>
                <a:gd name="T39" fmla="*/ 7 h 10"/>
                <a:gd name="T40" fmla="*/ 23 w 16"/>
                <a:gd name="T41" fmla="*/ 5 h 10"/>
                <a:gd name="T42" fmla="*/ 23 w 16"/>
                <a:gd name="T43" fmla="*/ 4 h 10"/>
                <a:gd name="T44" fmla="*/ 21 w 16"/>
                <a:gd name="T45" fmla="*/ 4 h 10"/>
                <a:gd name="T46" fmla="*/ 18 w 16"/>
                <a:gd name="T47" fmla="*/ 2 h 10"/>
                <a:gd name="T48" fmla="*/ 18 w 16"/>
                <a:gd name="T49" fmla="*/ 0 h 10"/>
                <a:gd name="T50" fmla="*/ 14 w 16"/>
                <a:gd name="T51" fmla="*/ 0 h 10"/>
                <a:gd name="T52" fmla="*/ 11 w 16"/>
                <a:gd name="T53" fmla="*/ 0 h 10"/>
                <a:gd name="T54" fmla="*/ 11 w 16"/>
                <a:gd name="T55" fmla="*/ 0 h 10"/>
                <a:gd name="T56" fmla="*/ 9 w 16"/>
                <a:gd name="T57" fmla="*/ 2 h 10"/>
                <a:gd name="T58" fmla="*/ 5 w 16"/>
                <a:gd name="T59" fmla="*/ 4 h 10"/>
                <a:gd name="T60" fmla="*/ 4 w 16"/>
                <a:gd name="T61" fmla="*/ 2 h 10"/>
                <a:gd name="T62" fmla="*/ 4 w 16"/>
                <a:gd name="T63" fmla="*/ 2 h 10"/>
                <a:gd name="T64" fmla="*/ 4 w 16"/>
                <a:gd name="T65" fmla="*/ 4 h 10"/>
                <a:gd name="T66" fmla="*/ 0 w 16"/>
                <a:gd name="T67" fmla="*/ 5 h 10"/>
                <a:gd name="T68" fmla="*/ 0 w 16"/>
                <a:gd name="T69" fmla="*/ 7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" h="10">
                  <a:moveTo>
                    <a:pt x="0" y="4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49891AF7-CE46-2846-B39C-2D2A7DB5875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77" y="3156"/>
              <a:ext cx="7" cy="40"/>
            </a:xfrm>
            <a:custGeom>
              <a:avLst/>
              <a:gdLst>
                <a:gd name="T0" fmla="*/ 0 w 4"/>
                <a:gd name="T1" fmla="*/ 40 h 23"/>
                <a:gd name="T2" fmla="*/ 0 w 4"/>
                <a:gd name="T3" fmla="*/ 40 h 23"/>
                <a:gd name="T4" fmla="*/ 2 w 4"/>
                <a:gd name="T5" fmla="*/ 40 h 23"/>
                <a:gd name="T6" fmla="*/ 2 w 4"/>
                <a:gd name="T7" fmla="*/ 37 h 23"/>
                <a:gd name="T8" fmla="*/ 2 w 4"/>
                <a:gd name="T9" fmla="*/ 37 h 23"/>
                <a:gd name="T10" fmla="*/ 4 w 4"/>
                <a:gd name="T11" fmla="*/ 37 h 23"/>
                <a:gd name="T12" fmla="*/ 4 w 4"/>
                <a:gd name="T13" fmla="*/ 35 h 23"/>
                <a:gd name="T14" fmla="*/ 5 w 4"/>
                <a:gd name="T15" fmla="*/ 33 h 23"/>
                <a:gd name="T16" fmla="*/ 5 w 4"/>
                <a:gd name="T17" fmla="*/ 31 h 23"/>
                <a:gd name="T18" fmla="*/ 5 w 4"/>
                <a:gd name="T19" fmla="*/ 30 h 23"/>
                <a:gd name="T20" fmla="*/ 7 w 4"/>
                <a:gd name="T21" fmla="*/ 30 h 23"/>
                <a:gd name="T22" fmla="*/ 5 w 4"/>
                <a:gd name="T23" fmla="*/ 28 h 23"/>
                <a:gd name="T24" fmla="*/ 5 w 4"/>
                <a:gd name="T25" fmla="*/ 26 h 23"/>
                <a:gd name="T26" fmla="*/ 7 w 4"/>
                <a:gd name="T27" fmla="*/ 26 h 23"/>
                <a:gd name="T28" fmla="*/ 7 w 4"/>
                <a:gd name="T29" fmla="*/ 24 h 23"/>
                <a:gd name="T30" fmla="*/ 7 w 4"/>
                <a:gd name="T31" fmla="*/ 23 h 23"/>
                <a:gd name="T32" fmla="*/ 7 w 4"/>
                <a:gd name="T33" fmla="*/ 23 h 23"/>
                <a:gd name="T34" fmla="*/ 7 w 4"/>
                <a:gd name="T35" fmla="*/ 21 h 23"/>
                <a:gd name="T36" fmla="*/ 7 w 4"/>
                <a:gd name="T37" fmla="*/ 21 h 23"/>
                <a:gd name="T38" fmla="*/ 7 w 4"/>
                <a:gd name="T39" fmla="*/ 19 h 23"/>
                <a:gd name="T40" fmla="*/ 7 w 4"/>
                <a:gd name="T41" fmla="*/ 19 h 23"/>
                <a:gd name="T42" fmla="*/ 7 w 4"/>
                <a:gd name="T43" fmla="*/ 17 h 23"/>
                <a:gd name="T44" fmla="*/ 7 w 4"/>
                <a:gd name="T45" fmla="*/ 16 h 23"/>
                <a:gd name="T46" fmla="*/ 7 w 4"/>
                <a:gd name="T47" fmla="*/ 14 h 23"/>
                <a:gd name="T48" fmla="*/ 7 w 4"/>
                <a:gd name="T49" fmla="*/ 12 h 23"/>
                <a:gd name="T50" fmla="*/ 7 w 4"/>
                <a:gd name="T51" fmla="*/ 12 h 23"/>
                <a:gd name="T52" fmla="*/ 7 w 4"/>
                <a:gd name="T53" fmla="*/ 12 h 23"/>
                <a:gd name="T54" fmla="*/ 7 w 4"/>
                <a:gd name="T55" fmla="*/ 10 h 23"/>
                <a:gd name="T56" fmla="*/ 7 w 4"/>
                <a:gd name="T57" fmla="*/ 9 h 23"/>
                <a:gd name="T58" fmla="*/ 7 w 4"/>
                <a:gd name="T59" fmla="*/ 7 h 23"/>
                <a:gd name="T60" fmla="*/ 5 w 4"/>
                <a:gd name="T61" fmla="*/ 5 h 23"/>
                <a:gd name="T62" fmla="*/ 5 w 4"/>
                <a:gd name="T63" fmla="*/ 3 h 23"/>
                <a:gd name="T64" fmla="*/ 5 w 4"/>
                <a:gd name="T65" fmla="*/ 2 h 23"/>
                <a:gd name="T66" fmla="*/ 4 w 4"/>
                <a:gd name="T67" fmla="*/ 2 h 23"/>
                <a:gd name="T68" fmla="*/ 4 w 4"/>
                <a:gd name="T69" fmla="*/ 0 h 23"/>
                <a:gd name="T70" fmla="*/ 2 w 4"/>
                <a:gd name="T71" fmla="*/ 0 h 23"/>
                <a:gd name="T72" fmla="*/ 4 w 4"/>
                <a:gd name="T73" fmla="*/ 0 h 23"/>
                <a:gd name="T74" fmla="*/ 5 w 4"/>
                <a:gd name="T75" fmla="*/ 2 h 23"/>
                <a:gd name="T76" fmla="*/ 5 w 4"/>
                <a:gd name="T77" fmla="*/ 3 h 23"/>
                <a:gd name="T78" fmla="*/ 7 w 4"/>
                <a:gd name="T79" fmla="*/ 5 h 23"/>
                <a:gd name="T80" fmla="*/ 7 w 4"/>
                <a:gd name="T81" fmla="*/ 9 h 23"/>
                <a:gd name="T82" fmla="*/ 7 w 4"/>
                <a:gd name="T83" fmla="*/ 14 h 23"/>
                <a:gd name="T84" fmla="*/ 7 w 4"/>
                <a:gd name="T85" fmla="*/ 17 h 23"/>
                <a:gd name="T86" fmla="*/ 7 w 4"/>
                <a:gd name="T87" fmla="*/ 21 h 23"/>
                <a:gd name="T88" fmla="*/ 7 w 4"/>
                <a:gd name="T89" fmla="*/ 24 h 23"/>
                <a:gd name="T90" fmla="*/ 7 w 4"/>
                <a:gd name="T91" fmla="*/ 26 h 23"/>
                <a:gd name="T92" fmla="*/ 7 w 4"/>
                <a:gd name="T93" fmla="*/ 26 h 23"/>
                <a:gd name="T94" fmla="*/ 7 w 4"/>
                <a:gd name="T95" fmla="*/ 28 h 23"/>
                <a:gd name="T96" fmla="*/ 7 w 4"/>
                <a:gd name="T97" fmla="*/ 30 h 23"/>
                <a:gd name="T98" fmla="*/ 7 w 4"/>
                <a:gd name="T99" fmla="*/ 31 h 23"/>
                <a:gd name="T100" fmla="*/ 5 w 4"/>
                <a:gd name="T101" fmla="*/ 31 h 23"/>
                <a:gd name="T102" fmla="*/ 5 w 4"/>
                <a:gd name="T103" fmla="*/ 33 h 23"/>
                <a:gd name="T104" fmla="*/ 5 w 4"/>
                <a:gd name="T105" fmla="*/ 35 h 23"/>
                <a:gd name="T106" fmla="*/ 4 w 4"/>
                <a:gd name="T107" fmla="*/ 35 h 23"/>
                <a:gd name="T108" fmla="*/ 4 w 4"/>
                <a:gd name="T109" fmla="*/ 37 h 23"/>
                <a:gd name="T110" fmla="*/ 4 w 4"/>
                <a:gd name="T111" fmla="*/ 37 h 23"/>
                <a:gd name="T112" fmla="*/ 2 w 4"/>
                <a:gd name="T113" fmla="*/ 37 h 23"/>
                <a:gd name="T114" fmla="*/ 0 w 4"/>
                <a:gd name="T115" fmla="*/ 40 h 23"/>
                <a:gd name="T116" fmla="*/ 0 w 4"/>
                <a:gd name="T117" fmla="*/ 40 h 2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" h="23">
                  <a:moveTo>
                    <a:pt x="0" y="23"/>
                  </a:moveTo>
                  <a:lnTo>
                    <a:pt x="0" y="23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1" y="2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20A1F7AD-2190-854F-8068-45DD748622E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21" y="3268"/>
              <a:ext cx="13" cy="5"/>
            </a:xfrm>
            <a:custGeom>
              <a:avLst/>
              <a:gdLst>
                <a:gd name="T0" fmla="*/ 0 w 7"/>
                <a:gd name="T1" fmla="*/ 3 h 3"/>
                <a:gd name="T2" fmla="*/ 2 w 7"/>
                <a:gd name="T3" fmla="*/ 3 h 3"/>
                <a:gd name="T4" fmla="*/ 2 w 7"/>
                <a:gd name="T5" fmla="*/ 5 h 3"/>
                <a:gd name="T6" fmla="*/ 2 w 7"/>
                <a:gd name="T7" fmla="*/ 3 h 3"/>
                <a:gd name="T8" fmla="*/ 6 w 7"/>
                <a:gd name="T9" fmla="*/ 3 h 3"/>
                <a:gd name="T10" fmla="*/ 11 w 7"/>
                <a:gd name="T11" fmla="*/ 2 h 3"/>
                <a:gd name="T12" fmla="*/ 13 w 7"/>
                <a:gd name="T13" fmla="*/ 2 h 3"/>
                <a:gd name="T14" fmla="*/ 13 w 7"/>
                <a:gd name="T15" fmla="*/ 0 h 3"/>
                <a:gd name="T16" fmla="*/ 13 w 7"/>
                <a:gd name="T17" fmla="*/ 0 h 3"/>
                <a:gd name="T18" fmla="*/ 13 w 7"/>
                <a:gd name="T19" fmla="*/ 2 h 3"/>
                <a:gd name="T20" fmla="*/ 11 w 7"/>
                <a:gd name="T21" fmla="*/ 2 h 3"/>
                <a:gd name="T22" fmla="*/ 11 w 7"/>
                <a:gd name="T23" fmla="*/ 0 h 3"/>
                <a:gd name="T24" fmla="*/ 11 w 7"/>
                <a:gd name="T25" fmla="*/ 2 h 3"/>
                <a:gd name="T26" fmla="*/ 9 w 7"/>
                <a:gd name="T27" fmla="*/ 2 h 3"/>
                <a:gd name="T28" fmla="*/ 7 w 7"/>
                <a:gd name="T29" fmla="*/ 2 h 3"/>
                <a:gd name="T30" fmla="*/ 6 w 7"/>
                <a:gd name="T31" fmla="*/ 2 h 3"/>
                <a:gd name="T32" fmla="*/ 4 w 7"/>
                <a:gd name="T33" fmla="*/ 2 h 3"/>
                <a:gd name="T34" fmla="*/ 4 w 7"/>
                <a:gd name="T35" fmla="*/ 3 h 3"/>
                <a:gd name="T36" fmla="*/ 2 w 7"/>
                <a:gd name="T37" fmla="*/ 3 h 3"/>
                <a:gd name="T38" fmla="*/ 0 w 7"/>
                <a:gd name="T39" fmla="*/ 3 h 3"/>
                <a:gd name="T40" fmla="*/ 0 w 7"/>
                <a:gd name="T41" fmla="*/ 3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97AAFB0E-1874-AB4A-BF93-09DC89C2646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42" y="3265"/>
              <a:ext cx="11" cy="5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0 h 3"/>
                <a:gd name="T4" fmla="*/ 2 w 6"/>
                <a:gd name="T5" fmla="*/ 0 h 3"/>
                <a:gd name="T6" fmla="*/ 2 w 6"/>
                <a:gd name="T7" fmla="*/ 2 h 3"/>
                <a:gd name="T8" fmla="*/ 4 w 6"/>
                <a:gd name="T9" fmla="*/ 2 h 3"/>
                <a:gd name="T10" fmla="*/ 4 w 6"/>
                <a:gd name="T11" fmla="*/ 2 h 3"/>
                <a:gd name="T12" fmla="*/ 4 w 6"/>
                <a:gd name="T13" fmla="*/ 3 h 3"/>
                <a:gd name="T14" fmla="*/ 6 w 6"/>
                <a:gd name="T15" fmla="*/ 3 h 3"/>
                <a:gd name="T16" fmla="*/ 6 w 6"/>
                <a:gd name="T17" fmla="*/ 2 h 3"/>
                <a:gd name="T18" fmla="*/ 7 w 6"/>
                <a:gd name="T19" fmla="*/ 2 h 3"/>
                <a:gd name="T20" fmla="*/ 7 w 6"/>
                <a:gd name="T21" fmla="*/ 3 h 3"/>
                <a:gd name="T22" fmla="*/ 9 w 6"/>
                <a:gd name="T23" fmla="*/ 3 h 3"/>
                <a:gd name="T24" fmla="*/ 11 w 6"/>
                <a:gd name="T25" fmla="*/ 3 h 3"/>
                <a:gd name="T26" fmla="*/ 11 w 6"/>
                <a:gd name="T27" fmla="*/ 5 h 3"/>
                <a:gd name="T28" fmla="*/ 6 w 6"/>
                <a:gd name="T29" fmla="*/ 3 h 3"/>
                <a:gd name="T30" fmla="*/ 4 w 6"/>
                <a:gd name="T31" fmla="*/ 3 h 3"/>
                <a:gd name="T32" fmla="*/ 2 w 6"/>
                <a:gd name="T33" fmla="*/ 2 h 3"/>
                <a:gd name="T34" fmla="*/ 0 w 6"/>
                <a:gd name="T35" fmla="*/ 2 h 3"/>
                <a:gd name="T36" fmla="*/ 0 w 6"/>
                <a:gd name="T37" fmla="*/ 2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D7149DFE-AD1C-284B-B269-85B47CA2D02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467" y="3241"/>
              <a:ext cx="4" cy="3"/>
            </a:xfrm>
            <a:custGeom>
              <a:avLst/>
              <a:gdLst>
                <a:gd name="T0" fmla="*/ 0 w 2"/>
                <a:gd name="T1" fmla="*/ 3 h 2"/>
                <a:gd name="T2" fmla="*/ 0 w 2"/>
                <a:gd name="T3" fmla="*/ 0 h 2"/>
                <a:gd name="T4" fmla="*/ 2 w 2"/>
                <a:gd name="T5" fmla="*/ 0 h 2"/>
                <a:gd name="T6" fmla="*/ 4 w 2"/>
                <a:gd name="T7" fmla="*/ 0 h 2"/>
                <a:gd name="T8" fmla="*/ 4 w 2"/>
                <a:gd name="T9" fmla="*/ 3 h 2"/>
                <a:gd name="T10" fmla="*/ 4 w 2"/>
                <a:gd name="T11" fmla="*/ 3 h 2"/>
                <a:gd name="T12" fmla="*/ 2 w 2"/>
                <a:gd name="T13" fmla="*/ 3 h 2"/>
                <a:gd name="T14" fmla="*/ 4 w 2"/>
                <a:gd name="T15" fmla="*/ 3 h 2"/>
                <a:gd name="T16" fmla="*/ 4 w 2"/>
                <a:gd name="T17" fmla="*/ 3 h 2"/>
                <a:gd name="T18" fmla="*/ 2 w 2"/>
                <a:gd name="T19" fmla="*/ 3 h 2"/>
                <a:gd name="T20" fmla="*/ 0 w 2"/>
                <a:gd name="T21" fmla="*/ 3 h 2"/>
                <a:gd name="T22" fmla="*/ 0 w 2"/>
                <a:gd name="T23" fmla="*/ 3 h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D753E92A-B2C6-E540-99C5-66E357D49D4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460" y="3239"/>
              <a:ext cx="7" cy="2"/>
            </a:xfrm>
            <a:custGeom>
              <a:avLst/>
              <a:gdLst>
                <a:gd name="T0" fmla="*/ 0 w 4"/>
                <a:gd name="T1" fmla="*/ 2 h 1"/>
                <a:gd name="T2" fmla="*/ 2 w 4"/>
                <a:gd name="T3" fmla="*/ 2 h 1"/>
                <a:gd name="T4" fmla="*/ 4 w 4"/>
                <a:gd name="T5" fmla="*/ 2 h 1"/>
                <a:gd name="T6" fmla="*/ 4 w 4"/>
                <a:gd name="T7" fmla="*/ 2 h 1"/>
                <a:gd name="T8" fmla="*/ 5 w 4"/>
                <a:gd name="T9" fmla="*/ 2 h 1"/>
                <a:gd name="T10" fmla="*/ 7 w 4"/>
                <a:gd name="T11" fmla="*/ 2 h 1"/>
                <a:gd name="T12" fmla="*/ 7 w 4"/>
                <a:gd name="T13" fmla="*/ 2 h 1"/>
                <a:gd name="T14" fmla="*/ 5 w 4"/>
                <a:gd name="T15" fmla="*/ 2 h 1"/>
                <a:gd name="T16" fmla="*/ 4 w 4"/>
                <a:gd name="T17" fmla="*/ 2 h 1"/>
                <a:gd name="T18" fmla="*/ 4 w 4"/>
                <a:gd name="T19" fmla="*/ 0 h 1"/>
                <a:gd name="T20" fmla="*/ 4 w 4"/>
                <a:gd name="T21" fmla="*/ 2 h 1"/>
                <a:gd name="T22" fmla="*/ 4 w 4"/>
                <a:gd name="T23" fmla="*/ 0 h 1"/>
                <a:gd name="T24" fmla="*/ 2 w 4"/>
                <a:gd name="T25" fmla="*/ 0 h 1"/>
                <a:gd name="T26" fmla="*/ 2 w 4"/>
                <a:gd name="T27" fmla="*/ 2 h 1"/>
                <a:gd name="T28" fmla="*/ 0 w 4"/>
                <a:gd name="T29" fmla="*/ 2 h 1"/>
                <a:gd name="T30" fmla="*/ 0 w 4"/>
                <a:gd name="T31" fmla="*/ 0 h 1"/>
                <a:gd name="T32" fmla="*/ 0 w 4"/>
                <a:gd name="T33" fmla="*/ 2 h 1"/>
                <a:gd name="T34" fmla="*/ 0 w 4"/>
                <a:gd name="T35" fmla="*/ 2 h 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FF79F17F-30B5-754C-B026-FA3949E693D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427" y="3235"/>
              <a:ext cx="1" cy="6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1 w 1"/>
                <a:gd name="T5" fmla="*/ 2 h 3"/>
                <a:gd name="T6" fmla="*/ 1 w 1"/>
                <a:gd name="T7" fmla="*/ 4 h 3"/>
                <a:gd name="T8" fmla="*/ 0 w 1"/>
                <a:gd name="T9" fmla="*/ 6 h 3"/>
                <a:gd name="T10" fmla="*/ 1 w 1"/>
                <a:gd name="T11" fmla="*/ 6 h 3"/>
                <a:gd name="T12" fmla="*/ 1 w 1"/>
                <a:gd name="T13" fmla="*/ 4 h 3"/>
                <a:gd name="T14" fmla="*/ 1 w 1"/>
                <a:gd name="T15" fmla="*/ 4 h 3"/>
                <a:gd name="T16" fmla="*/ 1 w 1"/>
                <a:gd name="T17" fmla="*/ 2 h 3"/>
                <a:gd name="T18" fmla="*/ 1 w 1"/>
                <a:gd name="T19" fmla="*/ 0 h 3"/>
                <a:gd name="T20" fmla="*/ 1 w 1"/>
                <a:gd name="T21" fmla="*/ 0 h 3"/>
                <a:gd name="T22" fmla="*/ 0 w 1"/>
                <a:gd name="T23" fmla="*/ 0 h 3"/>
                <a:gd name="T24" fmla="*/ 0 w 1"/>
                <a:gd name="T25" fmla="*/ 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0B63C6FC-715B-CA47-91F7-E61E3F25F3D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77" y="3172"/>
              <a:ext cx="3" cy="5"/>
            </a:xfrm>
            <a:custGeom>
              <a:avLst/>
              <a:gdLst>
                <a:gd name="T0" fmla="*/ 0 w 2"/>
                <a:gd name="T1" fmla="*/ 5 h 3"/>
                <a:gd name="T2" fmla="*/ 2 w 2"/>
                <a:gd name="T3" fmla="*/ 3 h 3"/>
                <a:gd name="T4" fmla="*/ 3 w 2"/>
                <a:gd name="T5" fmla="*/ 3 h 3"/>
                <a:gd name="T6" fmla="*/ 3 w 2"/>
                <a:gd name="T7" fmla="*/ 2 h 3"/>
                <a:gd name="T8" fmla="*/ 3 w 2"/>
                <a:gd name="T9" fmla="*/ 0 h 3"/>
                <a:gd name="T10" fmla="*/ 3 w 2"/>
                <a:gd name="T11" fmla="*/ 2 h 3"/>
                <a:gd name="T12" fmla="*/ 2 w 2"/>
                <a:gd name="T13" fmla="*/ 2 h 3"/>
                <a:gd name="T14" fmla="*/ 2 w 2"/>
                <a:gd name="T15" fmla="*/ 3 h 3"/>
                <a:gd name="T16" fmla="*/ 0 w 2"/>
                <a:gd name="T17" fmla="*/ 3 h 3"/>
                <a:gd name="T18" fmla="*/ 0 w 2"/>
                <a:gd name="T19" fmla="*/ 5 h 3"/>
                <a:gd name="T20" fmla="*/ 0 w 2"/>
                <a:gd name="T21" fmla="*/ 5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644F15DD-FE96-5047-A701-38D974FDB6B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53" y="3257"/>
              <a:ext cx="7" cy="6"/>
            </a:xfrm>
            <a:custGeom>
              <a:avLst/>
              <a:gdLst>
                <a:gd name="T0" fmla="*/ 0 w 4"/>
                <a:gd name="T1" fmla="*/ 6 h 3"/>
                <a:gd name="T2" fmla="*/ 2 w 4"/>
                <a:gd name="T3" fmla="*/ 6 h 3"/>
                <a:gd name="T4" fmla="*/ 4 w 4"/>
                <a:gd name="T5" fmla="*/ 6 h 3"/>
                <a:gd name="T6" fmla="*/ 4 w 4"/>
                <a:gd name="T7" fmla="*/ 4 h 3"/>
                <a:gd name="T8" fmla="*/ 5 w 4"/>
                <a:gd name="T9" fmla="*/ 4 h 3"/>
                <a:gd name="T10" fmla="*/ 5 w 4"/>
                <a:gd name="T11" fmla="*/ 2 h 3"/>
                <a:gd name="T12" fmla="*/ 5 w 4"/>
                <a:gd name="T13" fmla="*/ 0 h 3"/>
                <a:gd name="T14" fmla="*/ 5 w 4"/>
                <a:gd name="T15" fmla="*/ 2 h 3"/>
                <a:gd name="T16" fmla="*/ 7 w 4"/>
                <a:gd name="T17" fmla="*/ 4 h 3"/>
                <a:gd name="T18" fmla="*/ 5 w 4"/>
                <a:gd name="T19" fmla="*/ 4 h 3"/>
                <a:gd name="T20" fmla="*/ 5 w 4"/>
                <a:gd name="T21" fmla="*/ 6 h 3"/>
                <a:gd name="T22" fmla="*/ 4 w 4"/>
                <a:gd name="T23" fmla="*/ 6 h 3"/>
                <a:gd name="T24" fmla="*/ 2 w 4"/>
                <a:gd name="T25" fmla="*/ 6 h 3"/>
                <a:gd name="T26" fmla="*/ 0 w 4"/>
                <a:gd name="T27" fmla="*/ 6 h 3"/>
                <a:gd name="T28" fmla="*/ 0 w 4"/>
                <a:gd name="T29" fmla="*/ 6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9F64D3B1-B4B7-F647-A09F-204B42D5B4D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06" y="3272"/>
              <a:ext cx="9" cy="1"/>
            </a:xfrm>
            <a:custGeom>
              <a:avLst/>
              <a:gdLst>
                <a:gd name="T0" fmla="*/ 0 w 5"/>
                <a:gd name="T1" fmla="*/ 0 h 1"/>
                <a:gd name="T2" fmla="*/ 2 w 5"/>
                <a:gd name="T3" fmla="*/ 0 h 1"/>
                <a:gd name="T4" fmla="*/ 4 w 5"/>
                <a:gd name="T5" fmla="*/ 0 h 1"/>
                <a:gd name="T6" fmla="*/ 5 w 5"/>
                <a:gd name="T7" fmla="*/ 0 h 1"/>
                <a:gd name="T8" fmla="*/ 5 w 5"/>
                <a:gd name="T9" fmla="*/ 1 h 1"/>
                <a:gd name="T10" fmla="*/ 5 w 5"/>
                <a:gd name="T11" fmla="*/ 0 h 1"/>
                <a:gd name="T12" fmla="*/ 7 w 5"/>
                <a:gd name="T13" fmla="*/ 1 h 1"/>
                <a:gd name="T14" fmla="*/ 9 w 5"/>
                <a:gd name="T15" fmla="*/ 1 h 1"/>
                <a:gd name="T16" fmla="*/ 9 w 5"/>
                <a:gd name="T17" fmla="*/ 0 h 1"/>
                <a:gd name="T18" fmla="*/ 9 w 5"/>
                <a:gd name="T19" fmla="*/ 1 h 1"/>
                <a:gd name="T20" fmla="*/ 7 w 5"/>
                <a:gd name="T21" fmla="*/ 1 h 1"/>
                <a:gd name="T22" fmla="*/ 5 w 5"/>
                <a:gd name="T23" fmla="*/ 1 h 1"/>
                <a:gd name="T24" fmla="*/ 4 w 5"/>
                <a:gd name="T25" fmla="*/ 1 h 1"/>
                <a:gd name="T26" fmla="*/ 2 w 5"/>
                <a:gd name="T27" fmla="*/ 0 h 1"/>
                <a:gd name="T28" fmla="*/ 0 w 5"/>
                <a:gd name="T29" fmla="*/ 0 h 1"/>
                <a:gd name="T30" fmla="*/ 0 w 5"/>
                <a:gd name="T31" fmla="*/ 0 h 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EA3EB06C-2D85-0641-9BBD-0563952B376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29" y="3151"/>
              <a:ext cx="4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0 h 1"/>
                <a:gd name="T8" fmla="*/ 4 w 2"/>
                <a:gd name="T9" fmla="*/ 0 h 1"/>
                <a:gd name="T10" fmla="*/ 4 w 2"/>
                <a:gd name="T11" fmla="*/ 0 h 1"/>
                <a:gd name="T12" fmla="*/ 2 w 2"/>
                <a:gd name="T13" fmla="*/ 0 h 1"/>
                <a:gd name="T14" fmla="*/ 2 w 2"/>
                <a:gd name="T15" fmla="*/ 1 h 1"/>
                <a:gd name="T16" fmla="*/ 2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EA21C4D0-DED5-6644-AB5E-FF316B11E23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46" y="325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1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94EB03AD-96AF-8B47-A6AD-F5FE4571F8D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49" y="3147"/>
              <a:ext cx="4" cy="4"/>
            </a:xfrm>
            <a:custGeom>
              <a:avLst/>
              <a:gdLst>
                <a:gd name="T0" fmla="*/ 0 w 2"/>
                <a:gd name="T1" fmla="*/ 4 h 2"/>
                <a:gd name="T2" fmla="*/ 4 w 2"/>
                <a:gd name="T3" fmla="*/ 0 h 2"/>
                <a:gd name="T4" fmla="*/ 4 w 2"/>
                <a:gd name="T5" fmla="*/ 0 h 2"/>
                <a:gd name="T6" fmla="*/ 4 w 2"/>
                <a:gd name="T7" fmla="*/ 0 h 2"/>
                <a:gd name="T8" fmla="*/ 0 w 2"/>
                <a:gd name="T9" fmla="*/ 0 h 2"/>
                <a:gd name="T10" fmla="*/ 0 w 2"/>
                <a:gd name="T11" fmla="*/ 4 h 2"/>
                <a:gd name="T12" fmla="*/ 0 w 2"/>
                <a:gd name="T13" fmla="*/ 4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5A2C1DFA-84DB-4E44-ACE5-AF5062B8913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64" y="3206"/>
              <a:ext cx="5" cy="7"/>
            </a:xfrm>
            <a:custGeom>
              <a:avLst/>
              <a:gdLst>
                <a:gd name="T0" fmla="*/ 0 w 3"/>
                <a:gd name="T1" fmla="*/ 7 h 4"/>
                <a:gd name="T2" fmla="*/ 2 w 3"/>
                <a:gd name="T3" fmla="*/ 5 h 4"/>
                <a:gd name="T4" fmla="*/ 2 w 3"/>
                <a:gd name="T5" fmla="*/ 2 h 4"/>
                <a:gd name="T6" fmla="*/ 5 w 3"/>
                <a:gd name="T7" fmla="*/ 2 h 4"/>
                <a:gd name="T8" fmla="*/ 5 w 3"/>
                <a:gd name="T9" fmla="*/ 0 h 4"/>
                <a:gd name="T10" fmla="*/ 2 w 3"/>
                <a:gd name="T11" fmla="*/ 0 h 4"/>
                <a:gd name="T12" fmla="*/ 2 w 3"/>
                <a:gd name="T13" fmla="*/ 2 h 4"/>
                <a:gd name="T14" fmla="*/ 2 w 3"/>
                <a:gd name="T15" fmla="*/ 4 h 4"/>
                <a:gd name="T16" fmla="*/ 2 w 3"/>
                <a:gd name="T17" fmla="*/ 5 h 4"/>
                <a:gd name="T18" fmla="*/ 0 w 3"/>
                <a:gd name="T19" fmla="*/ 5 h 4"/>
                <a:gd name="T20" fmla="*/ 0 w 3"/>
                <a:gd name="T21" fmla="*/ 7 h 4"/>
                <a:gd name="T22" fmla="*/ 0 w 3"/>
                <a:gd name="T23" fmla="*/ 7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1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599D810F-2070-7548-BB54-C82CBB20E85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38" y="3191"/>
              <a:ext cx="3" cy="2"/>
            </a:xfrm>
            <a:custGeom>
              <a:avLst/>
              <a:gdLst>
                <a:gd name="T0" fmla="*/ 0 w 2"/>
                <a:gd name="T1" fmla="*/ 2 h 1"/>
                <a:gd name="T2" fmla="*/ 2 w 2"/>
                <a:gd name="T3" fmla="*/ 2 h 1"/>
                <a:gd name="T4" fmla="*/ 3 w 2"/>
                <a:gd name="T5" fmla="*/ 2 h 1"/>
                <a:gd name="T6" fmla="*/ 2 w 2"/>
                <a:gd name="T7" fmla="*/ 2 h 1"/>
                <a:gd name="T8" fmla="*/ 2 w 2"/>
                <a:gd name="T9" fmla="*/ 0 h 1"/>
                <a:gd name="T10" fmla="*/ 0 w 2"/>
                <a:gd name="T11" fmla="*/ 2 h 1"/>
                <a:gd name="T12" fmla="*/ 0 w 2"/>
                <a:gd name="T13" fmla="*/ 0 h 1"/>
                <a:gd name="T14" fmla="*/ 0 w 2"/>
                <a:gd name="T15" fmla="*/ 2 h 1"/>
                <a:gd name="T16" fmla="*/ 0 w 2"/>
                <a:gd name="T17" fmla="*/ 2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A1911E92-93F1-9A46-94EF-00459420F6C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49" y="31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D1D04146-C553-644B-B068-AA6C6D7DB2D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46" y="3182"/>
              <a:ext cx="3" cy="1"/>
            </a:xfrm>
            <a:custGeom>
              <a:avLst/>
              <a:gdLst>
                <a:gd name="T0" fmla="*/ 0 w 1"/>
                <a:gd name="T1" fmla="*/ 1 h 1"/>
                <a:gd name="T2" fmla="*/ 3 w 1"/>
                <a:gd name="T3" fmla="*/ 1 h 1"/>
                <a:gd name="T4" fmla="*/ 3 w 1"/>
                <a:gd name="T5" fmla="*/ 1 h 1"/>
                <a:gd name="T6" fmla="*/ 3 w 1"/>
                <a:gd name="T7" fmla="*/ 0 h 1"/>
                <a:gd name="T8" fmla="*/ 3 w 1"/>
                <a:gd name="T9" fmla="*/ 0 h 1"/>
                <a:gd name="T10" fmla="*/ 0 w 1"/>
                <a:gd name="T11" fmla="*/ 1 h 1"/>
                <a:gd name="T12" fmla="*/ 0 w 1"/>
                <a:gd name="T13" fmla="*/ 1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51EF2C35-5E7B-D840-ACE5-838BA19812D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50" y="3263"/>
              <a:ext cx="3" cy="2"/>
            </a:xfrm>
            <a:custGeom>
              <a:avLst/>
              <a:gdLst>
                <a:gd name="T0" fmla="*/ 0 w 2"/>
                <a:gd name="T1" fmla="*/ 2 h 1"/>
                <a:gd name="T2" fmla="*/ 2 w 2"/>
                <a:gd name="T3" fmla="*/ 2 h 1"/>
                <a:gd name="T4" fmla="*/ 2 w 2"/>
                <a:gd name="T5" fmla="*/ 0 h 1"/>
                <a:gd name="T6" fmla="*/ 3 w 2"/>
                <a:gd name="T7" fmla="*/ 0 h 1"/>
                <a:gd name="T8" fmla="*/ 2 w 2"/>
                <a:gd name="T9" fmla="*/ 0 h 1"/>
                <a:gd name="T10" fmla="*/ 2 w 2"/>
                <a:gd name="T11" fmla="*/ 2 h 1"/>
                <a:gd name="T12" fmla="*/ 0 w 2"/>
                <a:gd name="T13" fmla="*/ 2 h 1"/>
                <a:gd name="T14" fmla="*/ 0 w 2"/>
                <a:gd name="T15" fmla="*/ 2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2CF4A727-943D-F046-9040-18DA7DC220B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59" y="3252"/>
              <a:ext cx="1" cy="4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4 h 2"/>
                <a:gd name="T4" fmla="*/ 0 w 1"/>
                <a:gd name="T5" fmla="*/ 2 h 2"/>
                <a:gd name="T6" fmla="*/ 1 w 1"/>
                <a:gd name="T7" fmla="*/ 2 h 2"/>
                <a:gd name="T8" fmla="*/ 1 w 1"/>
                <a:gd name="T9" fmla="*/ 0 h 2"/>
                <a:gd name="T10" fmla="*/ 0 w 1"/>
                <a:gd name="T11" fmla="*/ 0 h 2"/>
                <a:gd name="T12" fmla="*/ 0 w 1"/>
                <a:gd name="T13" fmla="*/ 2 h 2"/>
                <a:gd name="T14" fmla="*/ 0 w 1"/>
                <a:gd name="T15" fmla="*/ 2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29F0500A-1EFE-C443-B551-9328B3B7D8F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49" y="3176"/>
              <a:ext cx="4" cy="0"/>
            </a:xfrm>
            <a:custGeom>
              <a:avLst/>
              <a:gdLst>
                <a:gd name="T0" fmla="*/ 0 w 2"/>
                <a:gd name="T1" fmla="*/ 4 w 2"/>
                <a:gd name="T2" fmla="*/ 4 w 2"/>
                <a:gd name="T3" fmla="*/ 4 w 2"/>
                <a:gd name="T4" fmla="*/ 0 w 2"/>
                <a:gd name="T5" fmla="*/ 0 w 2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50898914-7844-774F-95BA-E6DF621EBAC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54" y="3219"/>
              <a:ext cx="4" cy="1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0 h 1"/>
                <a:gd name="T4" fmla="*/ 2 w 2"/>
                <a:gd name="T5" fmla="*/ 0 h 1"/>
                <a:gd name="T6" fmla="*/ 4 w 2"/>
                <a:gd name="T7" fmla="*/ 0 h 1"/>
                <a:gd name="T8" fmla="*/ 2 w 2"/>
                <a:gd name="T9" fmla="*/ 1 h 1"/>
                <a:gd name="T10" fmla="*/ 0 w 2"/>
                <a:gd name="T11" fmla="*/ 1 h 1"/>
                <a:gd name="T12" fmla="*/ 0 w 2"/>
                <a:gd name="T13" fmla="*/ 1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CA29F2EA-2885-D64E-BB3E-AC3A7683AEE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53" y="3168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  <a:gd name="T5" fmla="*/ 0 w 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582775AC-7EBB-5B4B-BDE8-07ED2A88352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55" y="3267"/>
              <a:ext cx="4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4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0 w 2"/>
                <a:gd name="T11" fmla="*/ 1 h 1"/>
                <a:gd name="T12" fmla="*/ 0 w 2"/>
                <a:gd name="T13" fmla="*/ 1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53CD39B1-31C2-FA43-A08D-D2E0ABDB257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56" y="3263"/>
              <a:ext cx="4" cy="0"/>
            </a:xfrm>
            <a:custGeom>
              <a:avLst/>
              <a:gdLst>
                <a:gd name="T0" fmla="*/ 0 w 2"/>
                <a:gd name="T1" fmla="*/ 2 w 2"/>
                <a:gd name="T2" fmla="*/ 4 w 2"/>
                <a:gd name="T3" fmla="*/ 2 w 2"/>
                <a:gd name="T4" fmla="*/ 0 w 2"/>
                <a:gd name="T5" fmla="*/ 0 w 2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02E38523-ECB6-864B-BB32-6BFAB9A91F7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46" y="3252"/>
              <a:ext cx="1" cy="3"/>
            </a:xfrm>
            <a:custGeom>
              <a:avLst/>
              <a:gdLst>
                <a:gd name="T0" fmla="*/ 0 w 1"/>
                <a:gd name="T1" fmla="*/ 3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3 h 1"/>
                <a:gd name="T8" fmla="*/ 0 w 1"/>
                <a:gd name="T9" fmla="*/ 3 h 1"/>
                <a:gd name="T10" fmla="*/ 0 w 1"/>
                <a:gd name="T11" fmla="*/ 3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F57D76D9-A406-BB41-BDC4-673D9104E6E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71" y="3181"/>
              <a:ext cx="2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0 w 1"/>
                <a:gd name="T5" fmla="*/ 0 h 2"/>
                <a:gd name="T6" fmla="*/ 0 w 1"/>
                <a:gd name="T7" fmla="*/ 1 h 2"/>
                <a:gd name="T8" fmla="*/ 2 w 1"/>
                <a:gd name="T9" fmla="*/ 1 h 2"/>
                <a:gd name="T10" fmla="*/ 0 w 1"/>
                <a:gd name="T11" fmla="*/ 1 h 2"/>
                <a:gd name="T12" fmla="*/ 0 w 1"/>
                <a:gd name="T13" fmla="*/ 2 h 2"/>
                <a:gd name="T14" fmla="*/ 0 w 1"/>
                <a:gd name="T15" fmla="*/ 2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E64DCA3E-20D1-3E4E-BD6D-102E3779926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46" y="3260"/>
              <a:ext cx="1" cy="3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3 h 2"/>
                <a:gd name="T12" fmla="*/ 0 w 1"/>
                <a:gd name="T13" fmla="*/ 2 h 2"/>
                <a:gd name="T14" fmla="*/ 0 w 1"/>
                <a:gd name="T15" fmla="*/ 2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F0F65110-48FB-0B43-8525-0B080BF4187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43" y="3181"/>
              <a:ext cx="2" cy="1"/>
            </a:xfrm>
            <a:custGeom>
              <a:avLst/>
              <a:gdLst>
                <a:gd name="T0" fmla="*/ 0 w 1"/>
                <a:gd name="T1" fmla="*/ 1 h 1"/>
                <a:gd name="T2" fmla="*/ 2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CBAB6D15-94D1-A740-A190-1BD07007193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53" y="3170"/>
              <a:ext cx="0" cy="2"/>
            </a:xfrm>
            <a:custGeom>
              <a:avLst/>
              <a:gdLst>
                <a:gd name="T0" fmla="*/ 0 h 1"/>
                <a:gd name="T1" fmla="*/ 2 h 1"/>
                <a:gd name="T2" fmla="*/ 2 h 1"/>
                <a:gd name="T3" fmla="*/ 0 h 1"/>
                <a:gd name="T4" fmla="*/ 0 h 1"/>
                <a:gd name="T5" fmla="*/ 0 h 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95A7FDBE-C27E-BF42-93AB-E5D9F7AED52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56" y="3251"/>
              <a:ext cx="3" cy="1"/>
            </a:xfrm>
            <a:custGeom>
              <a:avLst/>
              <a:gdLst>
                <a:gd name="T0" fmla="*/ 0 w 1"/>
                <a:gd name="T1" fmla="*/ 1 h 1"/>
                <a:gd name="T2" fmla="*/ 3 w 1"/>
                <a:gd name="T3" fmla="*/ 1 h 1"/>
                <a:gd name="T4" fmla="*/ 3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8C9C458E-32CB-2142-801A-5A051368E6C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46" y="3265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A8B50A46-19E8-8349-B507-730F9B857BE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46" y="3172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7921FD8A-63BD-1747-A6EC-FBE48235EEC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51" y="3157"/>
              <a:ext cx="2" cy="3"/>
            </a:xfrm>
            <a:custGeom>
              <a:avLst/>
              <a:gdLst>
                <a:gd name="T0" fmla="*/ 0 w 1"/>
                <a:gd name="T1" fmla="*/ 3 h 1"/>
                <a:gd name="T2" fmla="*/ 0 w 1"/>
                <a:gd name="T3" fmla="*/ 0 h 1"/>
                <a:gd name="T4" fmla="*/ 2 w 1"/>
                <a:gd name="T5" fmla="*/ 0 h 1"/>
                <a:gd name="T6" fmla="*/ 2 w 1"/>
                <a:gd name="T7" fmla="*/ 3 h 1"/>
                <a:gd name="T8" fmla="*/ 0 w 1"/>
                <a:gd name="T9" fmla="*/ 3 h 1"/>
                <a:gd name="T10" fmla="*/ 0 w 1"/>
                <a:gd name="T11" fmla="*/ 3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F028615C-21F8-374D-A891-8C780EC72A6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47" y="3191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F7B496FC-8E0C-9F46-A8AD-F9C6F00F74D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62" y="3252"/>
              <a:ext cx="1" cy="3"/>
            </a:xfrm>
            <a:custGeom>
              <a:avLst/>
              <a:gdLst>
                <a:gd name="T0" fmla="*/ 0 w 1"/>
                <a:gd name="T1" fmla="*/ 3 h 1"/>
                <a:gd name="T2" fmla="*/ 1 w 1"/>
                <a:gd name="T3" fmla="*/ 3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3 h 1"/>
                <a:gd name="T10" fmla="*/ 0 w 1"/>
                <a:gd name="T11" fmla="*/ 3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76AAB7ED-29A0-FB47-B427-11AED2522F4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23" y="3208"/>
              <a:ext cx="4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4 w 2"/>
                <a:gd name="T5" fmla="*/ 1 h 1"/>
                <a:gd name="T6" fmla="*/ 2 w 2"/>
                <a:gd name="T7" fmla="*/ 0 h 1"/>
                <a:gd name="T8" fmla="*/ 2 w 2"/>
                <a:gd name="T9" fmla="*/ 1 h 1"/>
                <a:gd name="T10" fmla="*/ 0 w 2"/>
                <a:gd name="T11" fmla="*/ 1 h 1"/>
                <a:gd name="T12" fmla="*/ 0 w 2"/>
                <a:gd name="T13" fmla="*/ 1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54363CBA-D0E8-AB48-B4B4-1D6A654B51C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80" y="317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9D884C96-8831-BB47-BF61-B7B1894C8983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672" y="3199"/>
              <a:ext cx="3" cy="3"/>
            </a:xfrm>
            <a:prstGeom prst="rect">
              <a:avLst/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91F75C0A-A053-9A40-BA54-3ED8B25CBC6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473" y="3232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0D1DD0CE-5FC4-FE43-9EF1-3C8955B9FB4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46" y="3255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  <a:gd name="T5" fmla="*/ 1 h 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1BD15662-28D8-FF4F-B6BC-7737C4C1323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62" y="3255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AF10BA07-0C78-8C42-973F-9A1942DD713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36" y="3196"/>
              <a:ext cx="1" cy="3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3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A00A361E-DCF6-7C4C-AEB3-67EC5583249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458" y="3237"/>
              <a:ext cx="1" cy="2"/>
            </a:xfrm>
            <a:custGeom>
              <a:avLst/>
              <a:gdLst>
                <a:gd name="T0" fmla="*/ 0 w 1"/>
                <a:gd name="T1" fmla="*/ 2 h 1"/>
                <a:gd name="T2" fmla="*/ 1 w 1"/>
                <a:gd name="T3" fmla="*/ 2 h 1"/>
                <a:gd name="T4" fmla="*/ 0 w 1"/>
                <a:gd name="T5" fmla="*/ 2 h 1"/>
                <a:gd name="T6" fmla="*/ 0 w 1"/>
                <a:gd name="T7" fmla="*/ 0 h 1"/>
                <a:gd name="T8" fmla="*/ 0 w 1"/>
                <a:gd name="T9" fmla="*/ 2 h 1"/>
                <a:gd name="T10" fmla="*/ 0 w 1"/>
                <a:gd name="T11" fmla="*/ 2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13AE4E37-E9F6-414A-8B49-FFB5E76C1B0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46" y="3256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CD2C2FC7-CBA4-CA4A-9CCA-8CF7FA676AC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469" y="3234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B950A10E-F234-7E43-92BB-558CB96C1EC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51" y="3252"/>
              <a:ext cx="2" cy="3"/>
            </a:xfrm>
            <a:custGeom>
              <a:avLst/>
              <a:gdLst>
                <a:gd name="T0" fmla="*/ 0 w 1"/>
                <a:gd name="T1" fmla="*/ 0 h 1"/>
                <a:gd name="T2" fmla="*/ 2 w 1"/>
                <a:gd name="T3" fmla="*/ 0 h 1"/>
                <a:gd name="T4" fmla="*/ 2 w 1"/>
                <a:gd name="T5" fmla="*/ 3 h 1"/>
                <a:gd name="T6" fmla="*/ 0 w 1"/>
                <a:gd name="T7" fmla="*/ 3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8099978A-93F0-914F-B093-CD353BE224C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33" y="3263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19B6B952-5338-AF40-9C26-191896E4F9A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53" y="3173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07DA8108-6601-434C-AC29-74848647B8D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53" y="3268"/>
              <a:ext cx="1" cy="2"/>
            </a:xfrm>
            <a:custGeom>
              <a:avLst/>
              <a:gdLst>
                <a:gd name="T0" fmla="*/ 0 w 1"/>
                <a:gd name="T1" fmla="*/ 2 h 1"/>
                <a:gd name="T2" fmla="*/ 1 w 1"/>
                <a:gd name="T3" fmla="*/ 2 h 1"/>
                <a:gd name="T4" fmla="*/ 1 w 1"/>
                <a:gd name="T5" fmla="*/ 0 h 1"/>
                <a:gd name="T6" fmla="*/ 1 w 1"/>
                <a:gd name="T7" fmla="*/ 2 h 1"/>
                <a:gd name="T8" fmla="*/ 0 w 1"/>
                <a:gd name="T9" fmla="*/ 2 h 1"/>
                <a:gd name="T10" fmla="*/ 0 w 1"/>
                <a:gd name="T11" fmla="*/ 2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A739BD58-3EFD-E14E-920F-2C401B63771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62" y="3247"/>
              <a:ext cx="0" cy="3"/>
            </a:xfrm>
            <a:custGeom>
              <a:avLst/>
              <a:gdLst>
                <a:gd name="T0" fmla="*/ 3 h 1"/>
                <a:gd name="T1" fmla="*/ 0 h 1"/>
                <a:gd name="T2" fmla="*/ 3 h 1"/>
                <a:gd name="T3" fmla="*/ 3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2317C9F4-0A34-264F-B2D1-836A20A6591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27" y="3155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EF9F5809-AA2F-7D48-9F3C-185DC735386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64" y="3268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02D6462A-71B8-9945-ABFD-9AD0CB4F3B0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21" y="3203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30D2482D-BC47-A947-AACF-C2604ACF1E5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459" y="323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CAA21628-8D44-E24B-9403-D4584B7AE77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56" y="3173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8300FF16-945C-6F4A-AC97-8ABD28F542C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414" y="322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ED4BFD9C-51F4-044B-B16B-6791FD87C4B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53" y="325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79452218-6F5C-FA47-A737-C5259210C68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29" y="3265"/>
              <a:ext cx="3" cy="2"/>
            </a:xfrm>
            <a:custGeom>
              <a:avLst/>
              <a:gdLst>
                <a:gd name="T0" fmla="*/ 0 w 1"/>
                <a:gd name="T1" fmla="*/ 0 h 1"/>
                <a:gd name="T2" fmla="*/ 3 w 1"/>
                <a:gd name="T3" fmla="*/ 2 h 1"/>
                <a:gd name="T4" fmla="*/ 3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CFEC2613-6C1E-884F-96B4-013FCED2082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32" y="320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869770D0-49CD-754C-A45C-B335031756B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43" y="3251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2E189FD7-3A59-5149-B303-B98C6D41A26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433" y="3221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31620FA4-1307-2B47-B364-5E1D1597FD0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54" y="3251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02A25FE5-C232-6146-8651-BA4CF8D50966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473" y="3247"/>
              <a:ext cx="2" cy="3"/>
            </a:xfrm>
            <a:prstGeom prst="rect">
              <a:avLst/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2E437B9A-089D-0347-B61A-5A0F37D00B3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47" y="3161"/>
              <a:ext cx="4" cy="0"/>
            </a:xfrm>
            <a:custGeom>
              <a:avLst/>
              <a:gdLst>
                <a:gd name="T0" fmla="*/ 0 w 2"/>
                <a:gd name="T1" fmla="*/ 4 w 2"/>
                <a:gd name="T2" fmla="*/ 0 w 2"/>
                <a:gd name="T3" fmla="*/ 0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E7C73172-5566-7D42-9358-E9692910FC1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430" y="321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92CAE942-BA00-2C46-A1B5-088DE22B907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54" y="3250"/>
              <a:ext cx="2" cy="1"/>
            </a:xfrm>
            <a:custGeom>
              <a:avLst/>
              <a:gdLst>
                <a:gd name="T0" fmla="*/ 0 w 1"/>
                <a:gd name="T1" fmla="*/ 1 h 1"/>
                <a:gd name="T2" fmla="*/ 2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E8AC2556-77C6-B348-BFA9-A15B315CF91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33" y="3196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0 w 1"/>
                <a:gd name="T4" fmla="*/ 0 w 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BA6213C1-4868-044D-A821-8BA723EC2AE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428" y="3234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793BC13C-74B0-D94F-94D1-9E3A72F075F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49" y="3256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373737BC-7D4E-B448-A129-A31B0D6ED72D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546" y="3252"/>
              <a:ext cx="1" cy="3"/>
            </a:xfrm>
            <a:prstGeom prst="rect">
              <a:avLst/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D97FBEB7-5CD4-234E-BF9D-0D1FD899A96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43" y="3251"/>
              <a:ext cx="3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3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592E7A57-4F94-3B4A-BEA0-F6962CA5336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401" y="1889"/>
              <a:ext cx="313" cy="567"/>
            </a:xfrm>
            <a:custGeom>
              <a:avLst/>
              <a:gdLst>
                <a:gd name="T0" fmla="*/ 9 w 177"/>
                <a:gd name="T1" fmla="*/ 281 h 329"/>
                <a:gd name="T2" fmla="*/ 18 w 177"/>
                <a:gd name="T3" fmla="*/ 303 h 329"/>
                <a:gd name="T4" fmla="*/ 37 w 177"/>
                <a:gd name="T5" fmla="*/ 321 h 329"/>
                <a:gd name="T6" fmla="*/ 62 w 177"/>
                <a:gd name="T7" fmla="*/ 340 h 329"/>
                <a:gd name="T8" fmla="*/ 69 w 177"/>
                <a:gd name="T9" fmla="*/ 371 h 329"/>
                <a:gd name="T10" fmla="*/ 83 w 177"/>
                <a:gd name="T11" fmla="*/ 379 h 329"/>
                <a:gd name="T12" fmla="*/ 101 w 177"/>
                <a:gd name="T13" fmla="*/ 376 h 329"/>
                <a:gd name="T14" fmla="*/ 110 w 177"/>
                <a:gd name="T15" fmla="*/ 389 h 329"/>
                <a:gd name="T16" fmla="*/ 106 w 177"/>
                <a:gd name="T17" fmla="*/ 412 h 329"/>
                <a:gd name="T18" fmla="*/ 97 w 177"/>
                <a:gd name="T19" fmla="*/ 438 h 329"/>
                <a:gd name="T20" fmla="*/ 117 w 177"/>
                <a:gd name="T21" fmla="*/ 462 h 329"/>
                <a:gd name="T22" fmla="*/ 133 w 177"/>
                <a:gd name="T23" fmla="*/ 472 h 329"/>
                <a:gd name="T24" fmla="*/ 145 w 177"/>
                <a:gd name="T25" fmla="*/ 479 h 329"/>
                <a:gd name="T26" fmla="*/ 163 w 177"/>
                <a:gd name="T27" fmla="*/ 491 h 329"/>
                <a:gd name="T28" fmla="*/ 170 w 177"/>
                <a:gd name="T29" fmla="*/ 507 h 329"/>
                <a:gd name="T30" fmla="*/ 175 w 177"/>
                <a:gd name="T31" fmla="*/ 531 h 329"/>
                <a:gd name="T32" fmla="*/ 180 w 177"/>
                <a:gd name="T33" fmla="*/ 551 h 329"/>
                <a:gd name="T34" fmla="*/ 187 w 177"/>
                <a:gd name="T35" fmla="*/ 558 h 329"/>
                <a:gd name="T36" fmla="*/ 202 w 177"/>
                <a:gd name="T37" fmla="*/ 551 h 329"/>
                <a:gd name="T38" fmla="*/ 216 w 177"/>
                <a:gd name="T39" fmla="*/ 538 h 329"/>
                <a:gd name="T40" fmla="*/ 240 w 177"/>
                <a:gd name="T41" fmla="*/ 546 h 329"/>
                <a:gd name="T42" fmla="*/ 255 w 177"/>
                <a:gd name="T43" fmla="*/ 541 h 329"/>
                <a:gd name="T44" fmla="*/ 251 w 177"/>
                <a:gd name="T45" fmla="*/ 519 h 329"/>
                <a:gd name="T46" fmla="*/ 272 w 177"/>
                <a:gd name="T47" fmla="*/ 510 h 329"/>
                <a:gd name="T48" fmla="*/ 281 w 177"/>
                <a:gd name="T49" fmla="*/ 502 h 329"/>
                <a:gd name="T50" fmla="*/ 276 w 177"/>
                <a:gd name="T51" fmla="*/ 483 h 329"/>
                <a:gd name="T52" fmla="*/ 281 w 177"/>
                <a:gd name="T53" fmla="*/ 472 h 329"/>
                <a:gd name="T54" fmla="*/ 279 w 177"/>
                <a:gd name="T55" fmla="*/ 460 h 329"/>
                <a:gd name="T56" fmla="*/ 283 w 177"/>
                <a:gd name="T57" fmla="*/ 443 h 329"/>
                <a:gd name="T58" fmla="*/ 286 w 177"/>
                <a:gd name="T59" fmla="*/ 438 h 329"/>
                <a:gd name="T60" fmla="*/ 286 w 177"/>
                <a:gd name="T61" fmla="*/ 427 h 329"/>
                <a:gd name="T62" fmla="*/ 299 w 177"/>
                <a:gd name="T63" fmla="*/ 407 h 329"/>
                <a:gd name="T64" fmla="*/ 306 w 177"/>
                <a:gd name="T65" fmla="*/ 391 h 329"/>
                <a:gd name="T66" fmla="*/ 313 w 177"/>
                <a:gd name="T67" fmla="*/ 372 h 329"/>
                <a:gd name="T68" fmla="*/ 309 w 177"/>
                <a:gd name="T69" fmla="*/ 358 h 329"/>
                <a:gd name="T70" fmla="*/ 301 w 177"/>
                <a:gd name="T71" fmla="*/ 341 h 329"/>
                <a:gd name="T72" fmla="*/ 301 w 177"/>
                <a:gd name="T73" fmla="*/ 331 h 329"/>
                <a:gd name="T74" fmla="*/ 304 w 177"/>
                <a:gd name="T75" fmla="*/ 314 h 329"/>
                <a:gd name="T76" fmla="*/ 301 w 177"/>
                <a:gd name="T77" fmla="*/ 264 h 329"/>
                <a:gd name="T78" fmla="*/ 294 w 177"/>
                <a:gd name="T79" fmla="*/ 195 h 329"/>
                <a:gd name="T80" fmla="*/ 290 w 177"/>
                <a:gd name="T81" fmla="*/ 153 h 329"/>
                <a:gd name="T82" fmla="*/ 286 w 177"/>
                <a:gd name="T83" fmla="*/ 112 h 329"/>
                <a:gd name="T84" fmla="*/ 283 w 177"/>
                <a:gd name="T85" fmla="*/ 76 h 329"/>
                <a:gd name="T86" fmla="*/ 274 w 177"/>
                <a:gd name="T87" fmla="*/ 59 h 329"/>
                <a:gd name="T88" fmla="*/ 262 w 177"/>
                <a:gd name="T89" fmla="*/ 33 h 329"/>
                <a:gd name="T90" fmla="*/ 226 w 177"/>
                <a:gd name="T91" fmla="*/ 2 h 329"/>
                <a:gd name="T92" fmla="*/ 175 w 177"/>
                <a:gd name="T93" fmla="*/ 7 h 329"/>
                <a:gd name="T94" fmla="*/ 143 w 177"/>
                <a:gd name="T95" fmla="*/ 9 h 329"/>
                <a:gd name="T96" fmla="*/ 115 w 177"/>
                <a:gd name="T97" fmla="*/ 10 h 329"/>
                <a:gd name="T98" fmla="*/ 67 w 177"/>
                <a:gd name="T99" fmla="*/ 14 h 329"/>
                <a:gd name="T100" fmla="*/ 62 w 177"/>
                <a:gd name="T101" fmla="*/ 26 h 329"/>
                <a:gd name="T102" fmla="*/ 73 w 177"/>
                <a:gd name="T103" fmla="*/ 43 h 329"/>
                <a:gd name="T104" fmla="*/ 88 w 177"/>
                <a:gd name="T105" fmla="*/ 55 h 329"/>
                <a:gd name="T106" fmla="*/ 90 w 177"/>
                <a:gd name="T107" fmla="*/ 83 h 329"/>
                <a:gd name="T108" fmla="*/ 80 w 177"/>
                <a:gd name="T109" fmla="*/ 100 h 329"/>
                <a:gd name="T110" fmla="*/ 58 w 177"/>
                <a:gd name="T111" fmla="*/ 119 h 329"/>
                <a:gd name="T112" fmla="*/ 35 w 177"/>
                <a:gd name="T113" fmla="*/ 126 h 329"/>
                <a:gd name="T114" fmla="*/ 27 w 177"/>
                <a:gd name="T115" fmla="*/ 143 h 329"/>
                <a:gd name="T116" fmla="*/ 37 w 177"/>
                <a:gd name="T117" fmla="*/ 159 h 329"/>
                <a:gd name="T118" fmla="*/ 34 w 177"/>
                <a:gd name="T119" fmla="*/ 181 h 329"/>
                <a:gd name="T120" fmla="*/ 27 w 177"/>
                <a:gd name="T121" fmla="*/ 202 h 329"/>
                <a:gd name="T122" fmla="*/ 9 w 177"/>
                <a:gd name="T123" fmla="*/ 233 h 329"/>
                <a:gd name="T124" fmla="*/ 2 w 177"/>
                <a:gd name="T125" fmla="*/ 252 h 3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7" h="329">
                  <a:moveTo>
                    <a:pt x="0" y="147"/>
                  </a:moveTo>
                  <a:lnTo>
                    <a:pt x="0" y="148"/>
                  </a:lnTo>
                  <a:lnTo>
                    <a:pt x="0" y="149"/>
                  </a:lnTo>
                  <a:lnTo>
                    <a:pt x="0" y="150"/>
                  </a:lnTo>
                  <a:lnTo>
                    <a:pt x="1" y="152"/>
                  </a:lnTo>
                  <a:lnTo>
                    <a:pt x="1" y="154"/>
                  </a:lnTo>
                  <a:lnTo>
                    <a:pt x="2" y="154"/>
                  </a:lnTo>
                  <a:lnTo>
                    <a:pt x="1" y="156"/>
                  </a:lnTo>
                  <a:lnTo>
                    <a:pt x="2" y="157"/>
                  </a:lnTo>
                  <a:lnTo>
                    <a:pt x="3" y="158"/>
                  </a:lnTo>
                  <a:lnTo>
                    <a:pt x="3" y="159"/>
                  </a:lnTo>
                  <a:lnTo>
                    <a:pt x="4" y="160"/>
                  </a:lnTo>
                  <a:lnTo>
                    <a:pt x="4" y="161"/>
                  </a:lnTo>
                  <a:lnTo>
                    <a:pt x="5" y="161"/>
                  </a:lnTo>
                  <a:lnTo>
                    <a:pt x="5" y="162"/>
                  </a:lnTo>
                  <a:lnTo>
                    <a:pt x="5" y="163"/>
                  </a:lnTo>
                  <a:lnTo>
                    <a:pt x="4" y="164"/>
                  </a:lnTo>
                  <a:lnTo>
                    <a:pt x="4" y="165"/>
                  </a:lnTo>
                  <a:lnTo>
                    <a:pt x="4" y="166"/>
                  </a:lnTo>
                  <a:lnTo>
                    <a:pt x="5" y="167"/>
                  </a:lnTo>
                  <a:lnTo>
                    <a:pt x="7" y="167"/>
                  </a:lnTo>
                  <a:lnTo>
                    <a:pt x="7" y="169"/>
                  </a:lnTo>
                  <a:lnTo>
                    <a:pt x="7" y="171"/>
                  </a:lnTo>
                  <a:lnTo>
                    <a:pt x="7" y="172"/>
                  </a:lnTo>
                  <a:lnTo>
                    <a:pt x="7" y="173"/>
                  </a:lnTo>
                  <a:lnTo>
                    <a:pt x="8" y="174"/>
                  </a:lnTo>
                  <a:lnTo>
                    <a:pt x="10" y="176"/>
                  </a:lnTo>
                  <a:lnTo>
                    <a:pt x="11" y="176"/>
                  </a:lnTo>
                  <a:lnTo>
                    <a:pt x="12" y="176"/>
                  </a:lnTo>
                  <a:lnTo>
                    <a:pt x="12" y="177"/>
                  </a:lnTo>
                  <a:lnTo>
                    <a:pt x="13" y="178"/>
                  </a:lnTo>
                  <a:lnTo>
                    <a:pt x="14" y="179"/>
                  </a:lnTo>
                  <a:lnTo>
                    <a:pt x="15" y="179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17" y="181"/>
                  </a:lnTo>
                  <a:lnTo>
                    <a:pt x="17" y="182"/>
                  </a:lnTo>
                  <a:lnTo>
                    <a:pt x="17" y="183"/>
                  </a:lnTo>
                  <a:lnTo>
                    <a:pt x="17" y="184"/>
                  </a:lnTo>
                  <a:lnTo>
                    <a:pt x="20" y="184"/>
                  </a:lnTo>
                  <a:lnTo>
                    <a:pt x="20" y="185"/>
                  </a:lnTo>
                  <a:lnTo>
                    <a:pt x="21" y="186"/>
                  </a:lnTo>
                  <a:lnTo>
                    <a:pt x="22" y="188"/>
                  </a:lnTo>
                  <a:lnTo>
                    <a:pt x="23" y="189"/>
                  </a:lnTo>
                  <a:lnTo>
                    <a:pt x="24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7" y="192"/>
                  </a:lnTo>
                  <a:lnTo>
                    <a:pt x="28" y="192"/>
                  </a:lnTo>
                  <a:lnTo>
                    <a:pt x="29" y="194"/>
                  </a:lnTo>
                  <a:lnTo>
                    <a:pt x="31" y="194"/>
                  </a:lnTo>
                  <a:lnTo>
                    <a:pt x="32" y="194"/>
                  </a:lnTo>
                  <a:lnTo>
                    <a:pt x="33" y="196"/>
                  </a:lnTo>
                  <a:lnTo>
                    <a:pt x="34" y="196"/>
                  </a:lnTo>
                  <a:lnTo>
                    <a:pt x="34" y="197"/>
                  </a:lnTo>
                  <a:lnTo>
                    <a:pt x="35" y="197"/>
                  </a:lnTo>
                  <a:lnTo>
                    <a:pt x="35" y="198"/>
                  </a:lnTo>
                  <a:lnTo>
                    <a:pt x="35" y="199"/>
                  </a:lnTo>
                  <a:lnTo>
                    <a:pt x="36" y="199"/>
                  </a:lnTo>
                  <a:lnTo>
                    <a:pt x="37" y="201"/>
                  </a:lnTo>
                  <a:lnTo>
                    <a:pt x="37" y="202"/>
                  </a:lnTo>
                  <a:lnTo>
                    <a:pt x="37" y="204"/>
                  </a:lnTo>
                  <a:lnTo>
                    <a:pt x="37" y="205"/>
                  </a:lnTo>
                  <a:lnTo>
                    <a:pt x="38" y="206"/>
                  </a:lnTo>
                  <a:lnTo>
                    <a:pt x="39" y="207"/>
                  </a:lnTo>
                  <a:lnTo>
                    <a:pt x="39" y="208"/>
                  </a:lnTo>
                  <a:lnTo>
                    <a:pt x="39" y="209"/>
                  </a:lnTo>
                  <a:lnTo>
                    <a:pt x="38" y="210"/>
                  </a:lnTo>
                  <a:lnTo>
                    <a:pt x="38" y="211"/>
                  </a:lnTo>
                  <a:lnTo>
                    <a:pt x="38" y="212"/>
                  </a:lnTo>
                  <a:lnTo>
                    <a:pt x="39" y="214"/>
                  </a:lnTo>
                  <a:lnTo>
                    <a:pt x="39" y="215"/>
                  </a:lnTo>
                  <a:lnTo>
                    <a:pt x="40" y="216"/>
                  </a:lnTo>
                  <a:lnTo>
                    <a:pt x="40" y="217"/>
                  </a:lnTo>
                  <a:lnTo>
                    <a:pt x="40" y="218"/>
                  </a:lnTo>
                  <a:lnTo>
                    <a:pt x="40" y="219"/>
                  </a:lnTo>
                  <a:lnTo>
                    <a:pt x="41" y="219"/>
                  </a:lnTo>
                  <a:lnTo>
                    <a:pt x="41" y="220"/>
                  </a:lnTo>
                  <a:lnTo>
                    <a:pt x="42" y="220"/>
                  </a:lnTo>
                  <a:lnTo>
                    <a:pt x="43" y="220"/>
                  </a:lnTo>
                  <a:lnTo>
                    <a:pt x="44" y="222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7" y="220"/>
                  </a:lnTo>
                  <a:lnTo>
                    <a:pt x="47" y="219"/>
                  </a:lnTo>
                  <a:lnTo>
                    <a:pt x="48" y="219"/>
                  </a:lnTo>
                  <a:lnTo>
                    <a:pt x="48" y="218"/>
                  </a:lnTo>
                  <a:lnTo>
                    <a:pt x="48" y="217"/>
                  </a:lnTo>
                  <a:lnTo>
                    <a:pt x="48" y="216"/>
                  </a:lnTo>
                  <a:lnTo>
                    <a:pt x="49" y="216"/>
                  </a:lnTo>
                  <a:lnTo>
                    <a:pt x="50" y="216"/>
                  </a:lnTo>
                  <a:lnTo>
                    <a:pt x="51" y="216"/>
                  </a:lnTo>
                  <a:lnTo>
                    <a:pt x="52" y="216"/>
                  </a:lnTo>
                  <a:lnTo>
                    <a:pt x="53" y="216"/>
                  </a:lnTo>
                  <a:lnTo>
                    <a:pt x="54" y="217"/>
                  </a:lnTo>
                  <a:lnTo>
                    <a:pt x="55" y="217"/>
                  </a:lnTo>
                  <a:lnTo>
                    <a:pt x="55" y="218"/>
                  </a:lnTo>
                  <a:lnTo>
                    <a:pt x="56" y="218"/>
                  </a:lnTo>
                  <a:lnTo>
                    <a:pt x="57" y="218"/>
                  </a:lnTo>
                  <a:lnTo>
                    <a:pt x="58" y="218"/>
                  </a:lnTo>
                  <a:lnTo>
                    <a:pt x="59" y="218"/>
                  </a:lnTo>
                  <a:lnTo>
                    <a:pt x="59" y="219"/>
                  </a:lnTo>
                  <a:lnTo>
                    <a:pt x="60" y="219"/>
                  </a:lnTo>
                  <a:lnTo>
                    <a:pt x="61" y="220"/>
                  </a:lnTo>
                  <a:lnTo>
                    <a:pt x="62" y="220"/>
                  </a:lnTo>
                  <a:lnTo>
                    <a:pt x="63" y="220"/>
                  </a:lnTo>
                  <a:lnTo>
                    <a:pt x="64" y="220"/>
                  </a:lnTo>
                  <a:lnTo>
                    <a:pt x="65" y="222"/>
                  </a:lnTo>
                  <a:lnTo>
                    <a:pt x="65" y="224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3" y="226"/>
                  </a:lnTo>
                  <a:lnTo>
                    <a:pt x="62" y="226"/>
                  </a:lnTo>
                  <a:lnTo>
                    <a:pt x="62" y="227"/>
                  </a:lnTo>
                  <a:lnTo>
                    <a:pt x="62" y="228"/>
                  </a:lnTo>
                  <a:lnTo>
                    <a:pt x="61" y="228"/>
                  </a:lnTo>
                  <a:lnTo>
                    <a:pt x="61" y="229"/>
                  </a:lnTo>
                  <a:lnTo>
                    <a:pt x="61" y="230"/>
                  </a:lnTo>
                  <a:lnTo>
                    <a:pt x="61" y="231"/>
                  </a:lnTo>
                  <a:lnTo>
                    <a:pt x="62" y="231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3" y="234"/>
                  </a:lnTo>
                  <a:lnTo>
                    <a:pt x="62" y="235"/>
                  </a:lnTo>
                  <a:lnTo>
                    <a:pt x="62" y="236"/>
                  </a:lnTo>
                  <a:lnTo>
                    <a:pt x="62" y="237"/>
                  </a:lnTo>
                  <a:lnTo>
                    <a:pt x="61" y="237"/>
                  </a:lnTo>
                  <a:lnTo>
                    <a:pt x="61" y="238"/>
                  </a:lnTo>
                  <a:lnTo>
                    <a:pt x="60" y="239"/>
                  </a:lnTo>
                  <a:lnTo>
                    <a:pt x="60" y="240"/>
                  </a:lnTo>
                  <a:lnTo>
                    <a:pt x="59" y="241"/>
                  </a:lnTo>
                  <a:lnTo>
                    <a:pt x="59" y="242"/>
                  </a:lnTo>
                  <a:lnTo>
                    <a:pt x="59" y="243"/>
                  </a:lnTo>
                  <a:lnTo>
                    <a:pt x="59" y="244"/>
                  </a:lnTo>
                  <a:lnTo>
                    <a:pt x="58" y="244"/>
                  </a:lnTo>
                  <a:lnTo>
                    <a:pt x="58" y="245"/>
                  </a:lnTo>
                  <a:lnTo>
                    <a:pt x="58" y="246"/>
                  </a:lnTo>
                  <a:lnTo>
                    <a:pt x="58" y="247"/>
                  </a:lnTo>
                  <a:lnTo>
                    <a:pt x="57" y="248"/>
                  </a:lnTo>
                  <a:lnTo>
                    <a:pt x="56" y="248"/>
                  </a:lnTo>
                  <a:lnTo>
                    <a:pt x="56" y="250"/>
                  </a:lnTo>
                  <a:lnTo>
                    <a:pt x="55" y="250"/>
                  </a:lnTo>
                  <a:lnTo>
                    <a:pt x="55" y="252"/>
                  </a:lnTo>
                  <a:lnTo>
                    <a:pt x="55" y="254"/>
                  </a:lnTo>
                  <a:lnTo>
                    <a:pt x="55" y="255"/>
                  </a:lnTo>
                  <a:lnTo>
                    <a:pt x="55" y="258"/>
                  </a:lnTo>
                  <a:lnTo>
                    <a:pt x="56" y="259"/>
                  </a:lnTo>
                  <a:lnTo>
                    <a:pt x="57" y="261"/>
                  </a:lnTo>
                  <a:lnTo>
                    <a:pt x="58" y="261"/>
                  </a:lnTo>
                  <a:lnTo>
                    <a:pt x="59" y="261"/>
                  </a:lnTo>
                  <a:lnTo>
                    <a:pt x="59" y="262"/>
                  </a:lnTo>
                  <a:lnTo>
                    <a:pt x="60" y="262"/>
                  </a:lnTo>
                  <a:lnTo>
                    <a:pt x="61" y="264"/>
                  </a:lnTo>
                  <a:lnTo>
                    <a:pt x="62" y="265"/>
                  </a:lnTo>
                  <a:lnTo>
                    <a:pt x="63" y="266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6" y="268"/>
                  </a:lnTo>
                  <a:lnTo>
                    <a:pt x="66" y="269"/>
                  </a:lnTo>
                  <a:lnTo>
                    <a:pt x="67" y="269"/>
                  </a:lnTo>
                  <a:lnTo>
                    <a:pt x="67" y="270"/>
                  </a:lnTo>
                  <a:lnTo>
                    <a:pt x="68" y="270"/>
                  </a:lnTo>
                  <a:lnTo>
                    <a:pt x="69" y="270"/>
                  </a:lnTo>
                  <a:lnTo>
                    <a:pt x="70" y="270"/>
                  </a:lnTo>
                  <a:lnTo>
                    <a:pt x="70" y="271"/>
                  </a:lnTo>
                  <a:lnTo>
                    <a:pt x="71" y="271"/>
                  </a:lnTo>
                  <a:lnTo>
                    <a:pt x="72" y="273"/>
                  </a:lnTo>
                  <a:lnTo>
                    <a:pt x="73" y="273"/>
                  </a:lnTo>
                  <a:lnTo>
                    <a:pt x="74" y="273"/>
                  </a:lnTo>
                  <a:lnTo>
                    <a:pt x="75" y="273"/>
                  </a:lnTo>
                  <a:lnTo>
                    <a:pt x="76" y="273"/>
                  </a:lnTo>
                  <a:lnTo>
                    <a:pt x="75" y="274"/>
                  </a:lnTo>
                  <a:lnTo>
                    <a:pt x="75" y="275"/>
                  </a:lnTo>
                  <a:lnTo>
                    <a:pt x="74" y="275"/>
                  </a:lnTo>
                  <a:lnTo>
                    <a:pt x="74" y="276"/>
                  </a:lnTo>
                  <a:lnTo>
                    <a:pt x="75" y="277"/>
                  </a:lnTo>
                  <a:lnTo>
                    <a:pt x="75" y="278"/>
                  </a:lnTo>
                  <a:lnTo>
                    <a:pt x="76" y="278"/>
                  </a:lnTo>
                  <a:lnTo>
                    <a:pt x="77" y="278"/>
                  </a:lnTo>
                  <a:lnTo>
                    <a:pt x="78" y="278"/>
                  </a:lnTo>
                  <a:lnTo>
                    <a:pt x="79" y="277"/>
                  </a:lnTo>
                  <a:lnTo>
                    <a:pt x="79" y="276"/>
                  </a:lnTo>
                  <a:lnTo>
                    <a:pt x="80" y="276"/>
                  </a:lnTo>
                  <a:lnTo>
                    <a:pt x="81" y="277"/>
                  </a:lnTo>
                  <a:lnTo>
                    <a:pt x="82" y="278"/>
                  </a:lnTo>
                  <a:lnTo>
                    <a:pt x="83" y="278"/>
                  </a:lnTo>
                  <a:lnTo>
                    <a:pt x="83" y="280"/>
                  </a:lnTo>
                  <a:lnTo>
                    <a:pt x="83" y="278"/>
                  </a:lnTo>
                  <a:lnTo>
                    <a:pt x="84" y="278"/>
                  </a:lnTo>
                  <a:lnTo>
                    <a:pt x="84" y="280"/>
                  </a:lnTo>
                  <a:lnTo>
                    <a:pt x="85" y="280"/>
                  </a:lnTo>
                  <a:lnTo>
                    <a:pt x="86" y="280"/>
                  </a:lnTo>
                  <a:lnTo>
                    <a:pt x="87" y="282"/>
                  </a:lnTo>
                  <a:lnTo>
                    <a:pt x="88" y="282"/>
                  </a:lnTo>
                  <a:lnTo>
                    <a:pt x="88" y="283"/>
                  </a:lnTo>
                  <a:lnTo>
                    <a:pt x="88" y="284"/>
                  </a:lnTo>
                  <a:lnTo>
                    <a:pt x="89" y="284"/>
                  </a:lnTo>
                  <a:lnTo>
                    <a:pt x="90" y="284"/>
                  </a:lnTo>
                  <a:lnTo>
                    <a:pt x="91" y="284"/>
                  </a:lnTo>
                  <a:lnTo>
                    <a:pt x="91" y="285"/>
                  </a:lnTo>
                  <a:lnTo>
                    <a:pt x="92" y="285"/>
                  </a:lnTo>
                  <a:lnTo>
                    <a:pt x="92" y="286"/>
                  </a:lnTo>
                  <a:lnTo>
                    <a:pt x="93" y="287"/>
                  </a:lnTo>
                  <a:lnTo>
                    <a:pt x="94" y="287"/>
                  </a:lnTo>
                  <a:lnTo>
                    <a:pt x="95" y="287"/>
                  </a:lnTo>
                  <a:lnTo>
                    <a:pt x="95" y="288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5" y="290"/>
                  </a:lnTo>
                  <a:lnTo>
                    <a:pt x="94" y="290"/>
                  </a:lnTo>
                  <a:lnTo>
                    <a:pt x="95" y="290"/>
                  </a:lnTo>
                  <a:lnTo>
                    <a:pt x="95" y="291"/>
                  </a:lnTo>
                  <a:lnTo>
                    <a:pt x="96" y="292"/>
                  </a:lnTo>
                  <a:lnTo>
                    <a:pt x="97" y="293"/>
                  </a:lnTo>
                  <a:lnTo>
                    <a:pt x="97" y="294"/>
                  </a:lnTo>
                  <a:lnTo>
                    <a:pt x="96" y="294"/>
                  </a:lnTo>
                  <a:lnTo>
                    <a:pt x="95" y="294"/>
                  </a:lnTo>
                  <a:lnTo>
                    <a:pt x="95" y="295"/>
                  </a:lnTo>
                  <a:lnTo>
                    <a:pt x="95" y="296"/>
                  </a:lnTo>
                  <a:lnTo>
                    <a:pt x="95" y="297"/>
                  </a:lnTo>
                  <a:lnTo>
                    <a:pt x="96" y="298"/>
                  </a:lnTo>
                  <a:lnTo>
                    <a:pt x="96" y="299"/>
                  </a:lnTo>
                  <a:lnTo>
                    <a:pt x="97" y="299"/>
                  </a:lnTo>
                  <a:lnTo>
                    <a:pt x="97" y="300"/>
                  </a:lnTo>
                  <a:lnTo>
                    <a:pt x="98" y="301"/>
                  </a:lnTo>
                  <a:lnTo>
                    <a:pt x="99" y="302"/>
                  </a:lnTo>
                  <a:lnTo>
                    <a:pt x="99" y="303"/>
                  </a:lnTo>
                  <a:lnTo>
                    <a:pt x="100" y="304"/>
                  </a:lnTo>
                  <a:lnTo>
                    <a:pt x="100" y="305"/>
                  </a:lnTo>
                  <a:lnTo>
                    <a:pt x="100" y="306"/>
                  </a:lnTo>
                  <a:lnTo>
                    <a:pt x="100" y="308"/>
                  </a:lnTo>
                  <a:lnTo>
                    <a:pt x="99" y="308"/>
                  </a:lnTo>
                  <a:lnTo>
                    <a:pt x="98" y="308"/>
                  </a:lnTo>
                  <a:lnTo>
                    <a:pt x="97" y="308"/>
                  </a:lnTo>
                  <a:lnTo>
                    <a:pt x="96" y="310"/>
                  </a:lnTo>
                  <a:lnTo>
                    <a:pt x="96" y="311"/>
                  </a:lnTo>
                  <a:lnTo>
                    <a:pt x="97" y="312"/>
                  </a:lnTo>
                  <a:lnTo>
                    <a:pt x="98" y="313"/>
                  </a:lnTo>
                  <a:lnTo>
                    <a:pt x="99" y="312"/>
                  </a:lnTo>
                  <a:lnTo>
                    <a:pt x="99" y="313"/>
                  </a:lnTo>
                  <a:lnTo>
                    <a:pt x="99" y="314"/>
                  </a:lnTo>
                  <a:lnTo>
                    <a:pt x="99" y="315"/>
                  </a:lnTo>
                  <a:lnTo>
                    <a:pt x="99" y="316"/>
                  </a:lnTo>
                  <a:lnTo>
                    <a:pt x="100" y="316"/>
                  </a:lnTo>
                  <a:lnTo>
                    <a:pt x="101" y="318"/>
                  </a:lnTo>
                  <a:lnTo>
                    <a:pt x="101" y="319"/>
                  </a:lnTo>
                  <a:lnTo>
                    <a:pt x="102" y="320"/>
                  </a:lnTo>
                  <a:lnTo>
                    <a:pt x="102" y="321"/>
                  </a:lnTo>
                  <a:lnTo>
                    <a:pt x="103" y="322"/>
                  </a:lnTo>
                  <a:lnTo>
                    <a:pt x="103" y="323"/>
                  </a:lnTo>
                  <a:lnTo>
                    <a:pt x="103" y="324"/>
                  </a:lnTo>
                  <a:lnTo>
                    <a:pt x="103" y="325"/>
                  </a:lnTo>
                  <a:lnTo>
                    <a:pt x="104" y="326"/>
                  </a:lnTo>
                  <a:lnTo>
                    <a:pt x="105" y="326"/>
                  </a:lnTo>
                  <a:lnTo>
                    <a:pt x="106" y="326"/>
                  </a:lnTo>
                  <a:lnTo>
                    <a:pt x="106" y="327"/>
                  </a:lnTo>
                  <a:lnTo>
                    <a:pt x="107" y="328"/>
                  </a:lnTo>
                  <a:lnTo>
                    <a:pt x="108" y="328"/>
                  </a:lnTo>
                  <a:lnTo>
                    <a:pt x="109" y="327"/>
                  </a:lnTo>
                  <a:lnTo>
                    <a:pt x="109" y="326"/>
                  </a:lnTo>
                  <a:lnTo>
                    <a:pt x="108" y="325"/>
                  </a:lnTo>
                  <a:lnTo>
                    <a:pt x="107" y="325"/>
                  </a:lnTo>
                  <a:lnTo>
                    <a:pt x="106" y="324"/>
                  </a:lnTo>
                  <a:lnTo>
                    <a:pt x="106" y="323"/>
                  </a:lnTo>
                  <a:lnTo>
                    <a:pt x="109" y="323"/>
                  </a:lnTo>
                  <a:lnTo>
                    <a:pt x="110" y="325"/>
                  </a:lnTo>
                  <a:lnTo>
                    <a:pt x="112" y="326"/>
                  </a:lnTo>
                  <a:lnTo>
                    <a:pt x="112" y="328"/>
                  </a:lnTo>
                  <a:lnTo>
                    <a:pt x="112" y="329"/>
                  </a:lnTo>
                  <a:lnTo>
                    <a:pt x="114" y="328"/>
                  </a:lnTo>
                  <a:lnTo>
                    <a:pt x="112" y="327"/>
                  </a:lnTo>
                  <a:lnTo>
                    <a:pt x="112" y="326"/>
                  </a:lnTo>
                  <a:lnTo>
                    <a:pt x="112" y="325"/>
                  </a:lnTo>
                  <a:lnTo>
                    <a:pt x="112" y="324"/>
                  </a:lnTo>
                  <a:lnTo>
                    <a:pt x="112" y="323"/>
                  </a:lnTo>
                  <a:lnTo>
                    <a:pt x="112" y="322"/>
                  </a:lnTo>
                  <a:lnTo>
                    <a:pt x="113" y="321"/>
                  </a:lnTo>
                  <a:lnTo>
                    <a:pt x="114" y="320"/>
                  </a:lnTo>
                  <a:lnTo>
                    <a:pt x="115" y="319"/>
                  </a:lnTo>
                  <a:lnTo>
                    <a:pt x="114" y="320"/>
                  </a:lnTo>
                  <a:lnTo>
                    <a:pt x="115" y="319"/>
                  </a:lnTo>
                  <a:lnTo>
                    <a:pt x="115" y="318"/>
                  </a:lnTo>
                  <a:lnTo>
                    <a:pt x="115" y="317"/>
                  </a:lnTo>
                  <a:lnTo>
                    <a:pt x="116" y="316"/>
                  </a:lnTo>
                  <a:lnTo>
                    <a:pt x="117" y="315"/>
                  </a:lnTo>
                  <a:lnTo>
                    <a:pt x="118" y="314"/>
                  </a:lnTo>
                  <a:lnTo>
                    <a:pt x="118" y="313"/>
                  </a:lnTo>
                  <a:lnTo>
                    <a:pt x="119" y="313"/>
                  </a:lnTo>
                  <a:lnTo>
                    <a:pt x="119" y="312"/>
                  </a:lnTo>
                  <a:lnTo>
                    <a:pt x="120" y="312"/>
                  </a:lnTo>
                  <a:lnTo>
                    <a:pt x="121" y="312"/>
                  </a:lnTo>
                  <a:lnTo>
                    <a:pt x="122" y="312"/>
                  </a:lnTo>
                  <a:lnTo>
                    <a:pt x="123" y="312"/>
                  </a:lnTo>
                  <a:lnTo>
                    <a:pt x="125" y="313"/>
                  </a:lnTo>
                  <a:lnTo>
                    <a:pt x="126" y="313"/>
                  </a:lnTo>
                  <a:lnTo>
                    <a:pt x="127" y="314"/>
                  </a:lnTo>
                  <a:lnTo>
                    <a:pt x="128" y="314"/>
                  </a:lnTo>
                  <a:lnTo>
                    <a:pt x="129" y="314"/>
                  </a:lnTo>
                  <a:lnTo>
                    <a:pt x="129" y="315"/>
                  </a:lnTo>
                  <a:lnTo>
                    <a:pt x="130" y="315"/>
                  </a:lnTo>
                  <a:lnTo>
                    <a:pt x="131" y="316"/>
                  </a:lnTo>
                  <a:lnTo>
                    <a:pt x="132" y="316"/>
                  </a:lnTo>
                  <a:lnTo>
                    <a:pt x="133" y="316"/>
                  </a:lnTo>
                  <a:lnTo>
                    <a:pt x="134" y="317"/>
                  </a:lnTo>
                  <a:lnTo>
                    <a:pt x="135" y="317"/>
                  </a:lnTo>
                  <a:lnTo>
                    <a:pt x="136" y="317"/>
                  </a:lnTo>
                  <a:lnTo>
                    <a:pt x="137" y="318"/>
                  </a:lnTo>
                  <a:lnTo>
                    <a:pt x="138" y="318"/>
                  </a:lnTo>
                  <a:lnTo>
                    <a:pt x="138" y="319"/>
                  </a:lnTo>
                  <a:lnTo>
                    <a:pt x="139" y="319"/>
                  </a:lnTo>
                  <a:lnTo>
                    <a:pt x="140" y="320"/>
                  </a:lnTo>
                  <a:lnTo>
                    <a:pt x="142" y="320"/>
                  </a:lnTo>
                  <a:lnTo>
                    <a:pt x="143" y="320"/>
                  </a:lnTo>
                  <a:lnTo>
                    <a:pt x="144" y="319"/>
                  </a:lnTo>
                  <a:lnTo>
                    <a:pt x="144" y="318"/>
                  </a:lnTo>
                  <a:lnTo>
                    <a:pt x="144" y="317"/>
                  </a:lnTo>
                  <a:lnTo>
                    <a:pt x="144" y="316"/>
                  </a:lnTo>
                  <a:lnTo>
                    <a:pt x="145" y="316"/>
                  </a:lnTo>
                  <a:lnTo>
                    <a:pt x="145" y="315"/>
                  </a:lnTo>
                  <a:lnTo>
                    <a:pt x="145" y="314"/>
                  </a:lnTo>
                  <a:lnTo>
                    <a:pt x="144" y="314"/>
                  </a:lnTo>
                  <a:lnTo>
                    <a:pt x="144" y="313"/>
                  </a:lnTo>
                  <a:lnTo>
                    <a:pt x="144" y="312"/>
                  </a:lnTo>
                  <a:lnTo>
                    <a:pt x="143" y="312"/>
                  </a:lnTo>
                  <a:lnTo>
                    <a:pt x="143" y="311"/>
                  </a:lnTo>
                  <a:lnTo>
                    <a:pt x="142" y="311"/>
                  </a:lnTo>
                  <a:lnTo>
                    <a:pt x="142" y="310"/>
                  </a:lnTo>
                  <a:lnTo>
                    <a:pt x="140" y="308"/>
                  </a:lnTo>
                  <a:lnTo>
                    <a:pt x="140" y="306"/>
                  </a:lnTo>
                  <a:lnTo>
                    <a:pt x="142" y="305"/>
                  </a:lnTo>
                  <a:lnTo>
                    <a:pt x="142" y="304"/>
                  </a:lnTo>
                  <a:lnTo>
                    <a:pt x="142" y="303"/>
                  </a:lnTo>
                  <a:lnTo>
                    <a:pt x="142" y="302"/>
                  </a:lnTo>
                  <a:lnTo>
                    <a:pt x="142" y="301"/>
                  </a:lnTo>
                  <a:lnTo>
                    <a:pt x="142" y="300"/>
                  </a:lnTo>
                  <a:lnTo>
                    <a:pt x="143" y="300"/>
                  </a:lnTo>
                  <a:lnTo>
                    <a:pt x="143" y="299"/>
                  </a:lnTo>
                  <a:lnTo>
                    <a:pt x="144" y="299"/>
                  </a:lnTo>
                  <a:lnTo>
                    <a:pt x="145" y="299"/>
                  </a:lnTo>
                  <a:lnTo>
                    <a:pt x="146" y="300"/>
                  </a:lnTo>
                  <a:lnTo>
                    <a:pt x="147" y="300"/>
                  </a:lnTo>
                  <a:lnTo>
                    <a:pt x="147" y="299"/>
                  </a:lnTo>
                  <a:lnTo>
                    <a:pt x="148" y="298"/>
                  </a:lnTo>
                  <a:lnTo>
                    <a:pt x="149" y="298"/>
                  </a:lnTo>
                  <a:lnTo>
                    <a:pt x="149" y="297"/>
                  </a:lnTo>
                  <a:lnTo>
                    <a:pt x="150" y="297"/>
                  </a:lnTo>
                  <a:lnTo>
                    <a:pt x="150" y="296"/>
                  </a:lnTo>
                  <a:lnTo>
                    <a:pt x="152" y="296"/>
                  </a:lnTo>
                  <a:lnTo>
                    <a:pt x="153" y="296"/>
                  </a:lnTo>
                  <a:lnTo>
                    <a:pt x="154" y="296"/>
                  </a:lnTo>
                  <a:lnTo>
                    <a:pt x="154" y="295"/>
                  </a:lnTo>
                  <a:lnTo>
                    <a:pt x="155" y="295"/>
                  </a:lnTo>
                  <a:lnTo>
                    <a:pt x="156" y="295"/>
                  </a:lnTo>
                  <a:lnTo>
                    <a:pt x="157" y="295"/>
                  </a:lnTo>
                  <a:lnTo>
                    <a:pt x="158" y="295"/>
                  </a:lnTo>
                  <a:lnTo>
                    <a:pt x="158" y="294"/>
                  </a:lnTo>
                  <a:lnTo>
                    <a:pt x="158" y="295"/>
                  </a:lnTo>
                  <a:lnTo>
                    <a:pt x="159" y="295"/>
                  </a:lnTo>
                  <a:lnTo>
                    <a:pt x="159" y="294"/>
                  </a:lnTo>
                  <a:lnTo>
                    <a:pt x="159" y="293"/>
                  </a:lnTo>
                  <a:lnTo>
                    <a:pt x="159" y="294"/>
                  </a:lnTo>
                  <a:lnTo>
                    <a:pt x="160" y="294"/>
                  </a:lnTo>
                  <a:lnTo>
                    <a:pt x="159" y="294"/>
                  </a:lnTo>
                  <a:lnTo>
                    <a:pt x="159" y="293"/>
                  </a:lnTo>
                  <a:lnTo>
                    <a:pt x="159" y="292"/>
                  </a:lnTo>
                  <a:lnTo>
                    <a:pt x="159" y="291"/>
                  </a:lnTo>
                  <a:lnTo>
                    <a:pt x="158" y="291"/>
                  </a:lnTo>
                  <a:lnTo>
                    <a:pt x="157" y="290"/>
                  </a:lnTo>
                  <a:lnTo>
                    <a:pt x="157" y="289"/>
                  </a:lnTo>
                  <a:lnTo>
                    <a:pt x="156" y="289"/>
                  </a:lnTo>
                  <a:lnTo>
                    <a:pt x="155" y="288"/>
                  </a:lnTo>
                  <a:lnTo>
                    <a:pt x="155" y="287"/>
                  </a:lnTo>
                  <a:lnTo>
                    <a:pt x="155" y="286"/>
                  </a:lnTo>
                  <a:lnTo>
                    <a:pt x="154" y="286"/>
                  </a:lnTo>
                  <a:lnTo>
                    <a:pt x="154" y="285"/>
                  </a:lnTo>
                  <a:lnTo>
                    <a:pt x="154" y="284"/>
                  </a:lnTo>
                  <a:lnTo>
                    <a:pt x="154" y="283"/>
                  </a:lnTo>
                  <a:lnTo>
                    <a:pt x="154" y="282"/>
                  </a:lnTo>
                  <a:lnTo>
                    <a:pt x="155" y="282"/>
                  </a:lnTo>
                  <a:lnTo>
                    <a:pt x="155" y="280"/>
                  </a:lnTo>
                  <a:lnTo>
                    <a:pt x="156" y="280"/>
                  </a:lnTo>
                  <a:lnTo>
                    <a:pt x="157" y="280"/>
                  </a:lnTo>
                  <a:lnTo>
                    <a:pt x="158" y="280"/>
                  </a:lnTo>
                  <a:lnTo>
                    <a:pt x="158" y="278"/>
                  </a:lnTo>
                  <a:lnTo>
                    <a:pt x="159" y="278"/>
                  </a:lnTo>
                  <a:lnTo>
                    <a:pt x="159" y="277"/>
                  </a:lnTo>
                  <a:lnTo>
                    <a:pt x="159" y="276"/>
                  </a:lnTo>
                  <a:lnTo>
                    <a:pt x="159" y="275"/>
                  </a:lnTo>
                  <a:lnTo>
                    <a:pt x="158" y="276"/>
                  </a:lnTo>
                  <a:lnTo>
                    <a:pt x="157" y="276"/>
                  </a:lnTo>
                  <a:lnTo>
                    <a:pt x="157" y="275"/>
                  </a:lnTo>
                  <a:lnTo>
                    <a:pt x="156" y="275"/>
                  </a:lnTo>
                  <a:lnTo>
                    <a:pt x="156" y="274"/>
                  </a:lnTo>
                  <a:lnTo>
                    <a:pt x="157" y="274"/>
                  </a:lnTo>
                  <a:lnTo>
                    <a:pt x="158" y="274"/>
                  </a:lnTo>
                  <a:lnTo>
                    <a:pt x="159" y="274"/>
                  </a:lnTo>
                  <a:lnTo>
                    <a:pt x="159" y="273"/>
                  </a:lnTo>
                  <a:lnTo>
                    <a:pt x="158" y="273"/>
                  </a:lnTo>
                  <a:lnTo>
                    <a:pt x="157" y="272"/>
                  </a:lnTo>
                  <a:lnTo>
                    <a:pt x="157" y="271"/>
                  </a:lnTo>
                  <a:lnTo>
                    <a:pt x="156" y="270"/>
                  </a:lnTo>
                  <a:lnTo>
                    <a:pt x="156" y="269"/>
                  </a:lnTo>
                  <a:lnTo>
                    <a:pt x="157" y="270"/>
                  </a:lnTo>
                  <a:lnTo>
                    <a:pt x="158" y="270"/>
                  </a:lnTo>
                  <a:lnTo>
                    <a:pt x="159" y="270"/>
                  </a:lnTo>
                  <a:lnTo>
                    <a:pt x="160" y="270"/>
                  </a:lnTo>
                  <a:lnTo>
                    <a:pt x="159" y="269"/>
                  </a:lnTo>
                  <a:lnTo>
                    <a:pt x="157" y="269"/>
                  </a:lnTo>
                  <a:lnTo>
                    <a:pt x="157" y="268"/>
                  </a:lnTo>
                  <a:lnTo>
                    <a:pt x="158" y="268"/>
                  </a:lnTo>
                  <a:lnTo>
                    <a:pt x="159" y="268"/>
                  </a:lnTo>
                  <a:lnTo>
                    <a:pt x="158" y="267"/>
                  </a:lnTo>
                  <a:lnTo>
                    <a:pt x="158" y="266"/>
                  </a:lnTo>
                  <a:lnTo>
                    <a:pt x="159" y="266"/>
                  </a:lnTo>
                  <a:lnTo>
                    <a:pt x="159" y="265"/>
                  </a:lnTo>
                  <a:lnTo>
                    <a:pt x="158" y="263"/>
                  </a:lnTo>
                  <a:lnTo>
                    <a:pt x="159" y="262"/>
                  </a:lnTo>
                  <a:lnTo>
                    <a:pt x="159" y="261"/>
                  </a:lnTo>
                  <a:lnTo>
                    <a:pt x="158" y="261"/>
                  </a:lnTo>
                  <a:lnTo>
                    <a:pt x="158" y="262"/>
                  </a:lnTo>
                  <a:lnTo>
                    <a:pt x="158" y="261"/>
                  </a:lnTo>
                  <a:lnTo>
                    <a:pt x="157" y="261"/>
                  </a:lnTo>
                  <a:lnTo>
                    <a:pt x="158" y="260"/>
                  </a:lnTo>
                  <a:lnTo>
                    <a:pt x="159" y="260"/>
                  </a:lnTo>
                  <a:lnTo>
                    <a:pt x="160" y="260"/>
                  </a:lnTo>
                  <a:lnTo>
                    <a:pt x="160" y="259"/>
                  </a:lnTo>
                  <a:lnTo>
                    <a:pt x="160" y="258"/>
                  </a:lnTo>
                  <a:lnTo>
                    <a:pt x="160" y="257"/>
                  </a:lnTo>
                  <a:lnTo>
                    <a:pt x="159" y="258"/>
                  </a:lnTo>
                  <a:lnTo>
                    <a:pt x="158" y="258"/>
                  </a:lnTo>
                  <a:lnTo>
                    <a:pt x="158" y="257"/>
                  </a:lnTo>
                  <a:lnTo>
                    <a:pt x="159" y="257"/>
                  </a:lnTo>
                  <a:lnTo>
                    <a:pt x="160" y="257"/>
                  </a:lnTo>
                  <a:lnTo>
                    <a:pt x="160" y="256"/>
                  </a:lnTo>
                  <a:lnTo>
                    <a:pt x="160" y="255"/>
                  </a:lnTo>
                  <a:lnTo>
                    <a:pt x="162" y="255"/>
                  </a:lnTo>
                  <a:lnTo>
                    <a:pt x="162" y="254"/>
                  </a:lnTo>
                  <a:lnTo>
                    <a:pt x="162" y="252"/>
                  </a:lnTo>
                  <a:lnTo>
                    <a:pt x="162" y="254"/>
                  </a:lnTo>
                  <a:lnTo>
                    <a:pt x="160" y="252"/>
                  </a:lnTo>
                  <a:lnTo>
                    <a:pt x="159" y="252"/>
                  </a:lnTo>
                  <a:lnTo>
                    <a:pt x="159" y="250"/>
                  </a:lnTo>
                  <a:lnTo>
                    <a:pt x="159" y="248"/>
                  </a:lnTo>
                  <a:lnTo>
                    <a:pt x="160" y="248"/>
                  </a:lnTo>
                  <a:lnTo>
                    <a:pt x="160" y="250"/>
                  </a:lnTo>
                  <a:lnTo>
                    <a:pt x="160" y="248"/>
                  </a:lnTo>
                  <a:lnTo>
                    <a:pt x="160" y="247"/>
                  </a:lnTo>
                  <a:lnTo>
                    <a:pt x="160" y="246"/>
                  </a:lnTo>
                  <a:lnTo>
                    <a:pt x="162" y="246"/>
                  </a:lnTo>
                  <a:lnTo>
                    <a:pt x="162" y="247"/>
                  </a:lnTo>
                  <a:lnTo>
                    <a:pt x="162" y="248"/>
                  </a:lnTo>
                  <a:lnTo>
                    <a:pt x="162" y="247"/>
                  </a:lnTo>
                  <a:lnTo>
                    <a:pt x="163" y="245"/>
                  </a:lnTo>
                  <a:lnTo>
                    <a:pt x="164" y="245"/>
                  </a:lnTo>
                  <a:lnTo>
                    <a:pt x="163" y="246"/>
                  </a:lnTo>
                  <a:lnTo>
                    <a:pt x="164" y="247"/>
                  </a:lnTo>
                  <a:lnTo>
                    <a:pt x="165" y="246"/>
                  </a:lnTo>
                  <a:lnTo>
                    <a:pt x="165" y="245"/>
                  </a:lnTo>
                  <a:lnTo>
                    <a:pt x="165" y="244"/>
                  </a:lnTo>
                  <a:lnTo>
                    <a:pt x="165" y="242"/>
                  </a:lnTo>
                  <a:lnTo>
                    <a:pt x="166" y="242"/>
                  </a:lnTo>
                  <a:lnTo>
                    <a:pt x="166" y="241"/>
                  </a:lnTo>
                  <a:lnTo>
                    <a:pt x="167" y="241"/>
                  </a:lnTo>
                  <a:lnTo>
                    <a:pt x="169" y="238"/>
                  </a:lnTo>
                  <a:lnTo>
                    <a:pt x="169" y="237"/>
                  </a:lnTo>
                  <a:lnTo>
                    <a:pt x="169" y="236"/>
                  </a:lnTo>
                  <a:lnTo>
                    <a:pt x="168" y="236"/>
                  </a:lnTo>
                  <a:lnTo>
                    <a:pt x="168" y="235"/>
                  </a:lnTo>
                  <a:lnTo>
                    <a:pt x="168" y="234"/>
                  </a:lnTo>
                  <a:lnTo>
                    <a:pt x="169" y="234"/>
                  </a:lnTo>
                  <a:lnTo>
                    <a:pt x="170" y="234"/>
                  </a:lnTo>
                  <a:lnTo>
                    <a:pt x="170" y="233"/>
                  </a:lnTo>
                  <a:lnTo>
                    <a:pt x="170" y="232"/>
                  </a:lnTo>
                  <a:lnTo>
                    <a:pt x="172" y="232"/>
                  </a:lnTo>
                  <a:lnTo>
                    <a:pt x="172" y="231"/>
                  </a:lnTo>
                  <a:lnTo>
                    <a:pt x="170" y="230"/>
                  </a:lnTo>
                  <a:lnTo>
                    <a:pt x="172" y="229"/>
                  </a:lnTo>
                  <a:lnTo>
                    <a:pt x="172" y="228"/>
                  </a:lnTo>
                  <a:lnTo>
                    <a:pt x="172" y="227"/>
                  </a:lnTo>
                  <a:lnTo>
                    <a:pt x="173" y="227"/>
                  </a:lnTo>
                  <a:lnTo>
                    <a:pt x="172" y="227"/>
                  </a:lnTo>
                  <a:lnTo>
                    <a:pt x="172" y="226"/>
                  </a:lnTo>
                  <a:lnTo>
                    <a:pt x="172" y="225"/>
                  </a:lnTo>
                  <a:lnTo>
                    <a:pt x="172" y="224"/>
                  </a:lnTo>
                  <a:lnTo>
                    <a:pt x="173" y="224"/>
                  </a:lnTo>
                  <a:lnTo>
                    <a:pt x="173" y="222"/>
                  </a:lnTo>
                  <a:lnTo>
                    <a:pt x="174" y="222"/>
                  </a:lnTo>
                  <a:lnTo>
                    <a:pt x="175" y="222"/>
                  </a:lnTo>
                  <a:lnTo>
                    <a:pt x="176" y="222"/>
                  </a:lnTo>
                  <a:lnTo>
                    <a:pt x="176" y="220"/>
                  </a:lnTo>
                  <a:lnTo>
                    <a:pt x="177" y="220"/>
                  </a:lnTo>
                  <a:lnTo>
                    <a:pt x="177" y="219"/>
                  </a:lnTo>
                  <a:lnTo>
                    <a:pt x="177" y="218"/>
                  </a:lnTo>
                  <a:lnTo>
                    <a:pt x="177" y="217"/>
                  </a:lnTo>
                  <a:lnTo>
                    <a:pt x="177" y="216"/>
                  </a:lnTo>
                  <a:lnTo>
                    <a:pt x="177" y="217"/>
                  </a:lnTo>
                  <a:lnTo>
                    <a:pt x="176" y="217"/>
                  </a:lnTo>
                  <a:lnTo>
                    <a:pt x="176" y="216"/>
                  </a:lnTo>
                  <a:lnTo>
                    <a:pt x="177" y="216"/>
                  </a:lnTo>
                  <a:lnTo>
                    <a:pt x="177" y="215"/>
                  </a:lnTo>
                  <a:lnTo>
                    <a:pt x="176" y="214"/>
                  </a:lnTo>
                  <a:lnTo>
                    <a:pt x="175" y="214"/>
                  </a:lnTo>
                  <a:lnTo>
                    <a:pt x="176" y="213"/>
                  </a:lnTo>
                  <a:lnTo>
                    <a:pt x="175" y="213"/>
                  </a:lnTo>
                  <a:lnTo>
                    <a:pt x="175" y="212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5" y="210"/>
                  </a:lnTo>
                  <a:lnTo>
                    <a:pt x="174" y="209"/>
                  </a:lnTo>
                  <a:lnTo>
                    <a:pt x="175" y="209"/>
                  </a:lnTo>
                  <a:lnTo>
                    <a:pt x="175" y="208"/>
                  </a:lnTo>
                  <a:lnTo>
                    <a:pt x="175" y="207"/>
                  </a:lnTo>
                  <a:lnTo>
                    <a:pt x="175" y="206"/>
                  </a:lnTo>
                  <a:lnTo>
                    <a:pt x="175" y="205"/>
                  </a:lnTo>
                  <a:lnTo>
                    <a:pt x="174" y="204"/>
                  </a:lnTo>
                  <a:lnTo>
                    <a:pt x="173" y="204"/>
                  </a:lnTo>
                  <a:lnTo>
                    <a:pt x="172" y="204"/>
                  </a:lnTo>
                  <a:lnTo>
                    <a:pt x="172" y="203"/>
                  </a:lnTo>
                  <a:lnTo>
                    <a:pt x="173" y="203"/>
                  </a:lnTo>
                  <a:lnTo>
                    <a:pt x="172" y="203"/>
                  </a:lnTo>
                  <a:lnTo>
                    <a:pt x="172" y="202"/>
                  </a:lnTo>
                  <a:lnTo>
                    <a:pt x="172" y="201"/>
                  </a:lnTo>
                  <a:lnTo>
                    <a:pt x="172" y="200"/>
                  </a:lnTo>
                  <a:lnTo>
                    <a:pt x="172" y="199"/>
                  </a:lnTo>
                  <a:lnTo>
                    <a:pt x="172" y="198"/>
                  </a:lnTo>
                  <a:lnTo>
                    <a:pt x="170" y="198"/>
                  </a:lnTo>
                  <a:lnTo>
                    <a:pt x="170" y="197"/>
                  </a:lnTo>
                  <a:lnTo>
                    <a:pt x="169" y="197"/>
                  </a:lnTo>
                  <a:lnTo>
                    <a:pt x="169" y="196"/>
                  </a:lnTo>
                  <a:lnTo>
                    <a:pt x="170" y="196"/>
                  </a:lnTo>
                  <a:lnTo>
                    <a:pt x="169" y="196"/>
                  </a:lnTo>
                  <a:lnTo>
                    <a:pt x="168" y="196"/>
                  </a:lnTo>
                  <a:lnTo>
                    <a:pt x="169" y="196"/>
                  </a:lnTo>
                  <a:lnTo>
                    <a:pt x="169" y="194"/>
                  </a:lnTo>
                  <a:lnTo>
                    <a:pt x="170" y="194"/>
                  </a:lnTo>
                  <a:lnTo>
                    <a:pt x="169" y="194"/>
                  </a:lnTo>
                  <a:lnTo>
                    <a:pt x="170" y="194"/>
                  </a:lnTo>
                  <a:lnTo>
                    <a:pt x="170" y="192"/>
                  </a:lnTo>
                  <a:lnTo>
                    <a:pt x="172" y="190"/>
                  </a:lnTo>
                  <a:lnTo>
                    <a:pt x="172" y="188"/>
                  </a:lnTo>
                  <a:lnTo>
                    <a:pt x="170" y="188"/>
                  </a:lnTo>
                  <a:lnTo>
                    <a:pt x="170" y="189"/>
                  </a:lnTo>
                  <a:lnTo>
                    <a:pt x="170" y="188"/>
                  </a:lnTo>
                  <a:lnTo>
                    <a:pt x="170" y="187"/>
                  </a:lnTo>
                  <a:lnTo>
                    <a:pt x="170" y="186"/>
                  </a:lnTo>
                  <a:lnTo>
                    <a:pt x="169" y="186"/>
                  </a:lnTo>
                  <a:lnTo>
                    <a:pt x="169" y="185"/>
                  </a:lnTo>
                  <a:lnTo>
                    <a:pt x="170" y="185"/>
                  </a:lnTo>
                  <a:lnTo>
                    <a:pt x="170" y="184"/>
                  </a:lnTo>
                  <a:lnTo>
                    <a:pt x="170" y="183"/>
                  </a:lnTo>
                  <a:lnTo>
                    <a:pt x="172" y="183"/>
                  </a:lnTo>
                  <a:lnTo>
                    <a:pt x="172" y="182"/>
                  </a:lnTo>
                  <a:lnTo>
                    <a:pt x="172" y="183"/>
                  </a:lnTo>
                  <a:lnTo>
                    <a:pt x="172" y="175"/>
                  </a:lnTo>
                  <a:lnTo>
                    <a:pt x="172" y="174"/>
                  </a:lnTo>
                  <a:lnTo>
                    <a:pt x="172" y="173"/>
                  </a:lnTo>
                  <a:lnTo>
                    <a:pt x="172" y="172"/>
                  </a:lnTo>
                  <a:lnTo>
                    <a:pt x="172" y="171"/>
                  </a:lnTo>
                  <a:lnTo>
                    <a:pt x="172" y="169"/>
                  </a:lnTo>
                  <a:lnTo>
                    <a:pt x="172" y="167"/>
                  </a:lnTo>
                  <a:lnTo>
                    <a:pt x="170" y="166"/>
                  </a:lnTo>
                  <a:lnTo>
                    <a:pt x="170" y="165"/>
                  </a:lnTo>
                  <a:lnTo>
                    <a:pt x="170" y="164"/>
                  </a:lnTo>
                  <a:lnTo>
                    <a:pt x="170" y="157"/>
                  </a:lnTo>
                  <a:lnTo>
                    <a:pt x="170" y="156"/>
                  </a:lnTo>
                  <a:lnTo>
                    <a:pt x="170" y="154"/>
                  </a:lnTo>
                  <a:lnTo>
                    <a:pt x="170" y="153"/>
                  </a:lnTo>
                  <a:lnTo>
                    <a:pt x="170" y="152"/>
                  </a:lnTo>
                  <a:lnTo>
                    <a:pt x="170" y="151"/>
                  </a:lnTo>
                  <a:lnTo>
                    <a:pt x="170" y="148"/>
                  </a:lnTo>
                  <a:lnTo>
                    <a:pt x="169" y="146"/>
                  </a:lnTo>
                  <a:lnTo>
                    <a:pt x="169" y="144"/>
                  </a:lnTo>
                  <a:lnTo>
                    <a:pt x="168" y="136"/>
                  </a:lnTo>
                  <a:lnTo>
                    <a:pt x="168" y="133"/>
                  </a:lnTo>
                  <a:lnTo>
                    <a:pt x="168" y="126"/>
                  </a:lnTo>
                  <a:lnTo>
                    <a:pt x="167" y="123"/>
                  </a:lnTo>
                  <a:lnTo>
                    <a:pt x="167" y="121"/>
                  </a:lnTo>
                  <a:lnTo>
                    <a:pt x="167" y="120"/>
                  </a:lnTo>
                  <a:lnTo>
                    <a:pt x="167" y="117"/>
                  </a:lnTo>
                  <a:lnTo>
                    <a:pt x="167" y="116"/>
                  </a:lnTo>
                  <a:lnTo>
                    <a:pt x="167" y="115"/>
                  </a:lnTo>
                  <a:lnTo>
                    <a:pt x="166" y="113"/>
                  </a:lnTo>
                  <a:lnTo>
                    <a:pt x="166" y="108"/>
                  </a:lnTo>
                  <a:lnTo>
                    <a:pt x="166" y="107"/>
                  </a:lnTo>
                  <a:lnTo>
                    <a:pt x="165" y="102"/>
                  </a:lnTo>
                  <a:lnTo>
                    <a:pt x="165" y="101"/>
                  </a:lnTo>
                  <a:lnTo>
                    <a:pt x="165" y="100"/>
                  </a:lnTo>
                  <a:lnTo>
                    <a:pt x="165" y="99"/>
                  </a:lnTo>
                  <a:lnTo>
                    <a:pt x="165" y="98"/>
                  </a:lnTo>
                  <a:lnTo>
                    <a:pt x="165" y="97"/>
                  </a:lnTo>
                  <a:lnTo>
                    <a:pt x="165" y="96"/>
                  </a:lnTo>
                  <a:lnTo>
                    <a:pt x="165" y="95"/>
                  </a:lnTo>
                  <a:lnTo>
                    <a:pt x="164" y="94"/>
                  </a:lnTo>
                  <a:lnTo>
                    <a:pt x="164" y="93"/>
                  </a:lnTo>
                  <a:lnTo>
                    <a:pt x="164" y="92"/>
                  </a:lnTo>
                  <a:lnTo>
                    <a:pt x="164" y="91"/>
                  </a:lnTo>
                  <a:lnTo>
                    <a:pt x="164" y="90"/>
                  </a:lnTo>
                  <a:lnTo>
                    <a:pt x="164" y="89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4" y="85"/>
                  </a:lnTo>
                  <a:lnTo>
                    <a:pt x="163" y="83"/>
                  </a:lnTo>
                  <a:lnTo>
                    <a:pt x="163" y="81"/>
                  </a:lnTo>
                  <a:lnTo>
                    <a:pt x="163" y="80"/>
                  </a:lnTo>
                  <a:lnTo>
                    <a:pt x="163" y="79"/>
                  </a:lnTo>
                  <a:lnTo>
                    <a:pt x="163" y="78"/>
                  </a:lnTo>
                  <a:lnTo>
                    <a:pt x="163" y="77"/>
                  </a:lnTo>
                  <a:lnTo>
                    <a:pt x="163" y="75"/>
                  </a:lnTo>
                  <a:lnTo>
                    <a:pt x="162" y="71"/>
                  </a:lnTo>
                  <a:lnTo>
                    <a:pt x="162" y="69"/>
                  </a:lnTo>
                  <a:lnTo>
                    <a:pt x="162" y="65"/>
                  </a:lnTo>
                  <a:lnTo>
                    <a:pt x="162" y="64"/>
                  </a:lnTo>
                  <a:lnTo>
                    <a:pt x="162" y="58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3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60" y="49"/>
                  </a:lnTo>
                  <a:lnTo>
                    <a:pt x="160" y="47"/>
                  </a:lnTo>
                  <a:lnTo>
                    <a:pt x="160" y="46"/>
                  </a:lnTo>
                  <a:lnTo>
                    <a:pt x="160" y="45"/>
                  </a:lnTo>
                  <a:lnTo>
                    <a:pt x="160" y="44"/>
                  </a:lnTo>
                  <a:lnTo>
                    <a:pt x="160" y="43"/>
                  </a:lnTo>
                  <a:lnTo>
                    <a:pt x="160" y="44"/>
                  </a:lnTo>
                  <a:lnTo>
                    <a:pt x="160" y="43"/>
                  </a:lnTo>
                  <a:lnTo>
                    <a:pt x="160" y="42"/>
                  </a:lnTo>
                  <a:lnTo>
                    <a:pt x="159" y="42"/>
                  </a:lnTo>
                  <a:lnTo>
                    <a:pt x="160" y="42"/>
                  </a:lnTo>
                  <a:lnTo>
                    <a:pt x="159" y="42"/>
                  </a:lnTo>
                  <a:lnTo>
                    <a:pt x="159" y="41"/>
                  </a:lnTo>
                  <a:lnTo>
                    <a:pt x="158" y="41"/>
                  </a:lnTo>
                  <a:lnTo>
                    <a:pt x="158" y="40"/>
                  </a:lnTo>
                  <a:lnTo>
                    <a:pt x="158" y="39"/>
                  </a:lnTo>
                  <a:lnTo>
                    <a:pt x="156" y="38"/>
                  </a:lnTo>
                  <a:lnTo>
                    <a:pt x="156" y="36"/>
                  </a:lnTo>
                  <a:lnTo>
                    <a:pt x="156" y="35"/>
                  </a:lnTo>
                  <a:lnTo>
                    <a:pt x="156" y="36"/>
                  </a:lnTo>
                  <a:lnTo>
                    <a:pt x="155" y="35"/>
                  </a:lnTo>
                  <a:lnTo>
                    <a:pt x="156" y="34"/>
                  </a:lnTo>
                  <a:lnTo>
                    <a:pt x="155" y="34"/>
                  </a:lnTo>
                  <a:lnTo>
                    <a:pt x="156" y="34"/>
                  </a:lnTo>
                  <a:lnTo>
                    <a:pt x="155" y="34"/>
                  </a:lnTo>
                  <a:lnTo>
                    <a:pt x="155" y="33"/>
                  </a:lnTo>
                  <a:lnTo>
                    <a:pt x="155" y="32"/>
                  </a:lnTo>
                  <a:lnTo>
                    <a:pt x="154" y="31"/>
                  </a:lnTo>
                  <a:lnTo>
                    <a:pt x="154" y="30"/>
                  </a:lnTo>
                  <a:lnTo>
                    <a:pt x="153" y="29"/>
                  </a:lnTo>
                  <a:lnTo>
                    <a:pt x="153" y="27"/>
                  </a:lnTo>
                  <a:lnTo>
                    <a:pt x="152" y="27"/>
                  </a:lnTo>
                  <a:lnTo>
                    <a:pt x="152" y="25"/>
                  </a:lnTo>
                  <a:lnTo>
                    <a:pt x="152" y="23"/>
                  </a:lnTo>
                  <a:lnTo>
                    <a:pt x="150" y="23"/>
                  </a:lnTo>
                  <a:lnTo>
                    <a:pt x="150" y="22"/>
                  </a:lnTo>
                  <a:lnTo>
                    <a:pt x="148" y="20"/>
                  </a:lnTo>
                  <a:lnTo>
                    <a:pt x="148" y="19"/>
                  </a:lnTo>
                  <a:lnTo>
                    <a:pt x="147" y="17"/>
                  </a:lnTo>
                  <a:lnTo>
                    <a:pt x="146" y="15"/>
                  </a:lnTo>
                  <a:lnTo>
                    <a:pt x="145" y="13"/>
                  </a:lnTo>
                  <a:lnTo>
                    <a:pt x="144" y="11"/>
                  </a:lnTo>
                  <a:lnTo>
                    <a:pt x="144" y="10"/>
                  </a:lnTo>
                  <a:lnTo>
                    <a:pt x="144" y="7"/>
                  </a:lnTo>
                  <a:lnTo>
                    <a:pt x="145" y="7"/>
                  </a:lnTo>
                  <a:lnTo>
                    <a:pt x="145" y="6"/>
                  </a:lnTo>
                  <a:lnTo>
                    <a:pt x="144" y="0"/>
                  </a:lnTo>
                  <a:lnTo>
                    <a:pt x="140" y="0"/>
                  </a:lnTo>
                  <a:lnTo>
                    <a:pt x="137" y="0"/>
                  </a:lnTo>
                  <a:lnTo>
                    <a:pt x="136" y="0"/>
                  </a:lnTo>
                  <a:lnTo>
                    <a:pt x="135" y="0"/>
                  </a:lnTo>
                  <a:lnTo>
                    <a:pt x="132" y="1"/>
                  </a:lnTo>
                  <a:lnTo>
                    <a:pt x="129" y="1"/>
                  </a:lnTo>
                  <a:lnTo>
                    <a:pt x="128" y="1"/>
                  </a:lnTo>
                  <a:lnTo>
                    <a:pt x="127" y="1"/>
                  </a:lnTo>
                  <a:lnTo>
                    <a:pt x="126" y="1"/>
                  </a:lnTo>
                  <a:lnTo>
                    <a:pt x="125" y="1"/>
                  </a:lnTo>
                  <a:lnTo>
                    <a:pt x="124" y="1"/>
                  </a:lnTo>
                  <a:lnTo>
                    <a:pt x="116" y="2"/>
                  </a:lnTo>
                  <a:lnTo>
                    <a:pt x="111" y="3"/>
                  </a:lnTo>
                  <a:lnTo>
                    <a:pt x="110" y="3"/>
                  </a:lnTo>
                  <a:lnTo>
                    <a:pt x="108" y="3"/>
                  </a:lnTo>
                  <a:lnTo>
                    <a:pt x="107" y="3"/>
                  </a:lnTo>
                  <a:lnTo>
                    <a:pt x="106" y="3"/>
                  </a:lnTo>
                  <a:lnTo>
                    <a:pt x="105" y="3"/>
                  </a:lnTo>
                  <a:lnTo>
                    <a:pt x="104" y="3"/>
                  </a:lnTo>
                  <a:lnTo>
                    <a:pt x="103" y="4"/>
                  </a:lnTo>
                  <a:lnTo>
                    <a:pt x="102" y="4"/>
                  </a:lnTo>
                  <a:lnTo>
                    <a:pt x="101" y="4"/>
                  </a:lnTo>
                  <a:lnTo>
                    <a:pt x="99" y="4"/>
                  </a:lnTo>
                  <a:lnTo>
                    <a:pt x="98" y="4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4" y="4"/>
                  </a:lnTo>
                  <a:lnTo>
                    <a:pt x="93" y="4"/>
                  </a:lnTo>
                  <a:lnTo>
                    <a:pt x="92" y="4"/>
                  </a:lnTo>
                  <a:lnTo>
                    <a:pt x="91" y="4"/>
                  </a:lnTo>
                  <a:lnTo>
                    <a:pt x="89" y="4"/>
                  </a:lnTo>
                  <a:lnTo>
                    <a:pt x="88" y="5"/>
                  </a:lnTo>
                  <a:lnTo>
                    <a:pt x="87" y="5"/>
                  </a:lnTo>
                  <a:lnTo>
                    <a:pt x="86" y="5"/>
                  </a:lnTo>
                  <a:lnTo>
                    <a:pt x="85" y="5"/>
                  </a:lnTo>
                  <a:lnTo>
                    <a:pt x="84" y="5"/>
                  </a:lnTo>
                  <a:lnTo>
                    <a:pt x="82" y="5"/>
                  </a:lnTo>
                  <a:lnTo>
                    <a:pt x="81" y="5"/>
                  </a:lnTo>
                  <a:lnTo>
                    <a:pt x="80" y="5"/>
                  </a:lnTo>
                  <a:lnTo>
                    <a:pt x="79" y="5"/>
                  </a:lnTo>
                  <a:lnTo>
                    <a:pt x="78" y="5"/>
                  </a:lnTo>
                  <a:lnTo>
                    <a:pt x="77" y="5"/>
                  </a:lnTo>
                  <a:lnTo>
                    <a:pt x="76" y="5"/>
                  </a:lnTo>
                  <a:lnTo>
                    <a:pt x="75" y="5"/>
                  </a:lnTo>
                  <a:lnTo>
                    <a:pt x="74" y="6"/>
                  </a:lnTo>
                  <a:lnTo>
                    <a:pt x="73" y="6"/>
                  </a:lnTo>
                  <a:lnTo>
                    <a:pt x="72" y="6"/>
                  </a:lnTo>
                  <a:lnTo>
                    <a:pt x="71" y="6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8" y="6"/>
                  </a:lnTo>
                  <a:lnTo>
                    <a:pt x="66" y="6"/>
                  </a:lnTo>
                  <a:lnTo>
                    <a:pt x="65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6"/>
                  </a:lnTo>
                  <a:lnTo>
                    <a:pt x="57" y="7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44" y="7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39" y="19"/>
                  </a:lnTo>
                  <a:lnTo>
                    <a:pt x="39" y="20"/>
                  </a:lnTo>
                  <a:lnTo>
                    <a:pt x="39" y="21"/>
                  </a:lnTo>
                  <a:lnTo>
                    <a:pt x="38" y="21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7" y="27"/>
                  </a:lnTo>
                  <a:lnTo>
                    <a:pt x="48" y="29"/>
                  </a:lnTo>
                  <a:lnTo>
                    <a:pt x="49" y="29"/>
                  </a:lnTo>
                  <a:lnTo>
                    <a:pt x="50" y="29"/>
                  </a:lnTo>
                  <a:lnTo>
                    <a:pt x="50" y="30"/>
                  </a:lnTo>
                  <a:lnTo>
                    <a:pt x="50" y="31"/>
                  </a:lnTo>
                  <a:lnTo>
                    <a:pt x="50" y="32"/>
                  </a:lnTo>
                  <a:lnTo>
                    <a:pt x="50" y="33"/>
                  </a:lnTo>
                  <a:lnTo>
                    <a:pt x="50" y="34"/>
                  </a:lnTo>
                  <a:lnTo>
                    <a:pt x="51" y="35"/>
                  </a:lnTo>
                  <a:lnTo>
                    <a:pt x="52" y="37"/>
                  </a:lnTo>
                  <a:lnTo>
                    <a:pt x="51" y="38"/>
                  </a:lnTo>
                  <a:lnTo>
                    <a:pt x="51" y="40"/>
                  </a:lnTo>
                  <a:lnTo>
                    <a:pt x="51" y="41"/>
                  </a:lnTo>
                  <a:lnTo>
                    <a:pt x="51" y="42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1" y="45"/>
                  </a:lnTo>
                  <a:lnTo>
                    <a:pt x="51" y="46"/>
                  </a:lnTo>
                  <a:lnTo>
                    <a:pt x="50" y="46"/>
                  </a:lnTo>
                  <a:lnTo>
                    <a:pt x="50" y="47"/>
                  </a:lnTo>
                  <a:lnTo>
                    <a:pt x="50" y="48"/>
                  </a:lnTo>
                  <a:lnTo>
                    <a:pt x="51" y="48"/>
                  </a:lnTo>
                  <a:lnTo>
                    <a:pt x="51" y="49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9" y="50"/>
                  </a:lnTo>
                  <a:lnTo>
                    <a:pt x="48" y="50"/>
                  </a:lnTo>
                  <a:lnTo>
                    <a:pt x="47" y="51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2"/>
                  </a:lnTo>
                  <a:lnTo>
                    <a:pt x="45" y="53"/>
                  </a:lnTo>
                  <a:lnTo>
                    <a:pt x="45" y="55"/>
                  </a:lnTo>
                  <a:lnTo>
                    <a:pt x="45" y="57"/>
                  </a:lnTo>
                  <a:lnTo>
                    <a:pt x="45" y="58"/>
                  </a:lnTo>
                  <a:lnTo>
                    <a:pt x="45" y="61"/>
                  </a:lnTo>
                  <a:lnTo>
                    <a:pt x="44" y="62"/>
                  </a:lnTo>
                  <a:lnTo>
                    <a:pt x="43" y="63"/>
                  </a:lnTo>
                  <a:lnTo>
                    <a:pt x="42" y="63"/>
                  </a:lnTo>
                  <a:lnTo>
                    <a:pt x="42" y="64"/>
                  </a:lnTo>
                  <a:lnTo>
                    <a:pt x="41" y="64"/>
                  </a:lnTo>
                  <a:lnTo>
                    <a:pt x="41" y="65"/>
                  </a:lnTo>
                  <a:lnTo>
                    <a:pt x="40" y="66"/>
                  </a:lnTo>
                  <a:lnTo>
                    <a:pt x="39" y="66"/>
                  </a:lnTo>
                  <a:lnTo>
                    <a:pt x="38" y="66"/>
                  </a:lnTo>
                  <a:lnTo>
                    <a:pt x="36" y="66"/>
                  </a:lnTo>
                  <a:lnTo>
                    <a:pt x="35" y="66"/>
                  </a:lnTo>
                  <a:lnTo>
                    <a:pt x="35" y="67"/>
                  </a:lnTo>
                  <a:lnTo>
                    <a:pt x="35" y="68"/>
                  </a:lnTo>
                  <a:lnTo>
                    <a:pt x="34" y="68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2" y="70"/>
                  </a:lnTo>
                  <a:lnTo>
                    <a:pt x="31" y="70"/>
                  </a:lnTo>
                  <a:lnTo>
                    <a:pt x="30" y="71"/>
                  </a:lnTo>
                  <a:lnTo>
                    <a:pt x="29" y="71"/>
                  </a:lnTo>
                  <a:lnTo>
                    <a:pt x="28" y="71"/>
                  </a:lnTo>
                  <a:lnTo>
                    <a:pt x="27" y="71"/>
                  </a:lnTo>
                  <a:lnTo>
                    <a:pt x="26" y="71"/>
                  </a:lnTo>
                  <a:lnTo>
                    <a:pt x="25" y="71"/>
                  </a:lnTo>
                  <a:lnTo>
                    <a:pt x="24" y="71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2" y="73"/>
                  </a:lnTo>
                  <a:lnTo>
                    <a:pt x="21" y="73"/>
                  </a:lnTo>
                  <a:lnTo>
                    <a:pt x="20" y="73"/>
                  </a:lnTo>
                  <a:lnTo>
                    <a:pt x="19" y="73"/>
                  </a:lnTo>
                  <a:lnTo>
                    <a:pt x="18" y="73"/>
                  </a:lnTo>
                  <a:lnTo>
                    <a:pt x="17" y="73"/>
                  </a:lnTo>
                  <a:lnTo>
                    <a:pt x="17" y="74"/>
                  </a:lnTo>
                  <a:lnTo>
                    <a:pt x="17" y="75"/>
                  </a:lnTo>
                  <a:lnTo>
                    <a:pt x="17" y="76"/>
                  </a:lnTo>
                  <a:lnTo>
                    <a:pt x="15" y="76"/>
                  </a:lnTo>
                  <a:lnTo>
                    <a:pt x="15" y="77"/>
                  </a:lnTo>
                  <a:lnTo>
                    <a:pt x="15" y="78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5" y="85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7" y="88"/>
                  </a:lnTo>
                  <a:lnTo>
                    <a:pt x="18" y="88"/>
                  </a:lnTo>
                  <a:lnTo>
                    <a:pt x="19" y="88"/>
                  </a:lnTo>
                  <a:lnTo>
                    <a:pt x="19" y="89"/>
                  </a:lnTo>
                  <a:lnTo>
                    <a:pt x="20" y="89"/>
                  </a:lnTo>
                  <a:lnTo>
                    <a:pt x="20" y="90"/>
                  </a:lnTo>
                  <a:lnTo>
                    <a:pt x="20" y="91"/>
                  </a:lnTo>
                  <a:lnTo>
                    <a:pt x="21" y="91"/>
                  </a:lnTo>
                  <a:lnTo>
                    <a:pt x="21" y="92"/>
                  </a:lnTo>
                  <a:lnTo>
                    <a:pt x="21" y="93"/>
                  </a:lnTo>
                  <a:lnTo>
                    <a:pt x="21" y="94"/>
                  </a:lnTo>
                  <a:lnTo>
                    <a:pt x="22" y="95"/>
                  </a:lnTo>
                  <a:lnTo>
                    <a:pt x="22" y="96"/>
                  </a:lnTo>
                  <a:lnTo>
                    <a:pt x="22" y="97"/>
                  </a:lnTo>
                  <a:lnTo>
                    <a:pt x="22" y="98"/>
                  </a:lnTo>
                  <a:lnTo>
                    <a:pt x="21" y="99"/>
                  </a:lnTo>
                  <a:lnTo>
                    <a:pt x="21" y="100"/>
                  </a:lnTo>
                  <a:lnTo>
                    <a:pt x="22" y="100"/>
                  </a:lnTo>
                  <a:lnTo>
                    <a:pt x="22" y="101"/>
                  </a:lnTo>
                  <a:lnTo>
                    <a:pt x="21" y="102"/>
                  </a:lnTo>
                  <a:lnTo>
                    <a:pt x="21" y="103"/>
                  </a:lnTo>
                  <a:lnTo>
                    <a:pt x="20" y="103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5"/>
                  </a:lnTo>
                  <a:lnTo>
                    <a:pt x="18" y="105"/>
                  </a:lnTo>
                  <a:lnTo>
                    <a:pt x="18" y="106"/>
                  </a:lnTo>
                  <a:lnTo>
                    <a:pt x="17" y="106"/>
                  </a:lnTo>
                  <a:lnTo>
                    <a:pt x="17" y="107"/>
                  </a:lnTo>
                  <a:lnTo>
                    <a:pt x="17" y="108"/>
                  </a:lnTo>
                  <a:lnTo>
                    <a:pt x="17" y="109"/>
                  </a:lnTo>
                  <a:lnTo>
                    <a:pt x="15" y="110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5" y="113"/>
                  </a:lnTo>
                  <a:lnTo>
                    <a:pt x="15" y="115"/>
                  </a:lnTo>
                  <a:lnTo>
                    <a:pt x="15" y="116"/>
                  </a:lnTo>
                  <a:lnTo>
                    <a:pt x="15" y="117"/>
                  </a:lnTo>
                  <a:lnTo>
                    <a:pt x="13" y="119"/>
                  </a:lnTo>
                  <a:lnTo>
                    <a:pt x="10" y="120"/>
                  </a:lnTo>
                  <a:lnTo>
                    <a:pt x="9" y="120"/>
                  </a:lnTo>
                  <a:lnTo>
                    <a:pt x="7" y="120"/>
                  </a:lnTo>
                  <a:lnTo>
                    <a:pt x="5" y="122"/>
                  </a:lnTo>
                  <a:lnTo>
                    <a:pt x="5" y="124"/>
                  </a:lnTo>
                  <a:lnTo>
                    <a:pt x="4" y="125"/>
                  </a:lnTo>
                  <a:lnTo>
                    <a:pt x="4" y="126"/>
                  </a:lnTo>
                  <a:lnTo>
                    <a:pt x="5" y="126"/>
                  </a:lnTo>
                  <a:lnTo>
                    <a:pt x="5" y="128"/>
                  </a:lnTo>
                  <a:lnTo>
                    <a:pt x="5" y="129"/>
                  </a:lnTo>
                  <a:lnTo>
                    <a:pt x="5" y="130"/>
                  </a:lnTo>
                  <a:lnTo>
                    <a:pt x="5" y="131"/>
                  </a:lnTo>
                  <a:lnTo>
                    <a:pt x="5" y="132"/>
                  </a:lnTo>
                  <a:lnTo>
                    <a:pt x="5" y="134"/>
                  </a:lnTo>
                  <a:lnTo>
                    <a:pt x="5" y="135"/>
                  </a:lnTo>
                  <a:lnTo>
                    <a:pt x="4" y="136"/>
                  </a:lnTo>
                  <a:lnTo>
                    <a:pt x="3" y="136"/>
                  </a:lnTo>
                  <a:lnTo>
                    <a:pt x="3" y="137"/>
                  </a:lnTo>
                  <a:lnTo>
                    <a:pt x="2" y="138"/>
                  </a:lnTo>
                  <a:lnTo>
                    <a:pt x="2" y="139"/>
                  </a:lnTo>
                  <a:lnTo>
                    <a:pt x="1" y="141"/>
                  </a:lnTo>
                  <a:lnTo>
                    <a:pt x="1" y="143"/>
                  </a:lnTo>
                  <a:lnTo>
                    <a:pt x="0" y="143"/>
                  </a:lnTo>
                  <a:lnTo>
                    <a:pt x="0" y="144"/>
                  </a:lnTo>
                  <a:lnTo>
                    <a:pt x="0" y="145"/>
                  </a:lnTo>
                  <a:lnTo>
                    <a:pt x="0" y="146"/>
                  </a:lnTo>
                  <a:lnTo>
                    <a:pt x="1" y="146"/>
                  </a:lnTo>
                  <a:lnTo>
                    <a:pt x="0" y="146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accent5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A9829CBB-5F14-3149-AA43-8537B0D1218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175" y="2509"/>
              <a:ext cx="396" cy="368"/>
            </a:xfrm>
            <a:custGeom>
              <a:avLst/>
              <a:gdLst>
                <a:gd name="T0" fmla="*/ 65 w 224"/>
                <a:gd name="T1" fmla="*/ 14 h 213"/>
                <a:gd name="T2" fmla="*/ 94 w 224"/>
                <a:gd name="T3" fmla="*/ 14 h 213"/>
                <a:gd name="T4" fmla="*/ 122 w 224"/>
                <a:gd name="T5" fmla="*/ 10 h 213"/>
                <a:gd name="T6" fmla="*/ 145 w 224"/>
                <a:gd name="T7" fmla="*/ 10 h 213"/>
                <a:gd name="T8" fmla="*/ 170 w 224"/>
                <a:gd name="T9" fmla="*/ 10 h 213"/>
                <a:gd name="T10" fmla="*/ 196 w 224"/>
                <a:gd name="T11" fmla="*/ 7 h 213"/>
                <a:gd name="T12" fmla="*/ 239 w 224"/>
                <a:gd name="T13" fmla="*/ 7 h 213"/>
                <a:gd name="T14" fmla="*/ 274 w 224"/>
                <a:gd name="T15" fmla="*/ 5 h 213"/>
                <a:gd name="T16" fmla="*/ 301 w 224"/>
                <a:gd name="T17" fmla="*/ 3 h 213"/>
                <a:gd name="T18" fmla="*/ 338 w 224"/>
                <a:gd name="T19" fmla="*/ 0 h 213"/>
                <a:gd name="T20" fmla="*/ 359 w 224"/>
                <a:gd name="T21" fmla="*/ 7 h 213"/>
                <a:gd name="T22" fmla="*/ 355 w 224"/>
                <a:gd name="T23" fmla="*/ 26 h 213"/>
                <a:gd name="T24" fmla="*/ 343 w 224"/>
                <a:gd name="T25" fmla="*/ 38 h 213"/>
                <a:gd name="T26" fmla="*/ 339 w 224"/>
                <a:gd name="T27" fmla="*/ 52 h 213"/>
                <a:gd name="T28" fmla="*/ 384 w 224"/>
                <a:gd name="T29" fmla="*/ 48 h 213"/>
                <a:gd name="T30" fmla="*/ 387 w 224"/>
                <a:gd name="T31" fmla="*/ 59 h 213"/>
                <a:gd name="T32" fmla="*/ 384 w 224"/>
                <a:gd name="T33" fmla="*/ 73 h 213"/>
                <a:gd name="T34" fmla="*/ 382 w 224"/>
                <a:gd name="T35" fmla="*/ 81 h 213"/>
                <a:gd name="T36" fmla="*/ 378 w 224"/>
                <a:gd name="T37" fmla="*/ 97 h 213"/>
                <a:gd name="T38" fmla="*/ 368 w 224"/>
                <a:gd name="T39" fmla="*/ 100 h 213"/>
                <a:gd name="T40" fmla="*/ 364 w 224"/>
                <a:gd name="T41" fmla="*/ 104 h 213"/>
                <a:gd name="T42" fmla="*/ 362 w 224"/>
                <a:gd name="T43" fmla="*/ 111 h 213"/>
                <a:gd name="T44" fmla="*/ 368 w 224"/>
                <a:gd name="T45" fmla="*/ 130 h 213"/>
                <a:gd name="T46" fmla="*/ 359 w 224"/>
                <a:gd name="T47" fmla="*/ 147 h 213"/>
                <a:gd name="T48" fmla="*/ 352 w 224"/>
                <a:gd name="T49" fmla="*/ 166 h 213"/>
                <a:gd name="T50" fmla="*/ 336 w 224"/>
                <a:gd name="T51" fmla="*/ 166 h 213"/>
                <a:gd name="T52" fmla="*/ 334 w 224"/>
                <a:gd name="T53" fmla="*/ 180 h 213"/>
                <a:gd name="T54" fmla="*/ 336 w 224"/>
                <a:gd name="T55" fmla="*/ 183 h 213"/>
                <a:gd name="T56" fmla="*/ 334 w 224"/>
                <a:gd name="T57" fmla="*/ 187 h 213"/>
                <a:gd name="T58" fmla="*/ 332 w 224"/>
                <a:gd name="T59" fmla="*/ 202 h 213"/>
                <a:gd name="T60" fmla="*/ 324 w 224"/>
                <a:gd name="T61" fmla="*/ 223 h 213"/>
                <a:gd name="T62" fmla="*/ 311 w 224"/>
                <a:gd name="T63" fmla="*/ 230 h 213"/>
                <a:gd name="T64" fmla="*/ 315 w 224"/>
                <a:gd name="T65" fmla="*/ 238 h 213"/>
                <a:gd name="T66" fmla="*/ 309 w 224"/>
                <a:gd name="T67" fmla="*/ 251 h 213"/>
                <a:gd name="T68" fmla="*/ 299 w 224"/>
                <a:gd name="T69" fmla="*/ 256 h 213"/>
                <a:gd name="T70" fmla="*/ 295 w 224"/>
                <a:gd name="T71" fmla="*/ 275 h 213"/>
                <a:gd name="T72" fmla="*/ 288 w 224"/>
                <a:gd name="T73" fmla="*/ 285 h 213"/>
                <a:gd name="T74" fmla="*/ 288 w 224"/>
                <a:gd name="T75" fmla="*/ 289 h 213"/>
                <a:gd name="T76" fmla="*/ 283 w 224"/>
                <a:gd name="T77" fmla="*/ 304 h 213"/>
                <a:gd name="T78" fmla="*/ 288 w 224"/>
                <a:gd name="T79" fmla="*/ 311 h 213"/>
                <a:gd name="T80" fmla="*/ 293 w 224"/>
                <a:gd name="T81" fmla="*/ 320 h 213"/>
                <a:gd name="T82" fmla="*/ 292 w 224"/>
                <a:gd name="T83" fmla="*/ 327 h 213"/>
                <a:gd name="T84" fmla="*/ 297 w 224"/>
                <a:gd name="T85" fmla="*/ 342 h 213"/>
                <a:gd name="T86" fmla="*/ 295 w 224"/>
                <a:gd name="T87" fmla="*/ 354 h 213"/>
                <a:gd name="T88" fmla="*/ 267 w 224"/>
                <a:gd name="T89" fmla="*/ 361 h 213"/>
                <a:gd name="T90" fmla="*/ 232 w 224"/>
                <a:gd name="T91" fmla="*/ 363 h 213"/>
                <a:gd name="T92" fmla="*/ 182 w 224"/>
                <a:gd name="T93" fmla="*/ 365 h 213"/>
                <a:gd name="T94" fmla="*/ 150 w 224"/>
                <a:gd name="T95" fmla="*/ 365 h 213"/>
                <a:gd name="T96" fmla="*/ 122 w 224"/>
                <a:gd name="T97" fmla="*/ 366 h 213"/>
                <a:gd name="T98" fmla="*/ 78 w 224"/>
                <a:gd name="T99" fmla="*/ 366 h 213"/>
                <a:gd name="T100" fmla="*/ 53 w 224"/>
                <a:gd name="T101" fmla="*/ 356 h 213"/>
                <a:gd name="T102" fmla="*/ 50 w 224"/>
                <a:gd name="T103" fmla="*/ 313 h 213"/>
                <a:gd name="T104" fmla="*/ 41 w 224"/>
                <a:gd name="T105" fmla="*/ 309 h 213"/>
                <a:gd name="T106" fmla="*/ 32 w 224"/>
                <a:gd name="T107" fmla="*/ 313 h 213"/>
                <a:gd name="T108" fmla="*/ 23 w 224"/>
                <a:gd name="T109" fmla="*/ 313 h 213"/>
                <a:gd name="T110" fmla="*/ 16 w 224"/>
                <a:gd name="T111" fmla="*/ 302 h 213"/>
                <a:gd name="T112" fmla="*/ 16 w 224"/>
                <a:gd name="T113" fmla="*/ 273 h 213"/>
                <a:gd name="T114" fmla="*/ 16 w 224"/>
                <a:gd name="T115" fmla="*/ 233 h 213"/>
                <a:gd name="T116" fmla="*/ 16 w 224"/>
                <a:gd name="T117" fmla="*/ 185 h 213"/>
                <a:gd name="T118" fmla="*/ 16 w 224"/>
                <a:gd name="T119" fmla="*/ 126 h 213"/>
                <a:gd name="T120" fmla="*/ 12 w 224"/>
                <a:gd name="T121" fmla="*/ 90 h 213"/>
                <a:gd name="T122" fmla="*/ 5 w 224"/>
                <a:gd name="T123" fmla="*/ 43 h 213"/>
                <a:gd name="T124" fmla="*/ 0 w 224"/>
                <a:gd name="T125" fmla="*/ 14 h 2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4" h="213">
                  <a:moveTo>
                    <a:pt x="0" y="8"/>
                  </a:moveTo>
                  <a:lnTo>
                    <a:pt x="3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8" y="8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49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9" y="6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8" y="6"/>
                  </a:lnTo>
                  <a:lnTo>
                    <a:pt x="69" y="6"/>
                  </a:lnTo>
                  <a:lnTo>
                    <a:pt x="70" y="6"/>
                  </a:lnTo>
                  <a:lnTo>
                    <a:pt x="71" y="6"/>
                  </a:lnTo>
                  <a:lnTo>
                    <a:pt x="72" y="6"/>
                  </a:lnTo>
                  <a:lnTo>
                    <a:pt x="73" y="6"/>
                  </a:lnTo>
                  <a:lnTo>
                    <a:pt x="75" y="6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6"/>
                  </a:lnTo>
                  <a:lnTo>
                    <a:pt x="81" y="6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86" y="6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89" y="6"/>
                  </a:lnTo>
                  <a:lnTo>
                    <a:pt x="90" y="6"/>
                  </a:lnTo>
                  <a:lnTo>
                    <a:pt x="91" y="6"/>
                  </a:lnTo>
                  <a:lnTo>
                    <a:pt x="92" y="6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6" y="6"/>
                  </a:lnTo>
                  <a:lnTo>
                    <a:pt x="97" y="6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1" y="6"/>
                  </a:lnTo>
                  <a:lnTo>
                    <a:pt x="102" y="6"/>
                  </a:lnTo>
                  <a:lnTo>
                    <a:pt x="103" y="6"/>
                  </a:lnTo>
                  <a:lnTo>
                    <a:pt x="105" y="4"/>
                  </a:lnTo>
                  <a:lnTo>
                    <a:pt x="106" y="4"/>
                  </a:lnTo>
                  <a:lnTo>
                    <a:pt x="107" y="4"/>
                  </a:lnTo>
                  <a:lnTo>
                    <a:pt x="108" y="4"/>
                  </a:lnTo>
                  <a:lnTo>
                    <a:pt x="109" y="4"/>
                  </a:lnTo>
                  <a:lnTo>
                    <a:pt x="110" y="4"/>
                  </a:lnTo>
                  <a:lnTo>
                    <a:pt x="111" y="4"/>
                  </a:lnTo>
                  <a:lnTo>
                    <a:pt x="112" y="4"/>
                  </a:lnTo>
                  <a:lnTo>
                    <a:pt x="113" y="4"/>
                  </a:lnTo>
                  <a:lnTo>
                    <a:pt x="115" y="4"/>
                  </a:lnTo>
                  <a:lnTo>
                    <a:pt x="116" y="4"/>
                  </a:lnTo>
                  <a:lnTo>
                    <a:pt x="117" y="4"/>
                  </a:lnTo>
                  <a:lnTo>
                    <a:pt x="125" y="4"/>
                  </a:lnTo>
                  <a:lnTo>
                    <a:pt x="126" y="4"/>
                  </a:lnTo>
                  <a:lnTo>
                    <a:pt x="127" y="4"/>
                  </a:lnTo>
                  <a:lnTo>
                    <a:pt x="129" y="4"/>
                  </a:lnTo>
                  <a:lnTo>
                    <a:pt x="130" y="4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33" y="4"/>
                  </a:lnTo>
                  <a:lnTo>
                    <a:pt x="135" y="4"/>
                  </a:lnTo>
                  <a:lnTo>
                    <a:pt x="136" y="4"/>
                  </a:lnTo>
                  <a:lnTo>
                    <a:pt x="137" y="4"/>
                  </a:lnTo>
                  <a:lnTo>
                    <a:pt x="138" y="4"/>
                  </a:lnTo>
                  <a:lnTo>
                    <a:pt x="139" y="4"/>
                  </a:lnTo>
                  <a:lnTo>
                    <a:pt x="142" y="4"/>
                  </a:lnTo>
                  <a:lnTo>
                    <a:pt x="143" y="4"/>
                  </a:lnTo>
                  <a:lnTo>
                    <a:pt x="143" y="3"/>
                  </a:lnTo>
                  <a:lnTo>
                    <a:pt x="145" y="3"/>
                  </a:lnTo>
                  <a:lnTo>
                    <a:pt x="151" y="3"/>
                  </a:lnTo>
                  <a:lnTo>
                    <a:pt x="152" y="3"/>
                  </a:lnTo>
                  <a:lnTo>
                    <a:pt x="153" y="3"/>
                  </a:lnTo>
                  <a:lnTo>
                    <a:pt x="154" y="3"/>
                  </a:lnTo>
                  <a:lnTo>
                    <a:pt x="155" y="3"/>
                  </a:lnTo>
                  <a:lnTo>
                    <a:pt x="156" y="3"/>
                  </a:lnTo>
                  <a:lnTo>
                    <a:pt x="157" y="3"/>
                  </a:lnTo>
                  <a:lnTo>
                    <a:pt x="158" y="3"/>
                  </a:lnTo>
                  <a:lnTo>
                    <a:pt x="159" y="2"/>
                  </a:lnTo>
                  <a:lnTo>
                    <a:pt x="161" y="2"/>
                  </a:lnTo>
                  <a:lnTo>
                    <a:pt x="162" y="2"/>
                  </a:lnTo>
                  <a:lnTo>
                    <a:pt x="163" y="2"/>
                  </a:lnTo>
                  <a:lnTo>
                    <a:pt x="164" y="2"/>
                  </a:lnTo>
                  <a:lnTo>
                    <a:pt x="165" y="2"/>
                  </a:lnTo>
                  <a:lnTo>
                    <a:pt x="166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69" y="2"/>
                  </a:lnTo>
                  <a:lnTo>
                    <a:pt x="170" y="2"/>
                  </a:lnTo>
                  <a:lnTo>
                    <a:pt x="171" y="2"/>
                  </a:lnTo>
                  <a:lnTo>
                    <a:pt x="172" y="2"/>
                  </a:lnTo>
                  <a:lnTo>
                    <a:pt x="173" y="2"/>
                  </a:lnTo>
                  <a:lnTo>
                    <a:pt x="174" y="1"/>
                  </a:lnTo>
                  <a:lnTo>
                    <a:pt x="175" y="1"/>
                  </a:lnTo>
                  <a:lnTo>
                    <a:pt x="176" y="1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91" y="0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199" y="0"/>
                  </a:lnTo>
                  <a:lnTo>
                    <a:pt x="199" y="1"/>
                  </a:lnTo>
                  <a:lnTo>
                    <a:pt x="200" y="1"/>
                  </a:lnTo>
                  <a:lnTo>
                    <a:pt x="199" y="2"/>
                  </a:lnTo>
                  <a:lnTo>
                    <a:pt x="200" y="2"/>
                  </a:lnTo>
                  <a:lnTo>
                    <a:pt x="201" y="2"/>
                  </a:lnTo>
                  <a:lnTo>
                    <a:pt x="200" y="3"/>
                  </a:lnTo>
                  <a:lnTo>
                    <a:pt x="201" y="3"/>
                  </a:lnTo>
                  <a:lnTo>
                    <a:pt x="200" y="4"/>
                  </a:lnTo>
                  <a:lnTo>
                    <a:pt x="201" y="4"/>
                  </a:lnTo>
                  <a:lnTo>
                    <a:pt x="202" y="4"/>
                  </a:lnTo>
                  <a:lnTo>
                    <a:pt x="203" y="4"/>
                  </a:lnTo>
                  <a:lnTo>
                    <a:pt x="203" y="6"/>
                  </a:lnTo>
                  <a:lnTo>
                    <a:pt x="203" y="8"/>
                  </a:lnTo>
                  <a:lnTo>
                    <a:pt x="203" y="9"/>
                  </a:lnTo>
                  <a:lnTo>
                    <a:pt x="203" y="10"/>
                  </a:lnTo>
                  <a:lnTo>
                    <a:pt x="204" y="10"/>
                  </a:lnTo>
                  <a:lnTo>
                    <a:pt x="203" y="11"/>
                  </a:lnTo>
                  <a:lnTo>
                    <a:pt x="203" y="12"/>
                  </a:lnTo>
                  <a:lnTo>
                    <a:pt x="203" y="13"/>
                  </a:lnTo>
                  <a:lnTo>
                    <a:pt x="202" y="13"/>
                  </a:lnTo>
                  <a:lnTo>
                    <a:pt x="202" y="14"/>
                  </a:lnTo>
                  <a:lnTo>
                    <a:pt x="202" y="15"/>
                  </a:lnTo>
                  <a:lnTo>
                    <a:pt x="201" y="15"/>
                  </a:lnTo>
                  <a:lnTo>
                    <a:pt x="201" y="16"/>
                  </a:lnTo>
                  <a:lnTo>
                    <a:pt x="200" y="16"/>
                  </a:lnTo>
                  <a:lnTo>
                    <a:pt x="199" y="17"/>
                  </a:lnTo>
                  <a:lnTo>
                    <a:pt x="199" y="16"/>
                  </a:lnTo>
                  <a:lnTo>
                    <a:pt x="199" y="17"/>
                  </a:lnTo>
                  <a:lnTo>
                    <a:pt x="198" y="17"/>
                  </a:lnTo>
                  <a:lnTo>
                    <a:pt x="198" y="18"/>
                  </a:lnTo>
                  <a:lnTo>
                    <a:pt x="197" y="18"/>
                  </a:lnTo>
                  <a:lnTo>
                    <a:pt x="197" y="19"/>
                  </a:lnTo>
                  <a:lnTo>
                    <a:pt x="197" y="20"/>
                  </a:lnTo>
                  <a:lnTo>
                    <a:pt x="197" y="21"/>
                  </a:lnTo>
                  <a:lnTo>
                    <a:pt x="196" y="21"/>
                  </a:lnTo>
                  <a:lnTo>
                    <a:pt x="196" y="22"/>
                  </a:lnTo>
                  <a:lnTo>
                    <a:pt x="195" y="22"/>
                  </a:lnTo>
                  <a:lnTo>
                    <a:pt x="194" y="22"/>
                  </a:lnTo>
                  <a:lnTo>
                    <a:pt x="194" y="23"/>
                  </a:lnTo>
                  <a:lnTo>
                    <a:pt x="194" y="24"/>
                  </a:lnTo>
                  <a:lnTo>
                    <a:pt x="193" y="24"/>
                  </a:lnTo>
                  <a:lnTo>
                    <a:pt x="193" y="25"/>
                  </a:lnTo>
                  <a:lnTo>
                    <a:pt x="193" y="26"/>
                  </a:lnTo>
                  <a:lnTo>
                    <a:pt x="193" y="27"/>
                  </a:lnTo>
                  <a:lnTo>
                    <a:pt x="193" y="28"/>
                  </a:lnTo>
                  <a:lnTo>
                    <a:pt x="192" y="28"/>
                  </a:lnTo>
                  <a:lnTo>
                    <a:pt x="193" y="28"/>
                  </a:lnTo>
                  <a:lnTo>
                    <a:pt x="192" y="28"/>
                  </a:lnTo>
                  <a:lnTo>
                    <a:pt x="192" y="29"/>
                  </a:lnTo>
                  <a:lnTo>
                    <a:pt x="192" y="30"/>
                  </a:lnTo>
                  <a:lnTo>
                    <a:pt x="191" y="30"/>
                  </a:lnTo>
                  <a:lnTo>
                    <a:pt x="192" y="30"/>
                  </a:lnTo>
                  <a:lnTo>
                    <a:pt x="193" y="30"/>
                  </a:lnTo>
                  <a:lnTo>
                    <a:pt x="194" y="30"/>
                  </a:lnTo>
                  <a:lnTo>
                    <a:pt x="195" y="30"/>
                  </a:lnTo>
                  <a:lnTo>
                    <a:pt x="200" y="29"/>
                  </a:lnTo>
                  <a:lnTo>
                    <a:pt x="203" y="29"/>
                  </a:lnTo>
                  <a:lnTo>
                    <a:pt x="208" y="29"/>
                  </a:lnTo>
                  <a:lnTo>
                    <a:pt x="209" y="28"/>
                  </a:lnTo>
                  <a:lnTo>
                    <a:pt x="210" y="28"/>
                  </a:lnTo>
                  <a:lnTo>
                    <a:pt x="212" y="28"/>
                  </a:lnTo>
                  <a:lnTo>
                    <a:pt x="214" y="28"/>
                  </a:lnTo>
                  <a:lnTo>
                    <a:pt x="216" y="28"/>
                  </a:lnTo>
                  <a:lnTo>
                    <a:pt x="217" y="28"/>
                  </a:lnTo>
                  <a:lnTo>
                    <a:pt x="220" y="28"/>
                  </a:lnTo>
                  <a:lnTo>
                    <a:pt x="220" y="29"/>
                  </a:lnTo>
                  <a:lnTo>
                    <a:pt x="220" y="30"/>
                  </a:lnTo>
                  <a:lnTo>
                    <a:pt x="222" y="31"/>
                  </a:lnTo>
                  <a:lnTo>
                    <a:pt x="223" y="32"/>
                  </a:lnTo>
                  <a:lnTo>
                    <a:pt x="224" y="32"/>
                  </a:lnTo>
                  <a:lnTo>
                    <a:pt x="224" y="34"/>
                  </a:lnTo>
                  <a:lnTo>
                    <a:pt x="223" y="34"/>
                  </a:lnTo>
                  <a:lnTo>
                    <a:pt x="222" y="34"/>
                  </a:lnTo>
                  <a:lnTo>
                    <a:pt x="221" y="32"/>
                  </a:lnTo>
                  <a:lnTo>
                    <a:pt x="220" y="32"/>
                  </a:lnTo>
                  <a:lnTo>
                    <a:pt x="220" y="34"/>
                  </a:lnTo>
                  <a:lnTo>
                    <a:pt x="219" y="34"/>
                  </a:lnTo>
                  <a:lnTo>
                    <a:pt x="219" y="36"/>
                  </a:lnTo>
                  <a:lnTo>
                    <a:pt x="220" y="36"/>
                  </a:lnTo>
                  <a:lnTo>
                    <a:pt x="221" y="36"/>
                  </a:lnTo>
                  <a:lnTo>
                    <a:pt x="222" y="38"/>
                  </a:lnTo>
                  <a:lnTo>
                    <a:pt x="221" y="38"/>
                  </a:lnTo>
                  <a:lnTo>
                    <a:pt x="220" y="38"/>
                  </a:lnTo>
                  <a:lnTo>
                    <a:pt x="219" y="38"/>
                  </a:lnTo>
                  <a:lnTo>
                    <a:pt x="219" y="39"/>
                  </a:lnTo>
                  <a:lnTo>
                    <a:pt x="218" y="39"/>
                  </a:lnTo>
                  <a:lnTo>
                    <a:pt x="218" y="40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7" y="42"/>
                  </a:lnTo>
                  <a:lnTo>
                    <a:pt x="216" y="42"/>
                  </a:lnTo>
                  <a:lnTo>
                    <a:pt x="215" y="42"/>
                  </a:lnTo>
                  <a:lnTo>
                    <a:pt x="214" y="43"/>
                  </a:lnTo>
                  <a:lnTo>
                    <a:pt x="214" y="42"/>
                  </a:lnTo>
                  <a:lnTo>
                    <a:pt x="213" y="42"/>
                  </a:lnTo>
                  <a:lnTo>
                    <a:pt x="212" y="42"/>
                  </a:lnTo>
                  <a:lnTo>
                    <a:pt x="210" y="43"/>
                  </a:lnTo>
                  <a:lnTo>
                    <a:pt x="210" y="44"/>
                  </a:lnTo>
                  <a:lnTo>
                    <a:pt x="211" y="46"/>
                  </a:lnTo>
                  <a:lnTo>
                    <a:pt x="211" y="47"/>
                  </a:lnTo>
                  <a:lnTo>
                    <a:pt x="212" y="48"/>
                  </a:lnTo>
                  <a:lnTo>
                    <a:pt x="213" y="48"/>
                  </a:lnTo>
                  <a:lnTo>
                    <a:pt x="214" y="48"/>
                  </a:lnTo>
                  <a:lnTo>
                    <a:pt x="215" y="47"/>
                  </a:lnTo>
                  <a:lnTo>
                    <a:pt x="216" y="47"/>
                  </a:lnTo>
                  <a:lnTo>
                    <a:pt x="216" y="48"/>
                  </a:lnTo>
                  <a:lnTo>
                    <a:pt x="216" y="49"/>
                  </a:lnTo>
                  <a:lnTo>
                    <a:pt x="215" y="50"/>
                  </a:lnTo>
                  <a:lnTo>
                    <a:pt x="214" y="51"/>
                  </a:lnTo>
                  <a:lnTo>
                    <a:pt x="213" y="51"/>
                  </a:lnTo>
                  <a:lnTo>
                    <a:pt x="213" y="50"/>
                  </a:lnTo>
                  <a:lnTo>
                    <a:pt x="213" y="51"/>
                  </a:lnTo>
                  <a:lnTo>
                    <a:pt x="212" y="51"/>
                  </a:lnTo>
                  <a:lnTo>
                    <a:pt x="211" y="52"/>
                  </a:lnTo>
                  <a:lnTo>
                    <a:pt x="211" y="53"/>
                  </a:lnTo>
                  <a:lnTo>
                    <a:pt x="212" y="54"/>
                  </a:lnTo>
                  <a:lnTo>
                    <a:pt x="212" y="55"/>
                  </a:lnTo>
                  <a:lnTo>
                    <a:pt x="213" y="55"/>
                  </a:lnTo>
                  <a:lnTo>
                    <a:pt x="214" y="55"/>
                  </a:lnTo>
                  <a:lnTo>
                    <a:pt x="214" y="56"/>
                  </a:lnTo>
                  <a:lnTo>
                    <a:pt x="214" y="57"/>
                  </a:lnTo>
                  <a:lnTo>
                    <a:pt x="213" y="57"/>
                  </a:lnTo>
                  <a:lnTo>
                    <a:pt x="212" y="57"/>
                  </a:lnTo>
                  <a:lnTo>
                    <a:pt x="212" y="56"/>
                  </a:lnTo>
                  <a:lnTo>
                    <a:pt x="211" y="56"/>
                  </a:lnTo>
                  <a:lnTo>
                    <a:pt x="211" y="55"/>
                  </a:lnTo>
                  <a:lnTo>
                    <a:pt x="210" y="55"/>
                  </a:lnTo>
                  <a:lnTo>
                    <a:pt x="210" y="54"/>
                  </a:lnTo>
                  <a:lnTo>
                    <a:pt x="209" y="54"/>
                  </a:lnTo>
                  <a:lnTo>
                    <a:pt x="209" y="55"/>
                  </a:lnTo>
                  <a:lnTo>
                    <a:pt x="208" y="55"/>
                  </a:lnTo>
                  <a:lnTo>
                    <a:pt x="208" y="56"/>
                  </a:lnTo>
                  <a:lnTo>
                    <a:pt x="208" y="57"/>
                  </a:lnTo>
                  <a:lnTo>
                    <a:pt x="208" y="58"/>
                  </a:lnTo>
                  <a:lnTo>
                    <a:pt x="208" y="59"/>
                  </a:lnTo>
                  <a:lnTo>
                    <a:pt x="209" y="59"/>
                  </a:lnTo>
                  <a:lnTo>
                    <a:pt x="209" y="60"/>
                  </a:lnTo>
                  <a:lnTo>
                    <a:pt x="209" y="61"/>
                  </a:lnTo>
                  <a:lnTo>
                    <a:pt x="209" y="62"/>
                  </a:lnTo>
                  <a:lnTo>
                    <a:pt x="208" y="62"/>
                  </a:lnTo>
                  <a:lnTo>
                    <a:pt x="208" y="64"/>
                  </a:lnTo>
                  <a:lnTo>
                    <a:pt x="209" y="64"/>
                  </a:lnTo>
                  <a:lnTo>
                    <a:pt x="208" y="64"/>
                  </a:lnTo>
                  <a:lnTo>
                    <a:pt x="207" y="64"/>
                  </a:lnTo>
                  <a:lnTo>
                    <a:pt x="207" y="62"/>
                  </a:lnTo>
                  <a:lnTo>
                    <a:pt x="207" y="61"/>
                  </a:lnTo>
                  <a:lnTo>
                    <a:pt x="207" y="60"/>
                  </a:lnTo>
                  <a:lnTo>
                    <a:pt x="206" y="60"/>
                  </a:lnTo>
                  <a:lnTo>
                    <a:pt x="205" y="60"/>
                  </a:lnTo>
                  <a:lnTo>
                    <a:pt x="204" y="60"/>
                  </a:lnTo>
                  <a:lnTo>
                    <a:pt x="204" y="61"/>
                  </a:lnTo>
                  <a:lnTo>
                    <a:pt x="204" y="62"/>
                  </a:lnTo>
                  <a:lnTo>
                    <a:pt x="203" y="62"/>
                  </a:lnTo>
                  <a:lnTo>
                    <a:pt x="203" y="64"/>
                  </a:lnTo>
                  <a:lnTo>
                    <a:pt x="203" y="66"/>
                  </a:lnTo>
                  <a:lnTo>
                    <a:pt x="204" y="66"/>
                  </a:lnTo>
                  <a:lnTo>
                    <a:pt x="204" y="64"/>
                  </a:lnTo>
                  <a:lnTo>
                    <a:pt x="203" y="64"/>
                  </a:lnTo>
                  <a:lnTo>
                    <a:pt x="204" y="64"/>
                  </a:lnTo>
                  <a:lnTo>
                    <a:pt x="205" y="64"/>
                  </a:lnTo>
                  <a:lnTo>
                    <a:pt x="206" y="64"/>
                  </a:lnTo>
                  <a:lnTo>
                    <a:pt x="207" y="64"/>
                  </a:lnTo>
                  <a:lnTo>
                    <a:pt x="206" y="66"/>
                  </a:lnTo>
                  <a:lnTo>
                    <a:pt x="205" y="67"/>
                  </a:lnTo>
                  <a:lnTo>
                    <a:pt x="206" y="67"/>
                  </a:lnTo>
                  <a:lnTo>
                    <a:pt x="206" y="69"/>
                  </a:lnTo>
                  <a:lnTo>
                    <a:pt x="205" y="69"/>
                  </a:lnTo>
                  <a:lnTo>
                    <a:pt x="204" y="70"/>
                  </a:lnTo>
                  <a:lnTo>
                    <a:pt x="204" y="69"/>
                  </a:lnTo>
                  <a:lnTo>
                    <a:pt x="203" y="70"/>
                  </a:lnTo>
                  <a:lnTo>
                    <a:pt x="203" y="71"/>
                  </a:lnTo>
                  <a:lnTo>
                    <a:pt x="204" y="72"/>
                  </a:lnTo>
                  <a:lnTo>
                    <a:pt x="206" y="72"/>
                  </a:lnTo>
                  <a:lnTo>
                    <a:pt x="207" y="74"/>
                  </a:lnTo>
                  <a:lnTo>
                    <a:pt x="208" y="75"/>
                  </a:lnTo>
                  <a:lnTo>
                    <a:pt x="207" y="75"/>
                  </a:lnTo>
                  <a:lnTo>
                    <a:pt x="207" y="76"/>
                  </a:lnTo>
                  <a:lnTo>
                    <a:pt x="206" y="76"/>
                  </a:lnTo>
                  <a:lnTo>
                    <a:pt x="206" y="77"/>
                  </a:lnTo>
                  <a:lnTo>
                    <a:pt x="206" y="78"/>
                  </a:lnTo>
                  <a:lnTo>
                    <a:pt x="207" y="78"/>
                  </a:lnTo>
                  <a:lnTo>
                    <a:pt x="208" y="78"/>
                  </a:lnTo>
                  <a:lnTo>
                    <a:pt x="208" y="79"/>
                  </a:lnTo>
                  <a:lnTo>
                    <a:pt x="208" y="80"/>
                  </a:lnTo>
                  <a:lnTo>
                    <a:pt x="207" y="81"/>
                  </a:lnTo>
                  <a:lnTo>
                    <a:pt x="204" y="80"/>
                  </a:lnTo>
                  <a:lnTo>
                    <a:pt x="203" y="81"/>
                  </a:lnTo>
                  <a:lnTo>
                    <a:pt x="203" y="82"/>
                  </a:lnTo>
                  <a:lnTo>
                    <a:pt x="203" y="84"/>
                  </a:lnTo>
                  <a:lnTo>
                    <a:pt x="203" y="85"/>
                  </a:lnTo>
                  <a:lnTo>
                    <a:pt x="203" y="86"/>
                  </a:lnTo>
                  <a:lnTo>
                    <a:pt x="202" y="87"/>
                  </a:lnTo>
                  <a:lnTo>
                    <a:pt x="202" y="86"/>
                  </a:lnTo>
                  <a:lnTo>
                    <a:pt x="200" y="86"/>
                  </a:lnTo>
                  <a:lnTo>
                    <a:pt x="198" y="86"/>
                  </a:lnTo>
                  <a:lnTo>
                    <a:pt x="198" y="88"/>
                  </a:lnTo>
                  <a:lnTo>
                    <a:pt x="198" y="89"/>
                  </a:lnTo>
                  <a:lnTo>
                    <a:pt x="199" y="90"/>
                  </a:lnTo>
                  <a:lnTo>
                    <a:pt x="201" y="90"/>
                  </a:lnTo>
                  <a:lnTo>
                    <a:pt x="201" y="91"/>
                  </a:lnTo>
                  <a:lnTo>
                    <a:pt x="201" y="92"/>
                  </a:lnTo>
                  <a:lnTo>
                    <a:pt x="201" y="93"/>
                  </a:lnTo>
                  <a:lnTo>
                    <a:pt x="200" y="94"/>
                  </a:lnTo>
                  <a:lnTo>
                    <a:pt x="198" y="95"/>
                  </a:lnTo>
                  <a:lnTo>
                    <a:pt x="199" y="96"/>
                  </a:lnTo>
                  <a:lnTo>
                    <a:pt x="199" y="97"/>
                  </a:lnTo>
                  <a:lnTo>
                    <a:pt x="198" y="97"/>
                  </a:lnTo>
                  <a:lnTo>
                    <a:pt x="197" y="96"/>
                  </a:lnTo>
                  <a:lnTo>
                    <a:pt x="196" y="97"/>
                  </a:lnTo>
                  <a:lnTo>
                    <a:pt x="195" y="97"/>
                  </a:lnTo>
                  <a:lnTo>
                    <a:pt x="194" y="98"/>
                  </a:lnTo>
                  <a:lnTo>
                    <a:pt x="193" y="98"/>
                  </a:lnTo>
                  <a:lnTo>
                    <a:pt x="193" y="97"/>
                  </a:lnTo>
                  <a:lnTo>
                    <a:pt x="193" y="96"/>
                  </a:lnTo>
                  <a:lnTo>
                    <a:pt x="193" y="95"/>
                  </a:lnTo>
                  <a:lnTo>
                    <a:pt x="192" y="95"/>
                  </a:lnTo>
                  <a:lnTo>
                    <a:pt x="192" y="94"/>
                  </a:lnTo>
                  <a:lnTo>
                    <a:pt x="191" y="95"/>
                  </a:lnTo>
                  <a:lnTo>
                    <a:pt x="190" y="95"/>
                  </a:lnTo>
                  <a:lnTo>
                    <a:pt x="190" y="96"/>
                  </a:lnTo>
                  <a:lnTo>
                    <a:pt x="191" y="96"/>
                  </a:lnTo>
                  <a:lnTo>
                    <a:pt x="191" y="97"/>
                  </a:lnTo>
                  <a:lnTo>
                    <a:pt x="192" y="98"/>
                  </a:lnTo>
                  <a:lnTo>
                    <a:pt x="192" y="99"/>
                  </a:lnTo>
                  <a:lnTo>
                    <a:pt x="191" y="100"/>
                  </a:lnTo>
                  <a:lnTo>
                    <a:pt x="191" y="101"/>
                  </a:lnTo>
                  <a:lnTo>
                    <a:pt x="192" y="101"/>
                  </a:lnTo>
                  <a:lnTo>
                    <a:pt x="192" y="102"/>
                  </a:lnTo>
                  <a:lnTo>
                    <a:pt x="193" y="103"/>
                  </a:lnTo>
                  <a:lnTo>
                    <a:pt x="193" y="104"/>
                  </a:lnTo>
                  <a:lnTo>
                    <a:pt x="192" y="104"/>
                  </a:lnTo>
                  <a:lnTo>
                    <a:pt x="192" y="105"/>
                  </a:lnTo>
                  <a:lnTo>
                    <a:pt x="191" y="105"/>
                  </a:lnTo>
                  <a:lnTo>
                    <a:pt x="190" y="105"/>
                  </a:lnTo>
                  <a:lnTo>
                    <a:pt x="189" y="104"/>
                  </a:lnTo>
                  <a:lnTo>
                    <a:pt x="189" y="103"/>
                  </a:lnTo>
                  <a:lnTo>
                    <a:pt x="190" y="102"/>
                  </a:lnTo>
                  <a:lnTo>
                    <a:pt x="190" y="101"/>
                  </a:lnTo>
                  <a:lnTo>
                    <a:pt x="189" y="100"/>
                  </a:lnTo>
                  <a:lnTo>
                    <a:pt x="188" y="100"/>
                  </a:lnTo>
                  <a:lnTo>
                    <a:pt x="188" y="101"/>
                  </a:lnTo>
                  <a:lnTo>
                    <a:pt x="188" y="102"/>
                  </a:lnTo>
                  <a:lnTo>
                    <a:pt x="188" y="103"/>
                  </a:lnTo>
                  <a:lnTo>
                    <a:pt x="188" y="104"/>
                  </a:lnTo>
                  <a:lnTo>
                    <a:pt x="187" y="104"/>
                  </a:lnTo>
                  <a:lnTo>
                    <a:pt x="187" y="105"/>
                  </a:lnTo>
                  <a:lnTo>
                    <a:pt x="188" y="106"/>
                  </a:lnTo>
                  <a:lnTo>
                    <a:pt x="188" y="107"/>
                  </a:lnTo>
                  <a:lnTo>
                    <a:pt x="189" y="107"/>
                  </a:lnTo>
                  <a:lnTo>
                    <a:pt x="190" y="106"/>
                  </a:lnTo>
                  <a:lnTo>
                    <a:pt x="191" y="106"/>
                  </a:lnTo>
                  <a:lnTo>
                    <a:pt x="192" y="106"/>
                  </a:lnTo>
                  <a:lnTo>
                    <a:pt x="192" y="107"/>
                  </a:lnTo>
                  <a:lnTo>
                    <a:pt x="192" y="108"/>
                  </a:lnTo>
                  <a:lnTo>
                    <a:pt x="192" y="109"/>
                  </a:lnTo>
                  <a:lnTo>
                    <a:pt x="191" y="109"/>
                  </a:lnTo>
                  <a:lnTo>
                    <a:pt x="191" y="110"/>
                  </a:lnTo>
                  <a:lnTo>
                    <a:pt x="190" y="110"/>
                  </a:lnTo>
                  <a:lnTo>
                    <a:pt x="190" y="111"/>
                  </a:lnTo>
                  <a:lnTo>
                    <a:pt x="189" y="111"/>
                  </a:lnTo>
                  <a:lnTo>
                    <a:pt x="188" y="111"/>
                  </a:lnTo>
                  <a:lnTo>
                    <a:pt x="188" y="110"/>
                  </a:lnTo>
                  <a:lnTo>
                    <a:pt x="188" y="109"/>
                  </a:lnTo>
                  <a:lnTo>
                    <a:pt x="188" y="108"/>
                  </a:lnTo>
                  <a:lnTo>
                    <a:pt x="189" y="108"/>
                  </a:lnTo>
                  <a:lnTo>
                    <a:pt x="188" y="107"/>
                  </a:lnTo>
                  <a:lnTo>
                    <a:pt x="187" y="107"/>
                  </a:lnTo>
                  <a:lnTo>
                    <a:pt x="186" y="108"/>
                  </a:lnTo>
                  <a:lnTo>
                    <a:pt x="186" y="109"/>
                  </a:lnTo>
                  <a:lnTo>
                    <a:pt x="186" y="110"/>
                  </a:lnTo>
                  <a:lnTo>
                    <a:pt x="186" y="111"/>
                  </a:lnTo>
                  <a:lnTo>
                    <a:pt x="186" y="112"/>
                  </a:lnTo>
                  <a:lnTo>
                    <a:pt x="187" y="112"/>
                  </a:lnTo>
                  <a:lnTo>
                    <a:pt x="187" y="113"/>
                  </a:lnTo>
                  <a:lnTo>
                    <a:pt x="188" y="113"/>
                  </a:lnTo>
                  <a:lnTo>
                    <a:pt x="188" y="115"/>
                  </a:lnTo>
                  <a:lnTo>
                    <a:pt x="189" y="115"/>
                  </a:lnTo>
                  <a:lnTo>
                    <a:pt x="189" y="117"/>
                  </a:lnTo>
                  <a:lnTo>
                    <a:pt x="188" y="117"/>
                  </a:lnTo>
                  <a:lnTo>
                    <a:pt x="187" y="117"/>
                  </a:lnTo>
                  <a:lnTo>
                    <a:pt x="187" y="118"/>
                  </a:lnTo>
                  <a:lnTo>
                    <a:pt x="187" y="119"/>
                  </a:lnTo>
                  <a:lnTo>
                    <a:pt x="187" y="120"/>
                  </a:lnTo>
                  <a:lnTo>
                    <a:pt x="188" y="121"/>
                  </a:lnTo>
                  <a:lnTo>
                    <a:pt x="188" y="122"/>
                  </a:lnTo>
                  <a:lnTo>
                    <a:pt x="188" y="123"/>
                  </a:lnTo>
                  <a:lnTo>
                    <a:pt x="187" y="123"/>
                  </a:lnTo>
                  <a:lnTo>
                    <a:pt x="186" y="125"/>
                  </a:lnTo>
                  <a:lnTo>
                    <a:pt x="185" y="125"/>
                  </a:lnTo>
                  <a:lnTo>
                    <a:pt x="184" y="126"/>
                  </a:lnTo>
                  <a:lnTo>
                    <a:pt x="183" y="127"/>
                  </a:lnTo>
                  <a:lnTo>
                    <a:pt x="184" y="129"/>
                  </a:lnTo>
                  <a:lnTo>
                    <a:pt x="183" y="129"/>
                  </a:lnTo>
                  <a:lnTo>
                    <a:pt x="183" y="128"/>
                  </a:lnTo>
                  <a:lnTo>
                    <a:pt x="183" y="127"/>
                  </a:lnTo>
                  <a:lnTo>
                    <a:pt x="183" y="126"/>
                  </a:lnTo>
                  <a:lnTo>
                    <a:pt x="182" y="126"/>
                  </a:lnTo>
                  <a:lnTo>
                    <a:pt x="181" y="127"/>
                  </a:lnTo>
                  <a:lnTo>
                    <a:pt x="180" y="126"/>
                  </a:lnTo>
                  <a:lnTo>
                    <a:pt x="179" y="127"/>
                  </a:lnTo>
                  <a:lnTo>
                    <a:pt x="179" y="128"/>
                  </a:lnTo>
                  <a:lnTo>
                    <a:pt x="180" y="129"/>
                  </a:lnTo>
                  <a:lnTo>
                    <a:pt x="181" y="130"/>
                  </a:lnTo>
                  <a:lnTo>
                    <a:pt x="180" y="131"/>
                  </a:lnTo>
                  <a:lnTo>
                    <a:pt x="180" y="132"/>
                  </a:lnTo>
                  <a:lnTo>
                    <a:pt x="178" y="132"/>
                  </a:lnTo>
                  <a:lnTo>
                    <a:pt x="177" y="132"/>
                  </a:lnTo>
                  <a:lnTo>
                    <a:pt x="176" y="133"/>
                  </a:lnTo>
                  <a:lnTo>
                    <a:pt x="176" y="135"/>
                  </a:lnTo>
                  <a:lnTo>
                    <a:pt x="176" y="136"/>
                  </a:lnTo>
                  <a:lnTo>
                    <a:pt x="175" y="136"/>
                  </a:lnTo>
                  <a:lnTo>
                    <a:pt x="174" y="136"/>
                  </a:lnTo>
                  <a:lnTo>
                    <a:pt x="173" y="135"/>
                  </a:lnTo>
                  <a:lnTo>
                    <a:pt x="173" y="134"/>
                  </a:lnTo>
                  <a:lnTo>
                    <a:pt x="172" y="134"/>
                  </a:lnTo>
                  <a:lnTo>
                    <a:pt x="172" y="135"/>
                  </a:lnTo>
                  <a:lnTo>
                    <a:pt x="172" y="136"/>
                  </a:lnTo>
                  <a:lnTo>
                    <a:pt x="173" y="137"/>
                  </a:lnTo>
                  <a:lnTo>
                    <a:pt x="174" y="138"/>
                  </a:lnTo>
                  <a:lnTo>
                    <a:pt x="175" y="138"/>
                  </a:lnTo>
                  <a:lnTo>
                    <a:pt x="176" y="138"/>
                  </a:lnTo>
                  <a:lnTo>
                    <a:pt x="177" y="138"/>
                  </a:lnTo>
                  <a:lnTo>
                    <a:pt x="178" y="138"/>
                  </a:lnTo>
                  <a:lnTo>
                    <a:pt x="178" y="139"/>
                  </a:lnTo>
                  <a:lnTo>
                    <a:pt x="177" y="140"/>
                  </a:lnTo>
                  <a:lnTo>
                    <a:pt x="176" y="141"/>
                  </a:lnTo>
                  <a:lnTo>
                    <a:pt x="175" y="140"/>
                  </a:lnTo>
                  <a:lnTo>
                    <a:pt x="174" y="140"/>
                  </a:lnTo>
                  <a:lnTo>
                    <a:pt x="173" y="139"/>
                  </a:lnTo>
                  <a:lnTo>
                    <a:pt x="171" y="141"/>
                  </a:lnTo>
                  <a:lnTo>
                    <a:pt x="172" y="143"/>
                  </a:lnTo>
                  <a:lnTo>
                    <a:pt x="173" y="143"/>
                  </a:lnTo>
                  <a:lnTo>
                    <a:pt x="174" y="143"/>
                  </a:lnTo>
                  <a:lnTo>
                    <a:pt x="175" y="143"/>
                  </a:lnTo>
                  <a:lnTo>
                    <a:pt x="175" y="145"/>
                  </a:lnTo>
                  <a:lnTo>
                    <a:pt x="174" y="145"/>
                  </a:lnTo>
                  <a:lnTo>
                    <a:pt x="174" y="147"/>
                  </a:lnTo>
                  <a:lnTo>
                    <a:pt x="173" y="147"/>
                  </a:lnTo>
                  <a:lnTo>
                    <a:pt x="172" y="147"/>
                  </a:lnTo>
                  <a:lnTo>
                    <a:pt x="171" y="147"/>
                  </a:lnTo>
                  <a:lnTo>
                    <a:pt x="170" y="147"/>
                  </a:lnTo>
                  <a:lnTo>
                    <a:pt x="171" y="149"/>
                  </a:lnTo>
                  <a:lnTo>
                    <a:pt x="172" y="150"/>
                  </a:lnTo>
                  <a:lnTo>
                    <a:pt x="172" y="151"/>
                  </a:lnTo>
                  <a:lnTo>
                    <a:pt x="171" y="151"/>
                  </a:lnTo>
                  <a:lnTo>
                    <a:pt x="170" y="151"/>
                  </a:lnTo>
                  <a:lnTo>
                    <a:pt x="170" y="150"/>
                  </a:lnTo>
                  <a:lnTo>
                    <a:pt x="169" y="148"/>
                  </a:lnTo>
                  <a:lnTo>
                    <a:pt x="168" y="149"/>
                  </a:lnTo>
                  <a:lnTo>
                    <a:pt x="167" y="150"/>
                  </a:lnTo>
                  <a:lnTo>
                    <a:pt x="166" y="150"/>
                  </a:lnTo>
                  <a:lnTo>
                    <a:pt x="165" y="150"/>
                  </a:lnTo>
                  <a:lnTo>
                    <a:pt x="165" y="151"/>
                  </a:lnTo>
                  <a:lnTo>
                    <a:pt x="166" y="152"/>
                  </a:lnTo>
                  <a:lnTo>
                    <a:pt x="167" y="152"/>
                  </a:lnTo>
                  <a:lnTo>
                    <a:pt x="169" y="152"/>
                  </a:lnTo>
                  <a:lnTo>
                    <a:pt x="169" y="153"/>
                  </a:lnTo>
                  <a:lnTo>
                    <a:pt x="169" y="154"/>
                  </a:lnTo>
                  <a:lnTo>
                    <a:pt x="167" y="156"/>
                  </a:lnTo>
                  <a:lnTo>
                    <a:pt x="166" y="157"/>
                  </a:lnTo>
                  <a:lnTo>
                    <a:pt x="166" y="158"/>
                  </a:lnTo>
                  <a:lnTo>
                    <a:pt x="167" y="158"/>
                  </a:lnTo>
                  <a:lnTo>
                    <a:pt x="167" y="159"/>
                  </a:lnTo>
                  <a:lnTo>
                    <a:pt x="168" y="160"/>
                  </a:lnTo>
                  <a:lnTo>
                    <a:pt x="169" y="161"/>
                  </a:lnTo>
                  <a:lnTo>
                    <a:pt x="170" y="161"/>
                  </a:lnTo>
                  <a:lnTo>
                    <a:pt x="171" y="161"/>
                  </a:lnTo>
                  <a:lnTo>
                    <a:pt x="171" y="162"/>
                  </a:lnTo>
                  <a:lnTo>
                    <a:pt x="170" y="163"/>
                  </a:lnTo>
                  <a:lnTo>
                    <a:pt x="169" y="163"/>
                  </a:lnTo>
                  <a:lnTo>
                    <a:pt x="168" y="162"/>
                  </a:lnTo>
                  <a:lnTo>
                    <a:pt x="166" y="162"/>
                  </a:lnTo>
                  <a:lnTo>
                    <a:pt x="165" y="163"/>
                  </a:lnTo>
                  <a:lnTo>
                    <a:pt x="165" y="162"/>
                  </a:lnTo>
                  <a:lnTo>
                    <a:pt x="164" y="162"/>
                  </a:lnTo>
                  <a:lnTo>
                    <a:pt x="163" y="163"/>
                  </a:lnTo>
                  <a:lnTo>
                    <a:pt x="163" y="164"/>
                  </a:lnTo>
                  <a:lnTo>
                    <a:pt x="163" y="165"/>
                  </a:lnTo>
                  <a:lnTo>
                    <a:pt x="163" y="166"/>
                  </a:lnTo>
                  <a:lnTo>
                    <a:pt x="164" y="167"/>
                  </a:lnTo>
                  <a:lnTo>
                    <a:pt x="165" y="167"/>
                  </a:lnTo>
                  <a:lnTo>
                    <a:pt x="166" y="167"/>
                  </a:lnTo>
                  <a:lnTo>
                    <a:pt x="167" y="166"/>
                  </a:lnTo>
                  <a:lnTo>
                    <a:pt x="168" y="166"/>
                  </a:lnTo>
                  <a:lnTo>
                    <a:pt x="168" y="167"/>
                  </a:lnTo>
                  <a:lnTo>
                    <a:pt x="169" y="167"/>
                  </a:lnTo>
                  <a:lnTo>
                    <a:pt x="169" y="168"/>
                  </a:lnTo>
                  <a:lnTo>
                    <a:pt x="169" y="169"/>
                  </a:lnTo>
                  <a:lnTo>
                    <a:pt x="168" y="169"/>
                  </a:lnTo>
                  <a:lnTo>
                    <a:pt x="167" y="170"/>
                  </a:lnTo>
                  <a:lnTo>
                    <a:pt x="166" y="170"/>
                  </a:lnTo>
                  <a:lnTo>
                    <a:pt x="164" y="169"/>
                  </a:lnTo>
                  <a:lnTo>
                    <a:pt x="163" y="167"/>
                  </a:lnTo>
                  <a:lnTo>
                    <a:pt x="161" y="167"/>
                  </a:lnTo>
                  <a:lnTo>
                    <a:pt x="161" y="168"/>
                  </a:lnTo>
                  <a:lnTo>
                    <a:pt x="160" y="168"/>
                  </a:lnTo>
                  <a:lnTo>
                    <a:pt x="160" y="169"/>
                  </a:lnTo>
                  <a:lnTo>
                    <a:pt x="161" y="170"/>
                  </a:lnTo>
                  <a:lnTo>
                    <a:pt x="163" y="170"/>
                  </a:lnTo>
                  <a:lnTo>
                    <a:pt x="164" y="171"/>
                  </a:lnTo>
                  <a:lnTo>
                    <a:pt x="164" y="173"/>
                  </a:lnTo>
                  <a:lnTo>
                    <a:pt x="163" y="175"/>
                  </a:lnTo>
                  <a:lnTo>
                    <a:pt x="162" y="175"/>
                  </a:lnTo>
                  <a:lnTo>
                    <a:pt x="161" y="175"/>
                  </a:lnTo>
                  <a:lnTo>
                    <a:pt x="160" y="175"/>
                  </a:lnTo>
                  <a:lnTo>
                    <a:pt x="160" y="176"/>
                  </a:lnTo>
                  <a:lnTo>
                    <a:pt x="161" y="176"/>
                  </a:lnTo>
                  <a:lnTo>
                    <a:pt x="161" y="177"/>
                  </a:lnTo>
                  <a:lnTo>
                    <a:pt x="163" y="178"/>
                  </a:lnTo>
                  <a:lnTo>
                    <a:pt x="163" y="179"/>
                  </a:lnTo>
                  <a:lnTo>
                    <a:pt x="162" y="179"/>
                  </a:lnTo>
                  <a:lnTo>
                    <a:pt x="162" y="180"/>
                  </a:lnTo>
                  <a:lnTo>
                    <a:pt x="162" y="181"/>
                  </a:lnTo>
                  <a:lnTo>
                    <a:pt x="161" y="181"/>
                  </a:lnTo>
                  <a:lnTo>
                    <a:pt x="161" y="182"/>
                  </a:lnTo>
                  <a:lnTo>
                    <a:pt x="161" y="183"/>
                  </a:lnTo>
                  <a:lnTo>
                    <a:pt x="162" y="183"/>
                  </a:lnTo>
                  <a:lnTo>
                    <a:pt x="163" y="182"/>
                  </a:lnTo>
                  <a:lnTo>
                    <a:pt x="163" y="181"/>
                  </a:lnTo>
                  <a:lnTo>
                    <a:pt x="163" y="180"/>
                  </a:lnTo>
                  <a:lnTo>
                    <a:pt x="163" y="179"/>
                  </a:lnTo>
                  <a:lnTo>
                    <a:pt x="164" y="180"/>
                  </a:lnTo>
                  <a:lnTo>
                    <a:pt x="165" y="180"/>
                  </a:lnTo>
                  <a:lnTo>
                    <a:pt x="166" y="181"/>
                  </a:lnTo>
                  <a:lnTo>
                    <a:pt x="165" y="182"/>
                  </a:lnTo>
                  <a:lnTo>
                    <a:pt x="165" y="183"/>
                  </a:lnTo>
                  <a:lnTo>
                    <a:pt x="164" y="183"/>
                  </a:lnTo>
                  <a:lnTo>
                    <a:pt x="163" y="184"/>
                  </a:lnTo>
                  <a:lnTo>
                    <a:pt x="162" y="184"/>
                  </a:lnTo>
                  <a:lnTo>
                    <a:pt x="162" y="185"/>
                  </a:lnTo>
                  <a:lnTo>
                    <a:pt x="163" y="185"/>
                  </a:lnTo>
                  <a:lnTo>
                    <a:pt x="163" y="186"/>
                  </a:lnTo>
                  <a:lnTo>
                    <a:pt x="164" y="186"/>
                  </a:lnTo>
                  <a:lnTo>
                    <a:pt x="166" y="185"/>
                  </a:lnTo>
                  <a:lnTo>
                    <a:pt x="167" y="184"/>
                  </a:lnTo>
                  <a:lnTo>
                    <a:pt x="167" y="183"/>
                  </a:lnTo>
                  <a:lnTo>
                    <a:pt x="167" y="182"/>
                  </a:lnTo>
                  <a:lnTo>
                    <a:pt x="167" y="181"/>
                  </a:lnTo>
                  <a:lnTo>
                    <a:pt x="168" y="181"/>
                  </a:lnTo>
                  <a:lnTo>
                    <a:pt x="169" y="182"/>
                  </a:lnTo>
                  <a:lnTo>
                    <a:pt x="169" y="183"/>
                  </a:lnTo>
                  <a:lnTo>
                    <a:pt x="168" y="183"/>
                  </a:lnTo>
                  <a:lnTo>
                    <a:pt x="168" y="184"/>
                  </a:lnTo>
                  <a:lnTo>
                    <a:pt x="167" y="185"/>
                  </a:lnTo>
                  <a:lnTo>
                    <a:pt x="166" y="186"/>
                  </a:lnTo>
                  <a:lnTo>
                    <a:pt x="166" y="187"/>
                  </a:lnTo>
                  <a:lnTo>
                    <a:pt x="165" y="187"/>
                  </a:lnTo>
                  <a:lnTo>
                    <a:pt x="165" y="188"/>
                  </a:lnTo>
                  <a:lnTo>
                    <a:pt x="165" y="189"/>
                  </a:lnTo>
                  <a:lnTo>
                    <a:pt x="165" y="191"/>
                  </a:lnTo>
                  <a:lnTo>
                    <a:pt x="165" y="192"/>
                  </a:lnTo>
                  <a:lnTo>
                    <a:pt x="166" y="192"/>
                  </a:lnTo>
                  <a:lnTo>
                    <a:pt x="166" y="193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168" y="192"/>
                  </a:lnTo>
                  <a:lnTo>
                    <a:pt x="168" y="191"/>
                  </a:lnTo>
                  <a:lnTo>
                    <a:pt x="169" y="191"/>
                  </a:lnTo>
                  <a:lnTo>
                    <a:pt x="170" y="192"/>
                  </a:lnTo>
                  <a:lnTo>
                    <a:pt x="170" y="193"/>
                  </a:lnTo>
                  <a:lnTo>
                    <a:pt x="169" y="194"/>
                  </a:lnTo>
                  <a:lnTo>
                    <a:pt x="169" y="195"/>
                  </a:lnTo>
                  <a:lnTo>
                    <a:pt x="168" y="195"/>
                  </a:lnTo>
                  <a:lnTo>
                    <a:pt x="168" y="198"/>
                  </a:lnTo>
                  <a:lnTo>
                    <a:pt x="168" y="199"/>
                  </a:lnTo>
                  <a:lnTo>
                    <a:pt x="168" y="201"/>
                  </a:lnTo>
                  <a:lnTo>
                    <a:pt x="167" y="201"/>
                  </a:lnTo>
                  <a:lnTo>
                    <a:pt x="166" y="201"/>
                  </a:lnTo>
                  <a:lnTo>
                    <a:pt x="165" y="201"/>
                  </a:lnTo>
                  <a:lnTo>
                    <a:pt x="164" y="199"/>
                  </a:lnTo>
                  <a:lnTo>
                    <a:pt x="163" y="201"/>
                  </a:lnTo>
                  <a:lnTo>
                    <a:pt x="163" y="203"/>
                  </a:lnTo>
                  <a:lnTo>
                    <a:pt x="164" y="203"/>
                  </a:lnTo>
                  <a:lnTo>
                    <a:pt x="165" y="203"/>
                  </a:lnTo>
                  <a:lnTo>
                    <a:pt x="166" y="205"/>
                  </a:lnTo>
                  <a:lnTo>
                    <a:pt x="167" y="205"/>
                  </a:lnTo>
                  <a:lnTo>
                    <a:pt x="167" y="206"/>
                  </a:lnTo>
                  <a:lnTo>
                    <a:pt x="166" y="206"/>
                  </a:lnTo>
                  <a:lnTo>
                    <a:pt x="165" y="206"/>
                  </a:lnTo>
                  <a:lnTo>
                    <a:pt x="165" y="207"/>
                  </a:lnTo>
                  <a:lnTo>
                    <a:pt x="165" y="208"/>
                  </a:lnTo>
                  <a:lnTo>
                    <a:pt x="163" y="208"/>
                  </a:lnTo>
                  <a:lnTo>
                    <a:pt x="161" y="208"/>
                  </a:lnTo>
                  <a:lnTo>
                    <a:pt x="160" y="208"/>
                  </a:lnTo>
                  <a:lnTo>
                    <a:pt x="159" y="208"/>
                  </a:lnTo>
                  <a:lnTo>
                    <a:pt x="155" y="208"/>
                  </a:lnTo>
                  <a:lnTo>
                    <a:pt x="154" y="208"/>
                  </a:lnTo>
                  <a:lnTo>
                    <a:pt x="153" y="208"/>
                  </a:lnTo>
                  <a:lnTo>
                    <a:pt x="153" y="209"/>
                  </a:lnTo>
                  <a:lnTo>
                    <a:pt x="152" y="209"/>
                  </a:lnTo>
                  <a:lnTo>
                    <a:pt x="151" y="209"/>
                  </a:lnTo>
                  <a:lnTo>
                    <a:pt x="150" y="209"/>
                  </a:lnTo>
                  <a:lnTo>
                    <a:pt x="149" y="209"/>
                  </a:lnTo>
                  <a:lnTo>
                    <a:pt x="146" y="209"/>
                  </a:lnTo>
                  <a:lnTo>
                    <a:pt x="145" y="209"/>
                  </a:lnTo>
                  <a:lnTo>
                    <a:pt x="143" y="209"/>
                  </a:lnTo>
                  <a:lnTo>
                    <a:pt x="142" y="209"/>
                  </a:lnTo>
                  <a:lnTo>
                    <a:pt x="141" y="209"/>
                  </a:lnTo>
                  <a:lnTo>
                    <a:pt x="139" y="209"/>
                  </a:lnTo>
                  <a:lnTo>
                    <a:pt x="138" y="209"/>
                  </a:lnTo>
                  <a:lnTo>
                    <a:pt x="137" y="209"/>
                  </a:lnTo>
                  <a:lnTo>
                    <a:pt x="135" y="209"/>
                  </a:lnTo>
                  <a:lnTo>
                    <a:pt x="133" y="209"/>
                  </a:lnTo>
                  <a:lnTo>
                    <a:pt x="132" y="210"/>
                  </a:lnTo>
                  <a:lnTo>
                    <a:pt x="131" y="210"/>
                  </a:lnTo>
                  <a:lnTo>
                    <a:pt x="130" y="210"/>
                  </a:lnTo>
                  <a:lnTo>
                    <a:pt x="129" y="210"/>
                  </a:lnTo>
                  <a:lnTo>
                    <a:pt x="128" y="210"/>
                  </a:lnTo>
                  <a:lnTo>
                    <a:pt x="127" y="210"/>
                  </a:lnTo>
                  <a:lnTo>
                    <a:pt x="126" y="210"/>
                  </a:lnTo>
                  <a:lnTo>
                    <a:pt x="125" y="210"/>
                  </a:lnTo>
                  <a:lnTo>
                    <a:pt x="123" y="210"/>
                  </a:lnTo>
                  <a:lnTo>
                    <a:pt x="116" y="210"/>
                  </a:lnTo>
                  <a:lnTo>
                    <a:pt x="115" y="210"/>
                  </a:lnTo>
                  <a:lnTo>
                    <a:pt x="113" y="210"/>
                  </a:lnTo>
                  <a:lnTo>
                    <a:pt x="111" y="210"/>
                  </a:lnTo>
                  <a:lnTo>
                    <a:pt x="110" y="210"/>
                  </a:lnTo>
                  <a:lnTo>
                    <a:pt x="103" y="211"/>
                  </a:lnTo>
                  <a:lnTo>
                    <a:pt x="102" y="211"/>
                  </a:lnTo>
                  <a:lnTo>
                    <a:pt x="100" y="211"/>
                  </a:lnTo>
                  <a:lnTo>
                    <a:pt x="97" y="211"/>
                  </a:lnTo>
                  <a:lnTo>
                    <a:pt x="96" y="211"/>
                  </a:lnTo>
                  <a:lnTo>
                    <a:pt x="95" y="211"/>
                  </a:lnTo>
                  <a:lnTo>
                    <a:pt x="93" y="211"/>
                  </a:lnTo>
                  <a:lnTo>
                    <a:pt x="92" y="211"/>
                  </a:lnTo>
                  <a:lnTo>
                    <a:pt x="91" y="211"/>
                  </a:lnTo>
                  <a:lnTo>
                    <a:pt x="90" y="211"/>
                  </a:lnTo>
                  <a:lnTo>
                    <a:pt x="89" y="211"/>
                  </a:lnTo>
                  <a:lnTo>
                    <a:pt x="88" y="211"/>
                  </a:lnTo>
                  <a:lnTo>
                    <a:pt x="87" y="211"/>
                  </a:lnTo>
                  <a:lnTo>
                    <a:pt x="86" y="211"/>
                  </a:lnTo>
                  <a:lnTo>
                    <a:pt x="85" y="211"/>
                  </a:lnTo>
                  <a:lnTo>
                    <a:pt x="83" y="211"/>
                  </a:lnTo>
                  <a:lnTo>
                    <a:pt x="82" y="211"/>
                  </a:lnTo>
                  <a:lnTo>
                    <a:pt x="81" y="211"/>
                  </a:lnTo>
                  <a:lnTo>
                    <a:pt x="80" y="211"/>
                  </a:lnTo>
                  <a:lnTo>
                    <a:pt x="79" y="211"/>
                  </a:lnTo>
                  <a:lnTo>
                    <a:pt x="78" y="211"/>
                  </a:lnTo>
                  <a:lnTo>
                    <a:pt x="75" y="211"/>
                  </a:lnTo>
                  <a:lnTo>
                    <a:pt x="73" y="212"/>
                  </a:lnTo>
                  <a:lnTo>
                    <a:pt x="72" y="212"/>
                  </a:lnTo>
                  <a:lnTo>
                    <a:pt x="71" y="212"/>
                  </a:lnTo>
                  <a:lnTo>
                    <a:pt x="70" y="212"/>
                  </a:lnTo>
                  <a:lnTo>
                    <a:pt x="69" y="212"/>
                  </a:lnTo>
                  <a:lnTo>
                    <a:pt x="68" y="212"/>
                  </a:lnTo>
                  <a:lnTo>
                    <a:pt x="67" y="212"/>
                  </a:lnTo>
                  <a:lnTo>
                    <a:pt x="63" y="212"/>
                  </a:lnTo>
                  <a:lnTo>
                    <a:pt x="62" y="212"/>
                  </a:lnTo>
                  <a:lnTo>
                    <a:pt x="61" y="212"/>
                  </a:lnTo>
                  <a:lnTo>
                    <a:pt x="57" y="212"/>
                  </a:lnTo>
                  <a:lnTo>
                    <a:pt x="56" y="212"/>
                  </a:lnTo>
                  <a:lnTo>
                    <a:pt x="55" y="212"/>
                  </a:lnTo>
                  <a:lnTo>
                    <a:pt x="54" y="212"/>
                  </a:lnTo>
                  <a:lnTo>
                    <a:pt x="52" y="212"/>
                  </a:lnTo>
                  <a:lnTo>
                    <a:pt x="50" y="212"/>
                  </a:lnTo>
                  <a:lnTo>
                    <a:pt x="46" y="212"/>
                  </a:lnTo>
                  <a:lnTo>
                    <a:pt x="45" y="212"/>
                  </a:lnTo>
                  <a:lnTo>
                    <a:pt x="44" y="212"/>
                  </a:lnTo>
                  <a:lnTo>
                    <a:pt x="43" y="212"/>
                  </a:lnTo>
                  <a:lnTo>
                    <a:pt x="42" y="212"/>
                  </a:lnTo>
                  <a:lnTo>
                    <a:pt x="41" y="212"/>
                  </a:lnTo>
                  <a:lnTo>
                    <a:pt x="38" y="213"/>
                  </a:lnTo>
                  <a:lnTo>
                    <a:pt x="36" y="213"/>
                  </a:lnTo>
                  <a:lnTo>
                    <a:pt x="35" y="213"/>
                  </a:lnTo>
                  <a:lnTo>
                    <a:pt x="33" y="213"/>
                  </a:lnTo>
                  <a:lnTo>
                    <a:pt x="32" y="213"/>
                  </a:lnTo>
                  <a:lnTo>
                    <a:pt x="31" y="213"/>
                  </a:lnTo>
                  <a:lnTo>
                    <a:pt x="30" y="213"/>
                  </a:lnTo>
                  <a:lnTo>
                    <a:pt x="30" y="209"/>
                  </a:lnTo>
                  <a:lnTo>
                    <a:pt x="30" y="208"/>
                  </a:lnTo>
                  <a:lnTo>
                    <a:pt x="30" y="207"/>
                  </a:lnTo>
                  <a:lnTo>
                    <a:pt x="30" y="206"/>
                  </a:lnTo>
                  <a:lnTo>
                    <a:pt x="30" y="205"/>
                  </a:lnTo>
                  <a:lnTo>
                    <a:pt x="30" y="203"/>
                  </a:lnTo>
                  <a:lnTo>
                    <a:pt x="30" y="201"/>
                  </a:lnTo>
                  <a:lnTo>
                    <a:pt x="30" y="199"/>
                  </a:lnTo>
                  <a:lnTo>
                    <a:pt x="30" y="198"/>
                  </a:lnTo>
                  <a:lnTo>
                    <a:pt x="30" y="192"/>
                  </a:lnTo>
                  <a:lnTo>
                    <a:pt x="30" y="190"/>
                  </a:lnTo>
                  <a:lnTo>
                    <a:pt x="30" y="188"/>
                  </a:lnTo>
                  <a:lnTo>
                    <a:pt x="29" y="187"/>
                  </a:lnTo>
                  <a:lnTo>
                    <a:pt x="29" y="186"/>
                  </a:lnTo>
                  <a:lnTo>
                    <a:pt x="29" y="185"/>
                  </a:lnTo>
                  <a:lnTo>
                    <a:pt x="29" y="181"/>
                  </a:lnTo>
                  <a:lnTo>
                    <a:pt x="28" y="181"/>
                  </a:lnTo>
                  <a:lnTo>
                    <a:pt x="29" y="181"/>
                  </a:lnTo>
                  <a:lnTo>
                    <a:pt x="29" y="180"/>
                  </a:lnTo>
                  <a:lnTo>
                    <a:pt x="28" y="180"/>
                  </a:lnTo>
                  <a:lnTo>
                    <a:pt x="28" y="179"/>
                  </a:lnTo>
                  <a:lnTo>
                    <a:pt x="28" y="180"/>
                  </a:lnTo>
                  <a:lnTo>
                    <a:pt x="27" y="180"/>
                  </a:lnTo>
                  <a:lnTo>
                    <a:pt x="26" y="180"/>
                  </a:lnTo>
                  <a:lnTo>
                    <a:pt x="25" y="180"/>
                  </a:lnTo>
                  <a:lnTo>
                    <a:pt x="25" y="181"/>
                  </a:lnTo>
                  <a:lnTo>
                    <a:pt x="25" y="180"/>
                  </a:lnTo>
                  <a:lnTo>
                    <a:pt x="25" y="179"/>
                  </a:lnTo>
                  <a:lnTo>
                    <a:pt x="25" y="180"/>
                  </a:lnTo>
                  <a:lnTo>
                    <a:pt x="24" y="179"/>
                  </a:lnTo>
                  <a:lnTo>
                    <a:pt x="23" y="179"/>
                  </a:lnTo>
                  <a:lnTo>
                    <a:pt x="22" y="180"/>
                  </a:lnTo>
                  <a:lnTo>
                    <a:pt x="22" y="179"/>
                  </a:lnTo>
                  <a:lnTo>
                    <a:pt x="21" y="180"/>
                  </a:lnTo>
                  <a:lnTo>
                    <a:pt x="22" y="180"/>
                  </a:lnTo>
                  <a:lnTo>
                    <a:pt x="23" y="181"/>
                  </a:lnTo>
                  <a:lnTo>
                    <a:pt x="22" y="181"/>
                  </a:lnTo>
                  <a:lnTo>
                    <a:pt x="22" y="180"/>
                  </a:lnTo>
                  <a:lnTo>
                    <a:pt x="21" y="181"/>
                  </a:lnTo>
                  <a:lnTo>
                    <a:pt x="20" y="181"/>
                  </a:lnTo>
                  <a:lnTo>
                    <a:pt x="20" y="180"/>
                  </a:lnTo>
                  <a:lnTo>
                    <a:pt x="20" y="179"/>
                  </a:lnTo>
                  <a:lnTo>
                    <a:pt x="19" y="179"/>
                  </a:lnTo>
                  <a:lnTo>
                    <a:pt x="19" y="180"/>
                  </a:lnTo>
                  <a:lnTo>
                    <a:pt x="19" y="181"/>
                  </a:lnTo>
                  <a:lnTo>
                    <a:pt x="18" y="181"/>
                  </a:lnTo>
                  <a:lnTo>
                    <a:pt x="18" y="180"/>
                  </a:lnTo>
                  <a:lnTo>
                    <a:pt x="17" y="180"/>
                  </a:lnTo>
                  <a:lnTo>
                    <a:pt x="17" y="181"/>
                  </a:lnTo>
                  <a:lnTo>
                    <a:pt x="16" y="182"/>
                  </a:lnTo>
                  <a:lnTo>
                    <a:pt x="16" y="181"/>
                  </a:lnTo>
                  <a:lnTo>
                    <a:pt x="15" y="181"/>
                  </a:lnTo>
                  <a:lnTo>
                    <a:pt x="15" y="180"/>
                  </a:lnTo>
                  <a:lnTo>
                    <a:pt x="15" y="181"/>
                  </a:lnTo>
                  <a:lnTo>
                    <a:pt x="15" y="182"/>
                  </a:lnTo>
                  <a:lnTo>
                    <a:pt x="14" y="182"/>
                  </a:lnTo>
                  <a:lnTo>
                    <a:pt x="13" y="182"/>
                  </a:lnTo>
                  <a:lnTo>
                    <a:pt x="13" y="181"/>
                  </a:lnTo>
                  <a:lnTo>
                    <a:pt x="14" y="181"/>
                  </a:lnTo>
                  <a:lnTo>
                    <a:pt x="14" y="180"/>
                  </a:lnTo>
                  <a:lnTo>
                    <a:pt x="13" y="180"/>
                  </a:lnTo>
                  <a:lnTo>
                    <a:pt x="13" y="181"/>
                  </a:lnTo>
                  <a:lnTo>
                    <a:pt x="12" y="180"/>
                  </a:lnTo>
                  <a:lnTo>
                    <a:pt x="12" y="179"/>
                  </a:lnTo>
                  <a:lnTo>
                    <a:pt x="11" y="179"/>
                  </a:lnTo>
                  <a:lnTo>
                    <a:pt x="10" y="179"/>
                  </a:lnTo>
                  <a:lnTo>
                    <a:pt x="9" y="178"/>
                  </a:lnTo>
                  <a:lnTo>
                    <a:pt x="10" y="178"/>
                  </a:lnTo>
                  <a:lnTo>
                    <a:pt x="10" y="177"/>
                  </a:lnTo>
                  <a:lnTo>
                    <a:pt x="11" y="176"/>
                  </a:lnTo>
                  <a:lnTo>
                    <a:pt x="10" y="176"/>
                  </a:lnTo>
                  <a:lnTo>
                    <a:pt x="9" y="176"/>
                  </a:lnTo>
                  <a:lnTo>
                    <a:pt x="9" y="175"/>
                  </a:lnTo>
                  <a:lnTo>
                    <a:pt x="9" y="173"/>
                  </a:lnTo>
                  <a:lnTo>
                    <a:pt x="9" y="171"/>
                  </a:lnTo>
                  <a:lnTo>
                    <a:pt x="9" y="170"/>
                  </a:lnTo>
                  <a:lnTo>
                    <a:pt x="9" y="169"/>
                  </a:lnTo>
                  <a:lnTo>
                    <a:pt x="9" y="168"/>
                  </a:lnTo>
                  <a:lnTo>
                    <a:pt x="9" y="166"/>
                  </a:lnTo>
                  <a:lnTo>
                    <a:pt x="9" y="165"/>
                  </a:lnTo>
                  <a:lnTo>
                    <a:pt x="9" y="163"/>
                  </a:lnTo>
                  <a:lnTo>
                    <a:pt x="9" y="162"/>
                  </a:lnTo>
                  <a:lnTo>
                    <a:pt x="9" y="161"/>
                  </a:lnTo>
                  <a:lnTo>
                    <a:pt x="9" y="160"/>
                  </a:lnTo>
                  <a:lnTo>
                    <a:pt x="9" y="159"/>
                  </a:lnTo>
                  <a:lnTo>
                    <a:pt x="9" y="158"/>
                  </a:lnTo>
                  <a:lnTo>
                    <a:pt x="9" y="154"/>
                  </a:lnTo>
                  <a:lnTo>
                    <a:pt x="9" y="152"/>
                  </a:lnTo>
                  <a:lnTo>
                    <a:pt x="9" y="151"/>
                  </a:lnTo>
                  <a:lnTo>
                    <a:pt x="9" y="150"/>
                  </a:lnTo>
                  <a:lnTo>
                    <a:pt x="9" y="148"/>
                  </a:lnTo>
                  <a:lnTo>
                    <a:pt x="9" y="145"/>
                  </a:lnTo>
                  <a:lnTo>
                    <a:pt x="9" y="143"/>
                  </a:lnTo>
                  <a:lnTo>
                    <a:pt x="9" y="141"/>
                  </a:lnTo>
                  <a:lnTo>
                    <a:pt x="9" y="140"/>
                  </a:lnTo>
                  <a:lnTo>
                    <a:pt x="9" y="139"/>
                  </a:lnTo>
                  <a:lnTo>
                    <a:pt x="9" y="138"/>
                  </a:lnTo>
                  <a:lnTo>
                    <a:pt x="9" y="137"/>
                  </a:lnTo>
                  <a:lnTo>
                    <a:pt x="9" y="136"/>
                  </a:lnTo>
                  <a:lnTo>
                    <a:pt x="9" y="135"/>
                  </a:lnTo>
                  <a:lnTo>
                    <a:pt x="9" y="134"/>
                  </a:lnTo>
                  <a:lnTo>
                    <a:pt x="9" y="133"/>
                  </a:lnTo>
                  <a:lnTo>
                    <a:pt x="9" y="132"/>
                  </a:lnTo>
                  <a:lnTo>
                    <a:pt x="9" y="131"/>
                  </a:lnTo>
                  <a:lnTo>
                    <a:pt x="9" y="129"/>
                  </a:lnTo>
                  <a:lnTo>
                    <a:pt x="9" y="128"/>
                  </a:lnTo>
                  <a:lnTo>
                    <a:pt x="9" y="127"/>
                  </a:lnTo>
                  <a:lnTo>
                    <a:pt x="9" y="126"/>
                  </a:lnTo>
                  <a:lnTo>
                    <a:pt x="9" y="125"/>
                  </a:lnTo>
                  <a:lnTo>
                    <a:pt x="9" y="117"/>
                  </a:lnTo>
                  <a:lnTo>
                    <a:pt x="9" y="113"/>
                  </a:lnTo>
                  <a:lnTo>
                    <a:pt x="9" y="112"/>
                  </a:lnTo>
                  <a:lnTo>
                    <a:pt x="9" y="111"/>
                  </a:lnTo>
                  <a:lnTo>
                    <a:pt x="9" y="110"/>
                  </a:lnTo>
                  <a:lnTo>
                    <a:pt x="9" y="107"/>
                  </a:lnTo>
                  <a:lnTo>
                    <a:pt x="9" y="106"/>
                  </a:lnTo>
                  <a:lnTo>
                    <a:pt x="9" y="105"/>
                  </a:lnTo>
                  <a:lnTo>
                    <a:pt x="9" y="104"/>
                  </a:lnTo>
                  <a:lnTo>
                    <a:pt x="9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86"/>
                  </a:lnTo>
                  <a:lnTo>
                    <a:pt x="9" y="85"/>
                  </a:lnTo>
                  <a:lnTo>
                    <a:pt x="9" y="83"/>
                  </a:lnTo>
                  <a:lnTo>
                    <a:pt x="9" y="82"/>
                  </a:lnTo>
                  <a:lnTo>
                    <a:pt x="9" y="79"/>
                  </a:lnTo>
                  <a:lnTo>
                    <a:pt x="9" y="76"/>
                  </a:lnTo>
                  <a:lnTo>
                    <a:pt x="9" y="75"/>
                  </a:lnTo>
                  <a:lnTo>
                    <a:pt x="9" y="74"/>
                  </a:lnTo>
                  <a:lnTo>
                    <a:pt x="9" y="73"/>
                  </a:lnTo>
                  <a:lnTo>
                    <a:pt x="9" y="72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9" y="69"/>
                  </a:lnTo>
                  <a:lnTo>
                    <a:pt x="9" y="67"/>
                  </a:lnTo>
                  <a:lnTo>
                    <a:pt x="8" y="67"/>
                  </a:lnTo>
                  <a:lnTo>
                    <a:pt x="8" y="66"/>
                  </a:lnTo>
                  <a:lnTo>
                    <a:pt x="8" y="62"/>
                  </a:lnTo>
                  <a:lnTo>
                    <a:pt x="7" y="61"/>
                  </a:lnTo>
                  <a:lnTo>
                    <a:pt x="7" y="60"/>
                  </a:lnTo>
                  <a:lnTo>
                    <a:pt x="7" y="59"/>
                  </a:lnTo>
                  <a:lnTo>
                    <a:pt x="7" y="55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7" y="51"/>
                  </a:lnTo>
                  <a:lnTo>
                    <a:pt x="5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052198CF-49E6-BD4F-810C-1A2F70F2A76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020" y="1805"/>
              <a:ext cx="473" cy="317"/>
            </a:xfrm>
            <a:custGeom>
              <a:avLst/>
              <a:gdLst>
                <a:gd name="T0" fmla="*/ 64 w 268"/>
                <a:gd name="T1" fmla="*/ 10 h 184"/>
                <a:gd name="T2" fmla="*/ 102 w 268"/>
                <a:gd name="T3" fmla="*/ 9 h 184"/>
                <a:gd name="T4" fmla="*/ 134 w 268"/>
                <a:gd name="T5" fmla="*/ 9 h 184"/>
                <a:gd name="T6" fmla="*/ 164 w 268"/>
                <a:gd name="T7" fmla="*/ 9 h 184"/>
                <a:gd name="T8" fmla="*/ 189 w 268"/>
                <a:gd name="T9" fmla="*/ 9 h 184"/>
                <a:gd name="T10" fmla="*/ 219 w 268"/>
                <a:gd name="T11" fmla="*/ 7 h 184"/>
                <a:gd name="T12" fmla="*/ 274 w 268"/>
                <a:gd name="T13" fmla="*/ 5 h 184"/>
                <a:gd name="T14" fmla="*/ 316 w 268"/>
                <a:gd name="T15" fmla="*/ 3 h 184"/>
                <a:gd name="T16" fmla="*/ 358 w 268"/>
                <a:gd name="T17" fmla="*/ 2 h 184"/>
                <a:gd name="T18" fmla="*/ 388 w 268"/>
                <a:gd name="T19" fmla="*/ 7 h 184"/>
                <a:gd name="T20" fmla="*/ 399 w 268"/>
                <a:gd name="T21" fmla="*/ 26 h 184"/>
                <a:gd name="T22" fmla="*/ 394 w 268"/>
                <a:gd name="T23" fmla="*/ 55 h 184"/>
                <a:gd name="T24" fmla="*/ 401 w 268"/>
                <a:gd name="T25" fmla="*/ 74 h 184"/>
                <a:gd name="T26" fmla="*/ 417 w 268"/>
                <a:gd name="T27" fmla="*/ 83 h 184"/>
                <a:gd name="T28" fmla="*/ 432 w 268"/>
                <a:gd name="T29" fmla="*/ 93 h 184"/>
                <a:gd name="T30" fmla="*/ 443 w 268"/>
                <a:gd name="T31" fmla="*/ 109 h 184"/>
                <a:gd name="T32" fmla="*/ 452 w 268"/>
                <a:gd name="T33" fmla="*/ 122 h 184"/>
                <a:gd name="T34" fmla="*/ 468 w 268"/>
                <a:gd name="T35" fmla="*/ 133 h 184"/>
                <a:gd name="T36" fmla="*/ 471 w 268"/>
                <a:gd name="T37" fmla="*/ 159 h 184"/>
                <a:gd name="T38" fmla="*/ 462 w 268"/>
                <a:gd name="T39" fmla="*/ 172 h 184"/>
                <a:gd name="T40" fmla="*/ 454 w 268"/>
                <a:gd name="T41" fmla="*/ 193 h 184"/>
                <a:gd name="T42" fmla="*/ 434 w 268"/>
                <a:gd name="T43" fmla="*/ 205 h 184"/>
                <a:gd name="T44" fmla="*/ 413 w 268"/>
                <a:gd name="T45" fmla="*/ 208 h 184"/>
                <a:gd name="T46" fmla="*/ 408 w 268"/>
                <a:gd name="T47" fmla="*/ 226 h 184"/>
                <a:gd name="T48" fmla="*/ 417 w 268"/>
                <a:gd name="T49" fmla="*/ 239 h 184"/>
                <a:gd name="T50" fmla="*/ 418 w 268"/>
                <a:gd name="T51" fmla="*/ 260 h 184"/>
                <a:gd name="T52" fmla="*/ 411 w 268"/>
                <a:gd name="T53" fmla="*/ 277 h 184"/>
                <a:gd name="T54" fmla="*/ 388 w 268"/>
                <a:gd name="T55" fmla="*/ 300 h 184"/>
                <a:gd name="T56" fmla="*/ 383 w 268"/>
                <a:gd name="T57" fmla="*/ 317 h 184"/>
                <a:gd name="T58" fmla="*/ 376 w 268"/>
                <a:gd name="T59" fmla="*/ 307 h 184"/>
                <a:gd name="T60" fmla="*/ 364 w 268"/>
                <a:gd name="T61" fmla="*/ 293 h 184"/>
                <a:gd name="T62" fmla="*/ 323 w 268"/>
                <a:gd name="T63" fmla="*/ 296 h 184"/>
                <a:gd name="T64" fmla="*/ 302 w 268"/>
                <a:gd name="T65" fmla="*/ 298 h 184"/>
                <a:gd name="T66" fmla="*/ 277 w 268"/>
                <a:gd name="T67" fmla="*/ 300 h 184"/>
                <a:gd name="T68" fmla="*/ 231 w 268"/>
                <a:gd name="T69" fmla="*/ 301 h 184"/>
                <a:gd name="T70" fmla="*/ 199 w 268"/>
                <a:gd name="T71" fmla="*/ 303 h 184"/>
                <a:gd name="T72" fmla="*/ 164 w 268"/>
                <a:gd name="T73" fmla="*/ 305 h 184"/>
                <a:gd name="T74" fmla="*/ 129 w 268"/>
                <a:gd name="T75" fmla="*/ 305 h 184"/>
                <a:gd name="T76" fmla="*/ 102 w 268"/>
                <a:gd name="T77" fmla="*/ 305 h 184"/>
                <a:gd name="T78" fmla="*/ 62 w 268"/>
                <a:gd name="T79" fmla="*/ 296 h 184"/>
                <a:gd name="T80" fmla="*/ 58 w 268"/>
                <a:gd name="T81" fmla="*/ 284 h 184"/>
                <a:gd name="T82" fmla="*/ 58 w 268"/>
                <a:gd name="T83" fmla="*/ 267 h 184"/>
                <a:gd name="T84" fmla="*/ 56 w 268"/>
                <a:gd name="T85" fmla="*/ 250 h 184"/>
                <a:gd name="T86" fmla="*/ 53 w 268"/>
                <a:gd name="T87" fmla="*/ 234 h 184"/>
                <a:gd name="T88" fmla="*/ 51 w 268"/>
                <a:gd name="T89" fmla="*/ 215 h 184"/>
                <a:gd name="T90" fmla="*/ 41 w 268"/>
                <a:gd name="T91" fmla="*/ 208 h 184"/>
                <a:gd name="T92" fmla="*/ 41 w 268"/>
                <a:gd name="T93" fmla="*/ 191 h 184"/>
                <a:gd name="T94" fmla="*/ 39 w 268"/>
                <a:gd name="T95" fmla="*/ 177 h 184"/>
                <a:gd name="T96" fmla="*/ 34 w 268"/>
                <a:gd name="T97" fmla="*/ 162 h 184"/>
                <a:gd name="T98" fmla="*/ 26 w 268"/>
                <a:gd name="T99" fmla="*/ 153 h 184"/>
                <a:gd name="T100" fmla="*/ 23 w 268"/>
                <a:gd name="T101" fmla="*/ 136 h 184"/>
                <a:gd name="T102" fmla="*/ 14 w 268"/>
                <a:gd name="T103" fmla="*/ 112 h 184"/>
                <a:gd name="T104" fmla="*/ 9 w 268"/>
                <a:gd name="T105" fmla="*/ 96 h 184"/>
                <a:gd name="T106" fmla="*/ 2 w 268"/>
                <a:gd name="T107" fmla="*/ 84 h 184"/>
                <a:gd name="T108" fmla="*/ 9 w 268"/>
                <a:gd name="T109" fmla="*/ 74 h 184"/>
                <a:gd name="T110" fmla="*/ 9 w 268"/>
                <a:gd name="T111" fmla="*/ 67 h 184"/>
                <a:gd name="T112" fmla="*/ 12 w 268"/>
                <a:gd name="T113" fmla="*/ 53 h 184"/>
                <a:gd name="T114" fmla="*/ 12 w 268"/>
                <a:gd name="T115" fmla="*/ 36 h 184"/>
                <a:gd name="T116" fmla="*/ 5 w 268"/>
                <a:gd name="T117" fmla="*/ 33 h 184"/>
                <a:gd name="T118" fmla="*/ 9 w 268"/>
                <a:gd name="T119" fmla="*/ 22 h 184"/>
                <a:gd name="T120" fmla="*/ 5 w 268"/>
                <a:gd name="T121" fmla="*/ 14 h 1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68" h="184">
                  <a:moveTo>
                    <a:pt x="8" y="5"/>
                  </a:moveTo>
                  <a:lnTo>
                    <a:pt x="11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7" y="6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6" y="5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5" y="5"/>
                  </a:lnTo>
                  <a:lnTo>
                    <a:pt x="66" y="5"/>
                  </a:lnTo>
                  <a:lnTo>
                    <a:pt x="70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7" y="5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5" y="5"/>
                  </a:lnTo>
                  <a:lnTo>
                    <a:pt x="86" y="5"/>
                  </a:lnTo>
                  <a:lnTo>
                    <a:pt x="87" y="5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5"/>
                  </a:lnTo>
                  <a:lnTo>
                    <a:pt x="92" y="5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6" y="5"/>
                  </a:lnTo>
                  <a:lnTo>
                    <a:pt x="97" y="5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2" y="5"/>
                  </a:lnTo>
                  <a:lnTo>
                    <a:pt x="103" y="5"/>
                  </a:lnTo>
                  <a:lnTo>
                    <a:pt x="104" y="5"/>
                  </a:lnTo>
                  <a:lnTo>
                    <a:pt x="106" y="5"/>
                  </a:lnTo>
                  <a:lnTo>
                    <a:pt x="107" y="5"/>
                  </a:lnTo>
                  <a:lnTo>
                    <a:pt x="108" y="4"/>
                  </a:lnTo>
                  <a:lnTo>
                    <a:pt x="109" y="4"/>
                  </a:lnTo>
                  <a:lnTo>
                    <a:pt x="110" y="4"/>
                  </a:lnTo>
                  <a:lnTo>
                    <a:pt x="111" y="4"/>
                  </a:lnTo>
                  <a:lnTo>
                    <a:pt x="112" y="4"/>
                  </a:lnTo>
                  <a:lnTo>
                    <a:pt x="115" y="4"/>
                  </a:lnTo>
                  <a:lnTo>
                    <a:pt x="116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4" y="4"/>
                  </a:lnTo>
                  <a:lnTo>
                    <a:pt x="125" y="4"/>
                  </a:lnTo>
                  <a:lnTo>
                    <a:pt x="126" y="4"/>
                  </a:lnTo>
                  <a:lnTo>
                    <a:pt x="127" y="4"/>
                  </a:lnTo>
                  <a:lnTo>
                    <a:pt x="128" y="4"/>
                  </a:lnTo>
                  <a:lnTo>
                    <a:pt x="133" y="4"/>
                  </a:lnTo>
                  <a:lnTo>
                    <a:pt x="136" y="4"/>
                  </a:lnTo>
                  <a:lnTo>
                    <a:pt x="137" y="4"/>
                  </a:lnTo>
                  <a:lnTo>
                    <a:pt x="141" y="3"/>
                  </a:lnTo>
                  <a:lnTo>
                    <a:pt x="142" y="3"/>
                  </a:lnTo>
                  <a:lnTo>
                    <a:pt x="145" y="3"/>
                  </a:lnTo>
                  <a:lnTo>
                    <a:pt x="146" y="3"/>
                  </a:lnTo>
                  <a:lnTo>
                    <a:pt x="147" y="3"/>
                  </a:lnTo>
                  <a:lnTo>
                    <a:pt x="148" y="3"/>
                  </a:lnTo>
                  <a:lnTo>
                    <a:pt x="155" y="3"/>
                  </a:lnTo>
                  <a:lnTo>
                    <a:pt x="156" y="3"/>
                  </a:lnTo>
                  <a:lnTo>
                    <a:pt x="161" y="3"/>
                  </a:lnTo>
                  <a:lnTo>
                    <a:pt x="163" y="3"/>
                  </a:lnTo>
                  <a:lnTo>
                    <a:pt x="165" y="2"/>
                  </a:lnTo>
                  <a:lnTo>
                    <a:pt x="166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69" y="2"/>
                  </a:lnTo>
                  <a:lnTo>
                    <a:pt x="171" y="2"/>
                  </a:lnTo>
                  <a:lnTo>
                    <a:pt x="173" y="2"/>
                  </a:lnTo>
                  <a:lnTo>
                    <a:pt x="174" y="2"/>
                  </a:lnTo>
                  <a:lnTo>
                    <a:pt x="178" y="2"/>
                  </a:lnTo>
                  <a:lnTo>
                    <a:pt x="179" y="2"/>
                  </a:lnTo>
                  <a:lnTo>
                    <a:pt x="181" y="2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7" y="1"/>
                  </a:lnTo>
                  <a:lnTo>
                    <a:pt x="190" y="1"/>
                  </a:lnTo>
                  <a:lnTo>
                    <a:pt x="193" y="1"/>
                  </a:lnTo>
                  <a:lnTo>
                    <a:pt x="196" y="1"/>
                  </a:lnTo>
                  <a:lnTo>
                    <a:pt x="198" y="1"/>
                  </a:lnTo>
                  <a:lnTo>
                    <a:pt x="199" y="1"/>
                  </a:lnTo>
                  <a:lnTo>
                    <a:pt x="200" y="1"/>
                  </a:lnTo>
                  <a:lnTo>
                    <a:pt x="201" y="1"/>
                  </a:lnTo>
                  <a:lnTo>
                    <a:pt x="203" y="1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1" y="0"/>
                  </a:lnTo>
                  <a:lnTo>
                    <a:pt x="213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19" y="1"/>
                  </a:lnTo>
                  <a:lnTo>
                    <a:pt x="219" y="2"/>
                  </a:lnTo>
                  <a:lnTo>
                    <a:pt x="218" y="2"/>
                  </a:lnTo>
                  <a:lnTo>
                    <a:pt x="218" y="3"/>
                  </a:lnTo>
                  <a:lnTo>
                    <a:pt x="219" y="3"/>
                  </a:lnTo>
                  <a:lnTo>
                    <a:pt x="219" y="4"/>
                  </a:lnTo>
                  <a:lnTo>
                    <a:pt x="220" y="4"/>
                  </a:lnTo>
                  <a:lnTo>
                    <a:pt x="220" y="5"/>
                  </a:lnTo>
                  <a:lnTo>
                    <a:pt x="220" y="6"/>
                  </a:lnTo>
                  <a:lnTo>
                    <a:pt x="220" y="7"/>
                  </a:lnTo>
                  <a:lnTo>
                    <a:pt x="219" y="8"/>
                  </a:lnTo>
                  <a:lnTo>
                    <a:pt x="220" y="9"/>
                  </a:lnTo>
                  <a:lnTo>
                    <a:pt x="221" y="9"/>
                  </a:lnTo>
                  <a:lnTo>
                    <a:pt x="221" y="10"/>
                  </a:lnTo>
                  <a:lnTo>
                    <a:pt x="223" y="10"/>
                  </a:lnTo>
                  <a:lnTo>
                    <a:pt x="223" y="11"/>
                  </a:lnTo>
                  <a:lnTo>
                    <a:pt x="224" y="12"/>
                  </a:lnTo>
                  <a:lnTo>
                    <a:pt x="225" y="13"/>
                  </a:lnTo>
                  <a:lnTo>
                    <a:pt x="225" y="14"/>
                  </a:lnTo>
                  <a:lnTo>
                    <a:pt x="226" y="14"/>
                  </a:lnTo>
                  <a:lnTo>
                    <a:pt x="226" y="15"/>
                  </a:lnTo>
                  <a:lnTo>
                    <a:pt x="225" y="15"/>
                  </a:lnTo>
                  <a:lnTo>
                    <a:pt x="224" y="17"/>
                  </a:lnTo>
                  <a:lnTo>
                    <a:pt x="223" y="17"/>
                  </a:lnTo>
                  <a:lnTo>
                    <a:pt x="223" y="19"/>
                  </a:lnTo>
                  <a:lnTo>
                    <a:pt x="223" y="20"/>
                  </a:lnTo>
                  <a:lnTo>
                    <a:pt x="221" y="21"/>
                  </a:lnTo>
                  <a:lnTo>
                    <a:pt x="221" y="23"/>
                  </a:lnTo>
                  <a:lnTo>
                    <a:pt x="221" y="24"/>
                  </a:lnTo>
                  <a:lnTo>
                    <a:pt x="221" y="25"/>
                  </a:lnTo>
                  <a:lnTo>
                    <a:pt x="221" y="27"/>
                  </a:lnTo>
                  <a:lnTo>
                    <a:pt x="223" y="27"/>
                  </a:lnTo>
                  <a:lnTo>
                    <a:pt x="223" y="30"/>
                  </a:lnTo>
                  <a:lnTo>
                    <a:pt x="223" y="31"/>
                  </a:lnTo>
                  <a:lnTo>
                    <a:pt x="223" y="32"/>
                  </a:lnTo>
                  <a:lnTo>
                    <a:pt x="223" y="33"/>
                  </a:lnTo>
                  <a:lnTo>
                    <a:pt x="223" y="34"/>
                  </a:lnTo>
                  <a:lnTo>
                    <a:pt x="223" y="35"/>
                  </a:lnTo>
                  <a:lnTo>
                    <a:pt x="224" y="35"/>
                  </a:lnTo>
                  <a:lnTo>
                    <a:pt x="225" y="35"/>
                  </a:lnTo>
                  <a:lnTo>
                    <a:pt x="225" y="36"/>
                  </a:lnTo>
                  <a:lnTo>
                    <a:pt x="225" y="37"/>
                  </a:lnTo>
                  <a:lnTo>
                    <a:pt x="226" y="38"/>
                  </a:lnTo>
                  <a:lnTo>
                    <a:pt x="226" y="39"/>
                  </a:lnTo>
                  <a:lnTo>
                    <a:pt x="226" y="40"/>
                  </a:lnTo>
                  <a:lnTo>
                    <a:pt x="227" y="41"/>
                  </a:lnTo>
                  <a:lnTo>
                    <a:pt x="227" y="42"/>
                  </a:lnTo>
                  <a:lnTo>
                    <a:pt x="227" y="43"/>
                  </a:lnTo>
                  <a:lnTo>
                    <a:pt x="228" y="43"/>
                  </a:lnTo>
                  <a:lnTo>
                    <a:pt x="228" y="45"/>
                  </a:lnTo>
                  <a:lnTo>
                    <a:pt x="229" y="45"/>
                  </a:lnTo>
                  <a:lnTo>
                    <a:pt x="230" y="45"/>
                  </a:lnTo>
                  <a:lnTo>
                    <a:pt x="231" y="45"/>
                  </a:lnTo>
                  <a:lnTo>
                    <a:pt x="231" y="47"/>
                  </a:lnTo>
                  <a:lnTo>
                    <a:pt x="233" y="47"/>
                  </a:lnTo>
                  <a:lnTo>
                    <a:pt x="234" y="47"/>
                  </a:lnTo>
                  <a:lnTo>
                    <a:pt x="235" y="47"/>
                  </a:lnTo>
                  <a:lnTo>
                    <a:pt x="236" y="47"/>
                  </a:lnTo>
                  <a:lnTo>
                    <a:pt x="236" y="48"/>
                  </a:lnTo>
                  <a:lnTo>
                    <a:pt x="237" y="48"/>
                  </a:lnTo>
                  <a:lnTo>
                    <a:pt x="238" y="48"/>
                  </a:lnTo>
                  <a:lnTo>
                    <a:pt x="239" y="48"/>
                  </a:lnTo>
                  <a:lnTo>
                    <a:pt x="240" y="48"/>
                  </a:lnTo>
                  <a:lnTo>
                    <a:pt x="241" y="48"/>
                  </a:lnTo>
                  <a:lnTo>
                    <a:pt x="241" y="49"/>
                  </a:lnTo>
                  <a:lnTo>
                    <a:pt x="242" y="49"/>
                  </a:lnTo>
                  <a:lnTo>
                    <a:pt x="242" y="50"/>
                  </a:lnTo>
                  <a:lnTo>
                    <a:pt x="243" y="51"/>
                  </a:lnTo>
                  <a:lnTo>
                    <a:pt x="243" y="52"/>
                  </a:lnTo>
                  <a:lnTo>
                    <a:pt x="244" y="53"/>
                  </a:lnTo>
                  <a:lnTo>
                    <a:pt x="244" y="54"/>
                  </a:lnTo>
                  <a:lnTo>
                    <a:pt x="245" y="54"/>
                  </a:lnTo>
                  <a:lnTo>
                    <a:pt x="245" y="55"/>
                  </a:lnTo>
                  <a:lnTo>
                    <a:pt x="245" y="56"/>
                  </a:lnTo>
                  <a:lnTo>
                    <a:pt x="245" y="57"/>
                  </a:lnTo>
                  <a:lnTo>
                    <a:pt x="244" y="57"/>
                  </a:lnTo>
                  <a:lnTo>
                    <a:pt x="245" y="58"/>
                  </a:lnTo>
                  <a:lnTo>
                    <a:pt x="245" y="59"/>
                  </a:lnTo>
                  <a:lnTo>
                    <a:pt x="246" y="59"/>
                  </a:lnTo>
                  <a:lnTo>
                    <a:pt x="247" y="60"/>
                  </a:lnTo>
                  <a:lnTo>
                    <a:pt x="248" y="60"/>
                  </a:lnTo>
                  <a:lnTo>
                    <a:pt x="249" y="60"/>
                  </a:lnTo>
                  <a:lnTo>
                    <a:pt x="249" y="61"/>
                  </a:lnTo>
                  <a:lnTo>
                    <a:pt x="249" y="62"/>
                  </a:lnTo>
                  <a:lnTo>
                    <a:pt x="251" y="62"/>
                  </a:lnTo>
                  <a:lnTo>
                    <a:pt x="251" y="63"/>
                  </a:lnTo>
                  <a:lnTo>
                    <a:pt x="252" y="64"/>
                  </a:lnTo>
                  <a:lnTo>
                    <a:pt x="253" y="64"/>
                  </a:lnTo>
                  <a:lnTo>
                    <a:pt x="253" y="65"/>
                  </a:lnTo>
                  <a:lnTo>
                    <a:pt x="254" y="65"/>
                  </a:lnTo>
                  <a:lnTo>
                    <a:pt x="254" y="66"/>
                  </a:lnTo>
                  <a:lnTo>
                    <a:pt x="255" y="67"/>
                  </a:lnTo>
                  <a:lnTo>
                    <a:pt x="255" y="68"/>
                  </a:lnTo>
                  <a:lnTo>
                    <a:pt x="255" y="69"/>
                  </a:lnTo>
                  <a:lnTo>
                    <a:pt x="254" y="69"/>
                  </a:lnTo>
                  <a:lnTo>
                    <a:pt x="254" y="70"/>
                  </a:lnTo>
                  <a:lnTo>
                    <a:pt x="255" y="70"/>
                  </a:lnTo>
                  <a:lnTo>
                    <a:pt x="255" y="71"/>
                  </a:lnTo>
                  <a:lnTo>
                    <a:pt x="256" y="71"/>
                  </a:lnTo>
                  <a:lnTo>
                    <a:pt x="256" y="73"/>
                  </a:lnTo>
                  <a:lnTo>
                    <a:pt x="257" y="73"/>
                  </a:lnTo>
                  <a:lnTo>
                    <a:pt x="258" y="73"/>
                  </a:lnTo>
                  <a:lnTo>
                    <a:pt x="259" y="73"/>
                  </a:lnTo>
                  <a:lnTo>
                    <a:pt x="260" y="75"/>
                  </a:lnTo>
                  <a:lnTo>
                    <a:pt x="261" y="75"/>
                  </a:lnTo>
                  <a:lnTo>
                    <a:pt x="262" y="75"/>
                  </a:lnTo>
                  <a:lnTo>
                    <a:pt x="263" y="75"/>
                  </a:lnTo>
                  <a:lnTo>
                    <a:pt x="264" y="77"/>
                  </a:lnTo>
                  <a:lnTo>
                    <a:pt x="265" y="77"/>
                  </a:lnTo>
                  <a:lnTo>
                    <a:pt x="266" y="77"/>
                  </a:lnTo>
                  <a:lnTo>
                    <a:pt x="266" y="78"/>
                  </a:lnTo>
                  <a:lnTo>
                    <a:pt x="266" y="79"/>
                  </a:lnTo>
                  <a:lnTo>
                    <a:pt x="266" y="80"/>
                  </a:lnTo>
                  <a:lnTo>
                    <a:pt x="266" y="81"/>
                  </a:lnTo>
                  <a:lnTo>
                    <a:pt x="266" y="82"/>
                  </a:lnTo>
                  <a:lnTo>
                    <a:pt x="267" y="83"/>
                  </a:lnTo>
                  <a:lnTo>
                    <a:pt x="268" y="85"/>
                  </a:lnTo>
                  <a:lnTo>
                    <a:pt x="267" y="86"/>
                  </a:lnTo>
                  <a:lnTo>
                    <a:pt x="267" y="88"/>
                  </a:lnTo>
                  <a:lnTo>
                    <a:pt x="267" y="89"/>
                  </a:lnTo>
                  <a:lnTo>
                    <a:pt x="267" y="90"/>
                  </a:lnTo>
                  <a:lnTo>
                    <a:pt x="267" y="91"/>
                  </a:lnTo>
                  <a:lnTo>
                    <a:pt x="267" y="92"/>
                  </a:lnTo>
                  <a:lnTo>
                    <a:pt x="267" y="93"/>
                  </a:lnTo>
                  <a:lnTo>
                    <a:pt x="267" y="94"/>
                  </a:lnTo>
                  <a:lnTo>
                    <a:pt x="266" y="94"/>
                  </a:lnTo>
                  <a:lnTo>
                    <a:pt x="266" y="95"/>
                  </a:lnTo>
                  <a:lnTo>
                    <a:pt x="266" y="96"/>
                  </a:lnTo>
                  <a:lnTo>
                    <a:pt x="267" y="96"/>
                  </a:lnTo>
                  <a:lnTo>
                    <a:pt x="267" y="97"/>
                  </a:lnTo>
                  <a:lnTo>
                    <a:pt x="266" y="97"/>
                  </a:lnTo>
                  <a:lnTo>
                    <a:pt x="265" y="97"/>
                  </a:lnTo>
                  <a:lnTo>
                    <a:pt x="265" y="98"/>
                  </a:lnTo>
                  <a:lnTo>
                    <a:pt x="264" y="98"/>
                  </a:lnTo>
                  <a:lnTo>
                    <a:pt x="263" y="99"/>
                  </a:lnTo>
                  <a:lnTo>
                    <a:pt x="262" y="99"/>
                  </a:lnTo>
                  <a:lnTo>
                    <a:pt x="262" y="100"/>
                  </a:lnTo>
                  <a:lnTo>
                    <a:pt x="261" y="100"/>
                  </a:lnTo>
                  <a:lnTo>
                    <a:pt x="261" y="101"/>
                  </a:lnTo>
                  <a:lnTo>
                    <a:pt x="261" y="103"/>
                  </a:lnTo>
                  <a:lnTo>
                    <a:pt x="261" y="105"/>
                  </a:lnTo>
                  <a:lnTo>
                    <a:pt x="261" y="106"/>
                  </a:lnTo>
                  <a:lnTo>
                    <a:pt x="261" y="109"/>
                  </a:lnTo>
                  <a:lnTo>
                    <a:pt x="260" y="110"/>
                  </a:lnTo>
                  <a:lnTo>
                    <a:pt x="259" y="111"/>
                  </a:lnTo>
                  <a:lnTo>
                    <a:pt x="258" y="111"/>
                  </a:lnTo>
                  <a:lnTo>
                    <a:pt x="258" y="112"/>
                  </a:lnTo>
                  <a:lnTo>
                    <a:pt x="257" y="112"/>
                  </a:lnTo>
                  <a:lnTo>
                    <a:pt x="257" y="113"/>
                  </a:lnTo>
                  <a:lnTo>
                    <a:pt x="256" y="114"/>
                  </a:lnTo>
                  <a:lnTo>
                    <a:pt x="255" y="114"/>
                  </a:lnTo>
                  <a:lnTo>
                    <a:pt x="254" y="114"/>
                  </a:lnTo>
                  <a:lnTo>
                    <a:pt x="252" y="114"/>
                  </a:lnTo>
                  <a:lnTo>
                    <a:pt x="251" y="114"/>
                  </a:lnTo>
                  <a:lnTo>
                    <a:pt x="251" y="115"/>
                  </a:lnTo>
                  <a:lnTo>
                    <a:pt x="251" y="116"/>
                  </a:lnTo>
                  <a:lnTo>
                    <a:pt x="250" y="116"/>
                  </a:lnTo>
                  <a:lnTo>
                    <a:pt x="249" y="117"/>
                  </a:lnTo>
                  <a:lnTo>
                    <a:pt x="249" y="118"/>
                  </a:lnTo>
                  <a:lnTo>
                    <a:pt x="248" y="118"/>
                  </a:lnTo>
                  <a:lnTo>
                    <a:pt x="247" y="118"/>
                  </a:lnTo>
                  <a:lnTo>
                    <a:pt x="246" y="119"/>
                  </a:lnTo>
                  <a:lnTo>
                    <a:pt x="245" y="119"/>
                  </a:lnTo>
                  <a:lnTo>
                    <a:pt x="244" y="119"/>
                  </a:lnTo>
                  <a:lnTo>
                    <a:pt x="243" y="119"/>
                  </a:lnTo>
                  <a:lnTo>
                    <a:pt x="242" y="119"/>
                  </a:lnTo>
                  <a:lnTo>
                    <a:pt x="241" y="119"/>
                  </a:lnTo>
                  <a:lnTo>
                    <a:pt x="240" y="119"/>
                  </a:lnTo>
                  <a:lnTo>
                    <a:pt x="239" y="120"/>
                  </a:lnTo>
                  <a:lnTo>
                    <a:pt x="238" y="120"/>
                  </a:lnTo>
                  <a:lnTo>
                    <a:pt x="238" y="121"/>
                  </a:lnTo>
                  <a:lnTo>
                    <a:pt x="237" y="121"/>
                  </a:lnTo>
                  <a:lnTo>
                    <a:pt x="236" y="121"/>
                  </a:lnTo>
                  <a:lnTo>
                    <a:pt x="235" y="121"/>
                  </a:lnTo>
                  <a:lnTo>
                    <a:pt x="234" y="121"/>
                  </a:lnTo>
                  <a:lnTo>
                    <a:pt x="233" y="121"/>
                  </a:lnTo>
                  <a:lnTo>
                    <a:pt x="233" y="122"/>
                  </a:lnTo>
                  <a:lnTo>
                    <a:pt x="233" y="123"/>
                  </a:lnTo>
                  <a:lnTo>
                    <a:pt x="233" y="124"/>
                  </a:lnTo>
                  <a:lnTo>
                    <a:pt x="231" y="124"/>
                  </a:lnTo>
                  <a:lnTo>
                    <a:pt x="231" y="125"/>
                  </a:lnTo>
                  <a:lnTo>
                    <a:pt x="231" y="126"/>
                  </a:lnTo>
                  <a:lnTo>
                    <a:pt x="231" y="127"/>
                  </a:lnTo>
                  <a:lnTo>
                    <a:pt x="231" y="128"/>
                  </a:lnTo>
                  <a:lnTo>
                    <a:pt x="231" y="129"/>
                  </a:lnTo>
                  <a:lnTo>
                    <a:pt x="231" y="131"/>
                  </a:lnTo>
                  <a:lnTo>
                    <a:pt x="230" y="131"/>
                  </a:lnTo>
                  <a:lnTo>
                    <a:pt x="230" y="133"/>
                  </a:lnTo>
                  <a:lnTo>
                    <a:pt x="231" y="133"/>
                  </a:lnTo>
                  <a:lnTo>
                    <a:pt x="231" y="135"/>
                  </a:lnTo>
                  <a:lnTo>
                    <a:pt x="233" y="135"/>
                  </a:lnTo>
                  <a:lnTo>
                    <a:pt x="233" y="136"/>
                  </a:lnTo>
                  <a:lnTo>
                    <a:pt x="234" y="136"/>
                  </a:lnTo>
                  <a:lnTo>
                    <a:pt x="235" y="136"/>
                  </a:lnTo>
                  <a:lnTo>
                    <a:pt x="235" y="137"/>
                  </a:lnTo>
                  <a:lnTo>
                    <a:pt x="236" y="137"/>
                  </a:lnTo>
                  <a:lnTo>
                    <a:pt x="236" y="138"/>
                  </a:lnTo>
                  <a:lnTo>
                    <a:pt x="236" y="139"/>
                  </a:lnTo>
                  <a:lnTo>
                    <a:pt x="237" y="139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2"/>
                  </a:lnTo>
                  <a:lnTo>
                    <a:pt x="238" y="143"/>
                  </a:lnTo>
                  <a:lnTo>
                    <a:pt x="238" y="144"/>
                  </a:lnTo>
                  <a:lnTo>
                    <a:pt x="238" y="145"/>
                  </a:lnTo>
                  <a:lnTo>
                    <a:pt x="238" y="146"/>
                  </a:lnTo>
                  <a:lnTo>
                    <a:pt x="237" y="147"/>
                  </a:lnTo>
                  <a:lnTo>
                    <a:pt x="237" y="148"/>
                  </a:lnTo>
                  <a:lnTo>
                    <a:pt x="238" y="148"/>
                  </a:lnTo>
                  <a:lnTo>
                    <a:pt x="238" y="149"/>
                  </a:lnTo>
                  <a:lnTo>
                    <a:pt x="237" y="150"/>
                  </a:lnTo>
                  <a:lnTo>
                    <a:pt x="237" y="151"/>
                  </a:lnTo>
                  <a:lnTo>
                    <a:pt x="236" y="151"/>
                  </a:lnTo>
                  <a:lnTo>
                    <a:pt x="236" y="152"/>
                  </a:lnTo>
                  <a:lnTo>
                    <a:pt x="235" y="152"/>
                  </a:lnTo>
                  <a:lnTo>
                    <a:pt x="235" y="153"/>
                  </a:lnTo>
                  <a:lnTo>
                    <a:pt x="234" y="153"/>
                  </a:lnTo>
                  <a:lnTo>
                    <a:pt x="234" y="154"/>
                  </a:lnTo>
                  <a:lnTo>
                    <a:pt x="233" y="154"/>
                  </a:lnTo>
                  <a:lnTo>
                    <a:pt x="233" y="155"/>
                  </a:lnTo>
                  <a:lnTo>
                    <a:pt x="233" y="156"/>
                  </a:lnTo>
                  <a:lnTo>
                    <a:pt x="233" y="157"/>
                  </a:lnTo>
                  <a:lnTo>
                    <a:pt x="231" y="158"/>
                  </a:lnTo>
                  <a:lnTo>
                    <a:pt x="233" y="159"/>
                  </a:lnTo>
                  <a:lnTo>
                    <a:pt x="233" y="161"/>
                  </a:lnTo>
                  <a:lnTo>
                    <a:pt x="231" y="161"/>
                  </a:lnTo>
                  <a:lnTo>
                    <a:pt x="231" y="163"/>
                  </a:lnTo>
                  <a:lnTo>
                    <a:pt x="231" y="164"/>
                  </a:lnTo>
                  <a:lnTo>
                    <a:pt x="231" y="165"/>
                  </a:lnTo>
                  <a:lnTo>
                    <a:pt x="229" y="167"/>
                  </a:lnTo>
                  <a:lnTo>
                    <a:pt x="226" y="168"/>
                  </a:lnTo>
                  <a:lnTo>
                    <a:pt x="225" y="168"/>
                  </a:lnTo>
                  <a:lnTo>
                    <a:pt x="223" y="168"/>
                  </a:lnTo>
                  <a:lnTo>
                    <a:pt x="221" y="170"/>
                  </a:lnTo>
                  <a:lnTo>
                    <a:pt x="221" y="172"/>
                  </a:lnTo>
                  <a:lnTo>
                    <a:pt x="220" y="173"/>
                  </a:lnTo>
                  <a:lnTo>
                    <a:pt x="220" y="174"/>
                  </a:lnTo>
                  <a:lnTo>
                    <a:pt x="221" y="174"/>
                  </a:lnTo>
                  <a:lnTo>
                    <a:pt x="221" y="176"/>
                  </a:lnTo>
                  <a:lnTo>
                    <a:pt x="221" y="177"/>
                  </a:lnTo>
                  <a:lnTo>
                    <a:pt x="221" y="178"/>
                  </a:lnTo>
                  <a:lnTo>
                    <a:pt x="221" y="179"/>
                  </a:lnTo>
                  <a:lnTo>
                    <a:pt x="221" y="180"/>
                  </a:lnTo>
                  <a:lnTo>
                    <a:pt x="221" y="182"/>
                  </a:lnTo>
                  <a:lnTo>
                    <a:pt x="221" y="183"/>
                  </a:lnTo>
                  <a:lnTo>
                    <a:pt x="220" y="184"/>
                  </a:lnTo>
                  <a:lnTo>
                    <a:pt x="219" y="183"/>
                  </a:lnTo>
                  <a:lnTo>
                    <a:pt x="218" y="184"/>
                  </a:lnTo>
                  <a:lnTo>
                    <a:pt x="218" y="183"/>
                  </a:lnTo>
                  <a:lnTo>
                    <a:pt x="217" y="184"/>
                  </a:lnTo>
                  <a:lnTo>
                    <a:pt x="217" y="183"/>
                  </a:lnTo>
                  <a:lnTo>
                    <a:pt x="217" y="182"/>
                  </a:lnTo>
                  <a:lnTo>
                    <a:pt x="216" y="182"/>
                  </a:lnTo>
                  <a:lnTo>
                    <a:pt x="216" y="183"/>
                  </a:lnTo>
                  <a:lnTo>
                    <a:pt x="216" y="182"/>
                  </a:lnTo>
                  <a:lnTo>
                    <a:pt x="215" y="182"/>
                  </a:lnTo>
                  <a:lnTo>
                    <a:pt x="215" y="181"/>
                  </a:lnTo>
                  <a:lnTo>
                    <a:pt x="214" y="180"/>
                  </a:lnTo>
                  <a:lnTo>
                    <a:pt x="215" y="180"/>
                  </a:lnTo>
                  <a:lnTo>
                    <a:pt x="215" y="179"/>
                  </a:lnTo>
                  <a:lnTo>
                    <a:pt x="214" y="179"/>
                  </a:lnTo>
                  <a:lnTo>
                    <a:pt x="213" y="179"/>
                  </a:lnTo>
                  <a:lnTo>
                    <a:pt x="213" y="178"/>
                  </a:lnTo>
                  <a:lnTo>
                    <a:pt x="213" y="177"/>
                  </a:lnTo>
                  <a:lnTo>
                    <a:pt x="211" y="177"/>
                  </a:lnTo>
                  <a:lnTo>
                    <a:pt x="211" y="176"/>
                  </a:lnTo>
                  <a:lnTo>
                    <a:pt x="211" y="175"/>
                  </a:lnTo>
                  <a:lnTo>
                    <a:pt x="211" y="174"/>
                  </a:lnTo>
                  <a:lnTo>
                    <a:pt x="209" y="174"/>
                  </a:lnTo>
                  <a:lnTo>
                    <a:pt x="208" y="174"/>
                  </a:lnTo>
                  <a:lnTo>
                    <a:pt x="208" y="173"/>
                  </a:lnTo>
                  <a:lnTo>
                    <a:pt x="208" y="172"/>
                  </a:lnTo>
                  <a:lnTo>
                    <a:pt x="207" y="172"/>
                  </a:lnTo>
                  <a:lnTo>
                    <a:pt x="207" y="171"/>
                  </a:lnTo>
                  <a:lnTo>
                    <a:pt x="206" y="171"/>
                  </a:lnTo>
                  <a:lnTo>
                    <a:pt x="206" y="170"/>
                  </a:lnTo>
                  <a:lnTo>
                    <a:pt x="197" y="171"/>
                  </a:lnTo>
                  <a:lnTo>
                    <a:pt x="196" y="171"/>
                  </a:lnTo>
                  <a:lnTo>
                    <a:pt x="195" y="171"/>
                  </a:lnTo>
                  <a:lnTo>
                    <a:pt x="194" y="171"/>
                  </a:lnTo>
                  <a:lnTo>
                    <a:pt x="193" y="171"/>
                  </a:lnTo>
                  <a:lnTo>
                    <a:pt x="193" y="172"/>
                  </a:lnTo>
                  <a:lnTo>
                    <a:pt x="191" y="172"/>
                  </a:lnTo>
                  <a:lnTo>
                    <a:pt x="190" y="172"/>
                  </a:lnTo>
                  <a:lnTo>
                    <a:pt x="188" y="172"/>
                  </a:lnTo>
                  <a:lnTo>
                    <a:pt x="187" y="172"/>
                  </a:lnTo>
                  <a:lnTo>
                    <a:pt x="186" y="172"/>
                  </a:lnTo>
                  <a:lnTo>
                    <a:pt x="184" y="172"/>
                  </a:lnTo>
                  <a:lnTo>
                    <a:pt x="183" y="172"/>
                  </a:lnTo>
                  <a:lnTo>
                    <a:pt x="181" y="172"/>
                  </a:lnTo>
                  <a:lnTo>
                    <a:pt x="180" y="172"/>
                  </a:lnTo>
                  <a:lnTo>
                    <a:pt x="180" y="173"/>
                  </a:lnTo>
                  <a:lnTo>
                    <a:pt x="179" y="173"/>
                  </a:lnTo>
                  <a:lnTo>
                    <a:pt x="178" y="173"/>
                  </a:lnTo>
                  <a:lnTo>
                    <a:pt x="177" y="173"/>
                  </a:lnTo>
                  <a:lnTo>
                    <a:pt x="176" y="173"/>
                  </a:lnTo>
                  <a:lnTo>
                    <a:pt x="175" y="173"/>
                  </a:lnTo>
                  <a:lnTo>
                    <a:pt x="174" y="173"/>
                  </a:lnTo>
                  <a:lnTo>
                    <a:pt x="173" y="173"/>
                  </a:lnTo>
                  <a:lnTo>
                    <a:pt x="171" y="173"/>
                  </a:lnTo>
                  <a:lnTo>
                    <a:pt x="170" y="173"/>
                  </a:lnTo>
                  <a:lnTo>
                    <a:pt x="169" y="173"/>
                  </a:lnTo>
                  <a:lnTo>
                    <a:pt x="168" y="173"/>
                  </a:lnTo>
                  <a:lnTo>
                    <a:pt x="167" y="173"/>
                  </a:lnTo>
                  <a:lnTo>
                    <a:pt x="166" y="174"/>
                  </a:lnTo>
                  <a:lnTo>
                    <a:pt x="165" y="174"/>
                  </a:lnTo>
                  <a:lnTo>
                    <a:pt x="164" y="174"/>
                  </a:lnTo>
                  <a:lnTo>
                    <a:pt x="163" y="174"/>
                  </a:lnTo>
                  <a:lnTo>
                    <a:pt x="161" y="174"/>
                  </a:lnTo>
                  <a:lnTo>
                    <a:pt x="160" y="174"/>
                  </a:lnTo>
                  <a:lnTo>
                    <a:pt x="159" y="174"/>
                  </a:lnTo>
                  <a:lnTo>
                    <a:pt x="158" y="174"/>
                  </a:lnTo>
                  <a:lnTo>
                    <a:pt x="157" y="174"/>
                  </a:lnTo>
                  <a:lnTo>
                    <a:pt x="156" y="174"/>
                  </a:lnTo>
                  <a:lnTo>
                    <a:pt x="155" y="174"/>
                  </a:lnTo>
                  <a:lnTo>
                    <a:pt x="153" y="174"/>
                  </a:lnTo>
                  <a:lnTo>
                    <a:pt x="152" y="174"/>
                  </a:lnTo>
                  <a:lnTo>
                    <a:pt x="150" y="175"/>
                  </a:lnTo>
                  <a:lnTo>
                    <a:pt x="149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0" y="175"/>
                  </a:lnTo>
                  <a:lnTo>
                    <a:pt x="137" y="175"/>
                  </a:lnTo>
                  <a:lnTo>
                    <a:pt x="134" y="175"/>
                  </a:lnTo>
                  <a:lnTo>
                    <a:pt x="133" y="175"/>
                  </a:lnTo>
                  <a:lnTo>
                    <a:pt x="132" y="175"/>
                  </a:lnTo>
                  <a:lnTo>
                    <a:pt x="131" y="175"/>
                  </a:lnTo>
                  <a:lnTo>
                    <a:pt x="130" y="175"/>
                  </a:lnTo>
                  <a:lnTo>
                    <a:pt x="129" y="175"/>
                  </a:lnTo>
                  <a:lnTo>
                    <a:pt x="129" y="176"/>
                  </a:lnTo>
                  <a:lnTo>
                    <a:pt x="127" y="176"/>
                  </a:lnTo>
                  <a:lnTo>
                    <a:pt x="126" y="176"/>
                  </a:lnTo>
                  <a:lnTo>
                    <a:pt x="125" y="176"/>
                  </a:lnTo>
                  <a:lnTo>
                    <a:pt x="124" y="176"/>
                  </a:lnTo>
                  <a:lnTo>
                    <a:pt x="123" y="176"/>
                  </a:lnTo>
                  <a:lnTo>
                    <a:pt x="122" y="176"/>
                  </a:lnTo>
                  <a:lnTo>
                    <a:pt x="121" y="176"/>
                  </a:lnTo>
                  <a:lnTo>
                    <a:pt x="120" y="176"/>
                  </a:lnTo>
                  <a:lnTo>
                    <a:pt x="118" y="176"/>
                  </a:lnTo>
                  <a:lnTo>
                    <a:pt x="113" y="176"/>
                  </a:lnTo>
                  <a:lnTo>
                    <a:pt x="112" y="176"/>
                  </a:lnTo>
                  <a:lnTo>
                    <a:pt x="111" y="176"/>
                  </a:lnTo>
                  <a:lnTo>
                    <a:pt x="110" y="176"/>
                  </a:lnTo>
                  <a:lnTo>
                    <a:pt x="107" y="177"/>
                  </a:lnTo>
                  <a:lnTo>
                    <a:pt x="105" y="177"/>
                  </a:lnTo>
                  <a:lnTo>
                    <a:pt x="101" y="177"/>
                  </a:lnTo>
                  <a:lnTo>
                    <a:pt x="100" y="177"/>
                  </a:lnTo>
                  <a:lnTo>
                    <a:pt x="99" y="177"/>
                  </a:lnTo>
                  <a:lnTo>
                    <a:pt x="98" y="177"/>
                  </a:lnTo>
                  <a:lnTo>
                    <a:pt x="97" y="177"/>
                  </a:lnTo>
                  <a:lnTo>
                    <a:pt x="96" y="177"/>
                  </a:lnTo>
                  <a:lnTo>
                    <a:pt x="95" y="177"/>
                  </a:lnTo>
                  <a:lnTo>
                    <a:pt x="93" y="177"/>
                  </a:lnTo>
                  <a:lnTo>
                    <a:pt x="92" y="177"/>
                  </a:lnTo>
                  <a:lnTo>
                    <a:pt x="91" y="177"/>
                  </a:lnTo>
                  <a:lnTo>
                    <a:pt x="90" y="177"/>
                  </a:lnTo>
                  <a:lnTo>
                    <a:pt x="89" y="177"/>
                  </a:lnTo>
                  <a:lnTo>
                    <a:pt x="88" y="177"/>
                  </a:lnTo>
                  <a:lnTo>
                    <a:pt x="87" y="177"/>
                  </a:lnTo>
                  <a:lnTo>
                    <a:pt x="85" y="177"/>
                  </a:lnTo>
                  <a:lnTo>
                    <a:pt x="83" y="177"/>
                  </a:lnTo>
                  <a:lnTo>
                    <a:pt x="81" y="177"/>
                  </a:lnTo>
                  <a:lnTo>
                    <a:pt x="76" y="177"/>
                  </a:lnTo>
                  <a:lnTo>
                    <a:pt x="75" y="177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70" y="177"/>
                  </a:lnTo>
                  <a:lnTo>
                    <a:pt x="69" y="177"/>
                  </a:lnTo>
                  <a:lnTo>
                    <a:pt x="68" y="177"/>
                  </a:lnTo>
                  <a:lnTo>
                    <a:pt x="67" y="177"/>
                  </a:lnTo>
                  <a:lnTo>
                    <a:pt x="65" y="177"/>
                  </a:lnTo>
                  <a:lnTo>
                    <a:pt x="63" y="177"/>
                  </a:lnTo>
                  <a:lnTo>
                    <a:pt x="62" y="177"/>
                  </a:lnTo>
                  <a:lnTo>
                    <a:pt x="61" y="177"/>
                  </a:lnTo>
                  <a:lnTo>
                    <a:pt x="60" y="177"/>
                  </a:lnTo>
                  <a:lnTo>
                    <a:pt x="58" y="177"/>
                  </a:lnTo>
                  <a:lnTo>
                    <a:pt x="53" y="177"/>
                  </a:lnTo>
                  <a:lnTo>
                    <a:pt x="46" y="177"/>
                  </a:lnTo>
                  <a:lnTo>
                    <a:pt x="41" y="177"/>
                  </a:lnTo>
                  <a:lnTo>
                    <a:pt x="40" y="177"/>
                  </a:lnTo>
                  <a:lnTo>
                    <a:pt x="37" y="177"/>
                  </a:lnTo>
                  <a:lnTo>
                    <a:pt x="36" y="177"/>
                  </a:lnTo>
                  <a:lnTo>
                    <a:pt x="37" y="176"/>
                  </a:lnTo>
                  <a:lnTo>
                    <a:pt x="37" y="175"/>
                  </a:lnTo>
                  <a:lnTo>
                    <a:pt x="36" y="175"/>
                  </a:lnTo>
                  <a:lnTo>
                    <a:pt x="36" y="174"/>
                  </a:lnTo>
                  <a:lnTo>
                    <a:pt x="36" y="173"/>
                  </a:lnTo>
                  <a:lnTo>
                    <a:pt x="35" y="173"/>
                  </a:lnTo>
                  <a:lnTo>
                    <a:pt x="35" y="172"/>
                  </a:lnTo>
                  <a:lnTo>
                    <a:pt x="33" y="172"/>
                  </a:lnTo>
                  <a:lnTo>
                    <a:pt x="33" y="171"/>
                  </a:lnTo>
                  <a:lnTo>
                    <a:pt x="33" y="170"/>
                  </a:lnTo>
                  <a:lnTo>
                    <a:pt x="33" y="169"/>
                  </a:lnTo>
                  <a:lnTo>
                    <a:pt x="32" y="169"/>
                  </a:lnTo>
                  <a:lnTo>
                    <a:pt x="31" y="169"/>
                  </a:lnTo>
                  <a:lnTo>
                    <a:pt x="31" y="168"/>
                  </a:lnTo>
                  <a:lnTo>
                    <a:pt x="31" y="167"/>
                  </a:lnTo>
                  <a:lnTo>
                    <a:pt x="32" y="167"/>
                  </a:lnTo>
                  <a:lnTo>
                    <a:pt x="32" y="166"/>
                  </a:lnTo>
                  <a:lnTo>
                    <a:pt x="33" y="166"/>
                  </a:lnTo>
                  <a:lnTo>
                    <a:pt x="33" y="165"/>
                  </a:lnTo>
                  <a:lnTo>
                    <a:pt x="33" y="164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3" y="159"/>
                  </a:lnTo>
                  <a:lnTo>
                    <a:pt x="35" y="159"/>
                  </a:lnTo>
                  <a:lnTo>
                    <a:pt x="33" y="158"/>
                  </a:lnTo>
                  <a:lnTo>
                    <a:pt x="33" y="157"/>
                  </a:lnTo>
                  <a:lnTo>
                    <a:pt x="33" y="156"/>
                  </a:lnTo>
                  <a:lnTo>
                    <a:pt x="33" y="155"/>
                  </a:lnTo>
                  <a:lnTo>
                    <a:pt x="33" y="154"/>
                  </a:lnTo>
                  <a:lnTo>
                    <a:pt x="33" y="153"/>
                  </a:lnTo>
                  <a:lnTo>
                    <a:pt x="32" y="153"/>
                  </a:lnTo>
                  <a:lnTo>
                    <a:pt x="32" y="152"/>
                  </a:lnTo>
                  <a:lnTo>
                    <a:pt x="32" y="151"/>
                  </a:lnTo>
                  <a:lnTo>
                    <a:pt x="33" y="151"/>
                  </a:lnTo>
                  <a:lnTo>
                    <a:pt x="32" y="150"/>
                  </a:lnTo>
                  <a:lnTo>
                    <a:pt x="32" y="149"/>
                  </a:lnTo>
                  <a:lnTo>
                    <a:pt x="31" y="149"/>
                  </a:lnTo>
                  <a:lnTo>
                    <a:pt x="32" y="149"/>
                  </a:lnTo>
                  <a:lnTo>
                    <a:pt x="32" y="148"/>
                  </a:lnTo>
                  <a:lnTo>
                    <a:pt x="32" y="147"/>
                  </a:lnTo>
                  <a:lnTo>
                    <a:pt x="32" y="146"/>
                  </a:lnTo>
                  <a:lnTo>
                    <a:pt x="32" y="145"/>
                  </a:lnTo>
                  <a:lnTo>
                    <a:pt x="32" y="144"/>
                  </a:lnTo>
                  <a:lnTo>
                    <a:pt x="31" y="144"/>
                  </a:lnTo>
                  <a:lnTo>
                    <a:pt x="31" y="143"/>
                  </a:lnTo>
                  <a:lnTo>
                    <a:pt x="32" y="143"/>
                  </a:lnTo>
                  <a:lnTo>
                    <a:pt x="32" y="142"/>
                  </a:lnTo>
                  <a:lnTo>
                    <a:pt x="33" y="142"/>
                  </a:lnTo>
                  <a:lnTo>
                    <a:pt x="30" y="141"/>
                  </a:lnTo>
                  <a:lnTo>
                    <a:pt x="29" y="140"/>
                  </a:lnTo>
                  <a:lnTo>
                    <a:pt x="30" y="139"/>
                  </a:lnTo>
                  <a:lnTo>
                    <a:pt x="30" y="136"/>
                  </a:lnTo>
                  <a:lnTo>
                    <a:pt x="29" y="135"/>
                  </a:lnTo>
                  <a:lnTo>
                    <a:pt x="30" y="135"/>
                  </a:lnTo>
                  <a:lnTo>
                    <a:pt x="30" y="136"/>
                  </a:lnTo>
                  <a:lnTo>
                    <a:pt x="31" y="136"/>
                  </a:lnTo>
                  <a:lnTo>
                    <a:pt x="32" y="135"/>
                  </a:lnTo>
                  <a:lnTo>
                    <a:pt x="31" y="133"/>
                  </a:lnTo>
                  <a:lnTo>
                    <a:pt x="30" y="133"/>
                  </a:lnTo>
                  <a:lnTo>
                    <a:pt x="28" y="133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7"/>
                  </a:lnTo>
                  <a:lnTo>
                    <a:pt x="30" y="127"/>
                  </a:lnTo>
                  <a:lnTo>
                    <a:pt x="30" y="126"/>
                  </a:lnTo>
                  <a:lnTo>
                    <a:pt x="29" y="126"/>
                  </a:lnTo>
                  <a:lnTo>
                    <a:pt x="29" y="125"/>
                  </a:lnTo>
                  <a:lnTo>
                    <a:pt x="28" y="125"/>
                  </a:lnTo>
                  <a:lnTo>
                    <a:pt x="27" y="125"/>
                  </a:lnTo>
                  <a:lnTo>
                    <a:pt x="26" y="125"/>
                  </a:lnTo>
                  <a:lnTo>
                    <a:pt x="25" y="124"/>
                  </a:lnTo>
                  <a:lnTo>
                    <a:pt x="26" y="123"/>
                  </a:lnTo>
                  <a:lnTo>
                    <a:pt x="26" y="122"/>
                  </a:lnTo>
                  <a:lnTo>
                    <a:pt x="26" y="121"/>
                  </a:lnTo>
                  <a:lnTo>
                    <a:pt x="26" y="120"/>
                  </a:lnTo>
                  <a:lnTo>
                    <a:pt x="25" y="120"/>
                  </a:lnTo>
                  <a:lnTo>
                    <a:pt x="25" y="121"/>
                  </a:lnTo>
                  <a:lnTo>
                    <a:pt x="25" y="122"/>
                  </a:lnTo>
                  <a:lnTo>
                    <a:pt x="25" y="123"/>
                  </a:lnTo>
                  <a:lnTo>
                    <a:pt x="23" y="122"/>
                  </a:lnTo>
                  <a:lnTo>
                    <a:pt x="23" y="121"/>
                  </a:lnTo>
                  <a:lnTo>
                    <a:pt x="23" y="120"/>
                  </a:lnTo>
                  <a:lnTo>
                    <a:pt x="23" y="119"/>
                  </a:lnTo>
                  <a:lnTo>
                    <a:pt x="23" y="118"/>
                  </a:lnTo>
                  <a:lnTo>
                    <a:pt x="22" y="118"/>
                  </a:lnTo>
                  <a:lnTo>
                    <a:pt x="22" y="117"/>
                  </a:lnTo>
                  <a:lnTo>
                    <a:pt x="22" y="116"/>
                  </a:lnTo>
                  <a:lnTo>
                    <a:pt x="22" y="115"/>
                  </a:lnTo>
                  <a:lnTo>
                    <a:pt x="23" y="115"/>
                  </a:lnTo>
                  <a:lnTo>
                    <a:pt x="23" y="114"/>
                  </a:lnTo>
                  <a:lnTo>
                    <a:pt x="23" y="113"/>
                  </a:lnTo>
                  <a:lnTo>
                    <a:pt x="22" y="113"/>
                  </a:lnTo>
                  <a:lnTo>
                    <a:pt x="22" y="112"/>
                  </a:lnTo>
                  <a:lnTo>
                    <a:pt x="22" y="111"/>
                  </a:lnTo>
                  <a:lnTo>
                    <a:pt x="23" y="111"/>
                  </a:lnTo>
                  <a:lnTo>
                    <a:pt x="23" y="110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3" y="106"/>
                  </a:lnTo>
                  <a:lnTo>
                    <a:pt x="23" y="105"/>
                  </a:lnTo>
                  <a:lnTo>
                    <a:pt x="22" y="105"/>
                  </a:lnTo>
                  <a:lnTo>
                    <a:pt x="22" y="103"/>
                  </a:lnTo>
                  <a:lnTo>
                    <a:pt x="21" y="101"/>
                  </a:lnTo>
                  <a:lnTo>
                    <a:pt x="20" y="101"/>
                  </a:lnTo>
                  <a:lnTo>
                    <a:pt x="20" y="100"/>
                  </a:lnTo>
                  <a:lnTo>
                    <a:pt x="20" y="99"/>
                  </a:lnTo>
                  <a:lnTo>
                    <a:pt x="21" y="99"/>
                  </a:lnTo>
                  <a:lnTo>
                    <a:pt x="21" y="98"/>
                  </a:lnTo>
                  <a:lnTo>
                    <a:pt x="21" y="97"/>
                  </a:lnTo>
                  <a:lnTo>
                    <a:pt x="21" y="96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19" y="95"/>
                  </a:lnTo>
                  <a:lnTo>
                    <a:pt x="18" y="95"/>
                  </a:lnTo>
                  <a:lnTo>
                    <a:pt x="19" y="94"/>
                  </a:lnTo>
                  <a:lnTo>
                    <a:pt x="19" y="93"/>
                  </a:lnTo>
                  <a:lnTo>
                    <a:pt x="18" y="93"/>
                  </a:lnTo>
                  <a:lnTo>
                    <a:pt x="17" y="93"/>
                  </a:lnTo>
                  <a:lnTo>
                    <a:pt x="17" y="94"/>
                  </a:lnTo>
                  <a:lnTo>
                    <a:pt x="16" y="94"/>
                  </a:lnTo>
                  <a:lnTo>
                    <a:pt x="16" y="93"/>
                  </a:lnTo>
                  <a:lnTo>
                    <a:pt x="17" y="93"/>
                  </a:lnTo>
                  <a:lnTo>
                    <a:pt x="17" y="92"/>
                  </a:lnTo>
                  <a:lnTo>
                    <a:pt x="17" y="91"/>
                  </a:lnTo>
                  <a:lnTo>
                    <a:pt x="16" y="91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5" y="88"/>
                  </a:lnTo>
                  <a:lnTo>
                    <a:pt x="15" y="87"/>
                  </a:lnTo>
                  <a:lnTo>
                    <a:pt x="15" y="86"/>
                  </a:lnTo>
                  <a:lnTo>
                    <a:pt x="13" y="86"/>
                  </a:lnTo>
                  <a:lnTo>
                    <a:pt x="13" y="85"/>
                  </a:lnTo>
                  <a:lnTo>
                    <a:pt x="13" y="84"/>
                  </a:lnTo>
                  <a:lnTo>
                    <a:pt x="12" y="84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12" y="81"/>
                  </a:lnTo>
                  <a:lnTo>
                    <a:pt x="13" y="80"/>
                  </a:lnTo>
                  <a:lnTo>
                    <a:pt x="13" y="79"/>
                  </a:lnTo>
                  <a:lnTo>
                    <a:pt x="13" y="78"/>
                  </a:lnTo>
                  <a:lnTo>
                    <a:pt x="13" y="77"/>
                  </a:lnTo>
                  <a:lnTo>
                    <a:pt x="12" y="77"/>
                  </a:lnTo>
                  <a:lnTo>
                    <a:pt x="11" y="75"/>
                  </a:lnTo>
                  <a:lnTo>
                    <a:pt x="10" y="73"/>
                  </a:lnTo>
                  <a:lnTo>
                    <a:pt x="9" y="73"/>
                  </a:lnTo>
                  <a:lnTo>
                    <a:pt x="10" y="70"/>
                  </a:lnTo>
                  <a:lnTo>
                    <a:pt x="11" y="68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9" y="65"/>
                  </a:lnTo>
                  <a:lnTo>
                    <a:pt x="8" y="65"/>
                  </a:lnTo>
                  <a:lnTo>
                    <a:pt x="7" y="65"/>
                  </a:lnTo>
                  <a:lnTo>
                    <a:pt x="7" y="64"/>
                  </a:lnTo>
                  <a:lnTo>
                    <a:pt x="6" y="64"/>
                  </a:lnTo>
                  <a:lnTo>
                    <a:pt x="7" y="61"/>
                  </a:lnTo>
                  <a:lnTo>
                    <a:pt x="6" y="61"/>
                  </a:lnTo>
                  <a:lnTo>
                    <a:pt x="6" y="60"/>
                  </a:lnTo>
                  <a:lnTo>
                    <a:pt x="6" y="59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3" y="53"/>
                  </a:lnTo>
                  <a:lnTo>
                    <a:pt x="2" y="53"/>
                  </a:lnTo>
                  <a:lnTo>
                    <a:pt x="2" y="52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1" y="47"/>
                  </a:lnTo>
                  <a:lnTo>
                    <a:pt x="2" y="47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5" y="45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8" y="30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5E4908EF-52A5-A341-9C67-B92064284B8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594" y="2152"/>
              <a:ext cx="581" cy="322"/>
            </a:xfrm>
            <a:custGeom>
              <a:avLst/>
              <a:gdLst>
                <a:gd name="T0" fmla="*/ 16 w 329"/>
                <a:gd name="T1" fmla="*/ 53 h 187"/>
                <a:gd name="T2" fmla="*/ 14 w 329"/>
                <a:gd name="T3" fmla="*/ 100 h 187"/>
                <a:gd name="T4" fmla="*/ 11 w 329"/>
                <a:gd name="T5" fmla="*/ 131 h 187"/>
                <a:gd name="T6" fmla="*/ 9 w 329"/>
                <a:gd name="T7" fmla="*/ 162 h 187"/>
                <a:gd name="T8" fmla="*/ 5 w 329"/>
                <a:gd name="T9" fmla="*/ 222 h 187"/>
                <a:gd name="T10" fmla="*/ 2 w 329"/>
                <a:gd name="T11" fmla="*/ 267 h 187"/>
                <a:gd name="T12" fmla="*/ 18 w 329"/>
                <a:gd name="T13" fmla="*/ 307 h 187"/>
                <a:gd name="T14" fmla="*/ 42 w 329"/>
                <a:gd name="T15" fmla="*/ 308 h 187"/>
                <a:gd name="T16" fmla="*/ 85 w 329"/>
                <a:gd name="T17" fmla="*/ 310 h 187"/>
                <a:gd name="T18" fmla="*/ 136 w 329"/>
                <a:gd name="T19" fmla="*/ 312 h 187"/>
                <a:gd name="T20" fmla="*/ 180 w 329"/>
                <a:gd name="T21" fmla="*/ 315 h 187"/>
                <a:gd name="T22" fmla="*/ 201 w 329"/>
                <a:gd name="T23" fmla="*/ 315 h 187"/>
                <a:gd name="T24" fmla="*/ 233 w 329"/>
                <a:gd name="T25" fmla="*/ 315 h 187"/>
                <a:gd name="T26" fmla="*/ 254 w 329"/>
                <a:gd name="T27" fmla="*/ 319 h 187"/>
                <a:gd name="T28" fmla="*/ 274 w 329"/>
                <a:gd name="T29" fmla="*/ 319 h 187"/>
                <a:gd name="T30" fmla="*/ 316 w 329"/>
                <a:gd name="T31" fmla="*/ 319 h 187"/>
                <a:gd name="T32" fmla="*/ 337 w 329"/>
                <a:gd name="T33" fmla="*/ 319 h 187"/>
                <a:gd name="T34" fmla="*/ 371 w 329"/>
                <a:gd name="T35" fmla="*/ 319 h 187"/>
                <a:gd name="T36" fmla="*/ 390 w 329"/>
                <a:gd name="T37" fmla="*/ 322 h 187"/>
                <a:gd name="T38" fmla="*/ 410 w 329"/>
                <a:gd name="T39" fmla="*/ 322 h 187"/>
                <a:gd name="T40" fmla="*/ 443 w 329"/>
                <a:gd name="T41" fmla="*/ 322 h 187"/>
                <a:gd name="T42" fmla="*/ 472 w 329"/>
                <a:gd name="T43" fmla="*/ 322 h 187"/>
                <a:gd name="T44" fmla="*/ 491 w 329"/>
                <a:gd name="T45" fmla="*/ 322 h 187"/>
                <a:gd name="T46" fmla="*/ 516 w 329"/>
                <a:gd name="T47" fmla="*/ 322 h 187"/>
                <a:gd name="T48" fmla="*/ 537 w 329"/>
                <a:gd name="T49" fmla="*/ 322 h 187"/>
                <a:gd name="T50" fmla="*/ 560 w 329"/>
                <a:gd name="T51" fmla="*/ 322 h 187"/>
                <a:gd name="T52" fmla="*/ 576 w 329"/>
                <a:gd name="T53" fmla="*/ 319 h 187"/>
                <a:gd name="T54" fmla="*/ 579 w 329"/>
                <a:gd name="T55" fmla="*/ 288 h 187"/>
                <a:gd name="T56" fmla="*/ 579 w 329"/>
                <a:gd name="T57" fmla="*/ 263 h 187"/>
                <a:gd name="T58" fmla="*/ 579 w 329"/>
                <a:gd name="T59" fmla="*/ 236 h 187"/>
                <a:gd name="T60" fmla="*/ 579 w 329"/>
                <a:gd name="T61" fmla="*/ 207 h 187"/>
                <a:gd name="T62" fmla="*/ 577 w 329"/>
                <a:gd name="T63" fmla="*/ 170 h 187"/>
                <a:gd name="T64" fmla="*/ 577 w 329"/>
                <a:gd name="T65" fmla="*/ 145 h 187"/>
                <a:gd name="T66" fmla="*/ 577 w 329"/>
                <a:gd name="T67" fmla="*/ 119 h 187"/>
                <a:gd name="T68" fmla="*/ 572 w 329"/>
                <a:gd name="T69" fmla="*/ 102 h 187"/>
                <a:gd name="T70" fmla="*/ 560 w 329"/>
                <a:gd name="T71" fmla="*/ 95 h 187"/>
                <a:gd name="T72" fmla="*/ 558 w 329"/>
                <a:gd name="T73" fmla="*/ 77 h 187"/>
                <a:gd name="T74" fmla="*/ 544 w 329"/>
                <a:gd name="T75" fmla="*/ 71 h 187"/>
                <a:gd name="T76" fmla="*/ 544 w 329"/>
                <a:gd name="T77" fmla="*/ 59 h 187"/>
                <a:gd name="T78" fmla="*/ 549 w 329"/>
                <a:gd name="T79" fmla="*/ 45 h 187"/>
                <a:gd name="T80" fmla="*/ 555 w 329"/>
                <a:gd name="T81" fmla="*/ 40 h 187"/>
                <a:gd name="T82" fmla="*/ 553 w 329"/>
                <a:gd name="T83" fmla="*/ 31 h 187"/>
                <a:gd name="T84" fmla="*/ 540 w 329"/>
                <a:gd name="T85" fmla="*/ 31 h 187"/>
                <a:gd name="T86" fmla="*/ 524 w 329"/>
                <a:gd name="T87" fmla="*/ 21 h 187"/>
                <a:gd name="T88" fmla="*/ 505 w 329"/>
                <a:gd name="T89" fmla="*/ 17 h 187"/>
                <a:gd name="T90" fmla="*/ 484 w 329"/>
                <a:gd name="T91" fmla="*/ 17 h 187"/>
                <a:gd name="T92" fmla="*/ 454 w 329"/>
                <a:gd name="T93" fmla="*/ 17 h 187"/>
                <a:gd name="T94" fmla="*/ 433 w 329"/>
                <a:gd name="T95" fmla="*/ 17 h 187"/>
                <a:gd name="T96" fmla="*/ 394 w 329"/>
                <a:gd name="T97" fmla="*/ 17 h 187"/>
                <a:gd name="T98" fmla="*/ 360 w 329"/>
                <a:gd name="T99" fmla="*/ 17 h 187"/>
                <a:gd name="T100" fmla="*/ 336 w 329"/>
                <a:gd name="T101" fmla="*/ 15 h 187"/>
                <a:gd name="T102" fmla="*/ 311 w 329"/>
                <a:gd name="T103" fmla="*/ 15 h 187"/>
                <a:gd name="T104" fmla="*/ 291 w 329"/>
                <a:gd name="T105" fmla="*/ 15 h 187"/>
                <a:gd name="T106" fmla="*/ 272 w 329"/>
                <a:gd name="T107" fmla="*/ 14 h 187"/>
                <a:gd name="T108" fmla="*/ 244 w 329"/>
                <a:gd name="T109" fmla="*/ 14 h 187"/>
                <a:gd name="T110" fmla="*/ 198 w 329"/>
                <a:gd name="T111" fmla="*/ 12 h 187"/>
                <a:gd name="T112" fmla="*/ 170 w 329"/>
                <a:gd name="T113" fmla="*/ 10 h 187"/>
                <a:gd name="T114" fmla="*/ 143 w 329"/>
                <a:gd name="T115" fmla="*/ 9 h 187"/>
                <a:gd name="T116" fmla="*/ 104 w 329"/>
                <a:gd name="T117" fmla="*/ 7 h 187"/>
                <a:gd name="T118" fmla="*/ 81 w 329"/>
                <a:gd name="T119" fmla="*/ 5 h 187"/>
                <a:gd name="T120" fmla="*/ 57 w 329"/>
                <a:gd name="T121" fmla="*/ 3 h 187"/>
                <a:gd name="T122" fmla="*/ 21 w 329"/>
                <a:gd name="T123" fmla="*/ 0 h 1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29" h="187">
                  <a:moveTo>
                    <a:pt x="11" y="0"/>
                  </a:moveTo>
                  <a:lnTo>
                    <a:pt x="11" y="8"/>
                  </a:lnTo>
                  <a:lnTo>
                    <a:pt x="11" y="10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0" y="25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0" y="28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9" y="32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9" y="39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8" y="52"/>
                  </a:lnTo>
                  <a:lnTo>
                    <a:pt x="8" y="56"/>
                  </a:lnTo>
                  <a:lnTo>
                    <a:pt x="8" y="58"/>
                  </a:lnTo>
                  <a:lnTo>
                    <a:pt x="7" y="59"/>
                  </a:lnTo>
                  <a:lnTo>
                    <a:pt x="7" y="60"/>
                  </a:lnTo>
                  <a:lnTo>
                    <a:pt x="7" y="61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7" y="69"/>
                  </a:lnTo>
                  <a:lnTo>
                    <a:pt x="7" y="71"/>
                  </a:lnTo>
                  <a:lnTo>
                    <a:pt x="6" y="73"/>
                  </a:lnTo>
                  <a:lnTo>
                    <a:pt x="6" y="74"/>
                  </a:lnTo>
                  <a:lnTo>
                    <a:pt x="6" y="76"/>
                  </a:lnTo>
                  <a:lnTo>
                    <a:pt x="6" y="77"/>
                  </a:lnTo>
                  <a:lnTo>
                    <a:pt x="6" y="79"/>
                  </a:lnTo>
                  <a:lnTo>
                    <a:pt x="6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5" y="87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5" y="91"/>
                  </a:lnTo>
                  <a:lnTo>
                    <a:pt x="5" y="92"/>
                  </a:lnTo>
                  <a:lnTo>
                    <a:pt x="5" y="93"/>
                  </a:lnTo>
                  <a:lnTo>
                    <a:pt x="5" y="94"/>
                  </a:lnTo>
                  <a:lnTo>
                    <a:pt x="5" y="95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5" y="101"/>
                  </a:lnTo>
                  <a:lnTo>
                    <a:pt x="4" y="102"/>
                  </a:lnTo>
                  <a:lnTo>
                    <a:pt x="4" y="110"/>
                  </a:lnTo>
                  <a:lnTo>
                    <a:pt x="4" y="111"/>
                  </a:lnTo>
                  <a:lnTo>
                    <a:pt x="3" y="115"/>
                  </a:lnTo>
                  <a:lnTo>
                    <a:pt x="3" y="119"/>
                  </a:lnTo>
                  <a:lnTo>
                    <a:pt x="3" y="125"/>
                  </a:lnTo>
                  <a:lnTo>
                    <a:pt x="3" y="129"/>
                  </a:lnTo>
                  <a:lnTo>
                    <a:pt x="2" y="131"/>
                  </a:lnTo>
                  <a:lnTo>
                    <a:pt x="2" y="132"/>
                  </a:lnTo>
                  <a:lnTo>
                    <a:pt x="2" y="133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1" y="145"/>
                  </a:lnTo>
                  <a:lnTo>
                    <a:pt x="1" y="147"/>
                  </a:lnTo>
                  <a:lnTo>
                    <a:pt x="1" y="150"/>
                  </a:lnTo>
                  <a:lnTo>
                    <a:pt x="1" y="153"/>
                  </a:lnTo>
                  <a:lnTo>
                    <a:pt x="1" y="155"/>
                  </a:lnTo>
                  <a:lnTo>
                    <a:pt x="1" y="159"/>
                  </a:lnTo>
                  <a:lnTo>
                    <a:pt x="1" y="163"/>
                  </a:lnTo>
                  <a:lnTo>
                    <a:pt x="1" y="169"/>
                  </a:lnTo>
                  <a:lnTo>
                    <a:pt x="1" y="170"/>
                  </a:lnTo>
                  <a:lnTo>
                    <a:pt x="0" y="174"/>
                  </a:lnTo>
                  <a:lnTo>
                    <a:pt x="0" y="177"/>
                  </a:lnTo>
                  <a:lnTo>
                    <a:pt x="1" y="177"/>
                  </a:lnTo>
                  <a:lnTo>
                    <a:pt x="3" y="177"/>
                  </a:lnTo>
                  <a:lnTo>
                    <a:pt x="5" y="177"/>
                  </a:lnTo>
                  <a:lnTo>
                    <a:pt x="6" y="177"/>
                  </a:lnTo>
                  <a:lnTo>
                    <a:pt x="10" y="178"/>
                  </a:lnTo>
                  <a:lnTo>
                    <a:pt x="11" y="178"/>
                  </a:lnTo>
                  <a:lnTo>
                    <a:pt x="12" y="178"/>
                  </a:lnTo>
                  <a:lnTo>
                    <a:pt x="13" y="178"/>
                  </a:lnTo>
                  <a:lnTo>
                    <a:pt x="14" y="178"/>
                  </a:lnTo>
                  <a:lnTo>
                    <a:pt x="15" y="178"/>
                  </a:lnTo>
                  <a:lnTo>
                    <a:pt x="18" y="178"/>
                  </a:lnTo>
                  <a:lnTo>
                    <a:pt x="19" y="178"/>
                  </a:lnTo>
                  <a:lnTo>
                    <a:pt x="20" y="178"/>
                  </a:lnTo>
                  <a:lnTo>
                    <a:pt x="21" y="178"/>
                  </a:lnTo>
                  <a:lnTo>
                    <a:pt x="24" y="179"/>
                  </a:lnTo>
                  <a:lnTo>
                    <a:pt x="26" y="179"/>
                  </a:lnTo>
                  <a:lnTo>
                    <a:pt x="27" y="179"/>
                  </a:lnTo>
                  <a:lnTo>
                    <a:pt x="28" y="179"/>
                  </a:lnTo>
                  <a:lnTo>
                    <a:pt x="29" y="179"/>
                  </a:lnTo>
                  <a:lnTo>
                    <a:pt x="30" y="179"/>
                  </a:lnTo>
                  <a:lnTo>
                    <a:pt x="35" y="179"/>
                  </a:lnTo>
                  <a:lnTo>
                    <a:pt x="37" y="179"/>
                  </a:lnTo>
                  <a:lnTo>
                    <a:pt x="43" y="180"/>
                  </a:lnTo>
                  <a:lnTo>
                    <a:pt x="44" y="180"/>
                  </a:lnTo>
                  <a:lnTo>
                    <a:pt x="45" y="180"/>
                  </a:lnTo>
                  <a:lnTo>
                    <a:pt x="46" y="180"/>
                  </a:lnTo>
                  <a:lnTo>
                    <a:pt x="48" y="180"/>
                  </a:lnTo>
                  <a:lnTo>
                    <a:pt x="49" y="180"/>
                  </a:lnTo>
                  <a:lnTo>
                    <a:pt x="51" y="180"/>
                  </a:lnTo>
                  <a:lnTo>
                    <a:pt x="54" y="180"/>
                  </a:lnTo>
                  <a:lnTo>
                    <a:pt x="56" y="180"/>
                  </a:lnTo>
                  <a:lnTo>
                    <a:pt x="58" y="181"/>
                  </a:lnTo>
                  <a:lnTo>
                    <a:pt x="62" y="181"/>
                  </a:lnTo>
                  <a:lnTo>
                    <a:pt x="63" y="181"/>
                  </a:lnTo>
                  <a:lnTo>
                    <a:pt x="65" y="181"/>
                  </a:lnTo>
                  <a:lnTo>
                    <a:pt x="66" y="181"/>
                  </a:lnTo>
                  <a:lnTo>
                    <a:pt x="68" y="181"/>
                  </a:lnTo>
                  <a:lnTo>
                    <a:pt x="71" y="181"/>
                  </a:lnTo>
                  <a:lnTo>
                    <a:pt x="77" y="181"/>
                  </a:lnTo>
                  <a:lnTo>
                    <a:pt x="81" y="181"/>
                  </a:lnTo>
                  <a:lnTo>
                    <a:pt x="85" y="181"/>
                  </a:lnTo>
                  <a:lnTo>
                    <a:pt x="86" y="181"/>
                  </a:lnTo>
                  <a:lnTo>
                    <a:pt x="88" y="181"/>
                  </a:lnTo>
                  <a:lnTo>
                    <a:pt x="89" y="181"/>
                  </a:lnTo>
                  <a:lnTo>
                    <a:pt x="91" y="181"/>
                  </a:lnTo>
                  <a:lnTo>
                    <a:pt x="96" y="183"/>
                  </a:lnTo>
                  <a:lnTo>
                    <a:pt x="98" y="183"/>
                  </a:lnTo>
                  <a:lnTo>
                    <a:pt x="99" y="183"/>
                  </a:lnTo>
                  <a:lnTo>
                    <a:pt x="101" y="183"/>
                  </a:lnTo>
                  <a:lnTo>
                    <a:pt x="102" y="183"/>
                  </a:lnTo>
                  <a:lnTo>
                    <a:pt x="103" y="183"/>
                  </a:lnTo>
                  <a:lnTo>
                    <a:pt x="104" y="183"/>
                  </a:lnTo>
                  <a:lnTo>
                    <a:pt x="105" y="183"/>
                  </a:lnTo>
                  <a:lnTo>
                    <a:pt x="106" y="183"/>
                  </a:lnTo>
                  <a:lnTo>
                    <a:pt x="107" y="183"/>
                  </a:lnTo>
                  <a:lnTo>
                    <a:pt x="109" y="183"/>
                  </a:lnTo>
                  <a:lnTo>
                    <a:pt x="111" y="183"/>
                  </a:lnTo>
                  <a:lnTo>
                    <a:pt x="112" y="183"/>
                  </a:lnTo>
                  <a:lnTo>
                    <a:pt x="113" y="183"/>
                  </a:lnTo>
                  <a:lnTo>
                    <a:pt x="114" y="183"/>
                  </a:lnTo>
                  <a:lnTo>
                    <a:pt x="115" y="183"/>
                  </a:lnTo>
                  <a:lnTo>
                    <a:pt x="117" y="183"/>
                  </a:lnTo>
                  <a:lnTo>
                    <a:pt x="118" y="183"/>
                  </a:lnTo>
                  <a:lnTo>
                    <a:pt x="119" y="183"/>
                  </a:lnTo>
                  <a:lnTo>
                    <a:pt x="122" y="183"/>
                  </a:lnTo>
                  <a:lnTo>
                    <a:pt x="123" y="183"/>
                  </a:lnTo>
                  <a:lnTo>
                    <a:pt x="125" y="183"/>
                  </a:lnTo>
                  <a:lnTo>
                    <a:pt x="127" y="183"/>
                  </a:lnTo>
                  <a:lnTo>
                    <a:pt x="129" y="183"/>
                  </a:lnTo>
                  <a:lnTo>
                    <a:pt x="131" y="183"/>
                  </a:lnTo>
                  <a:lnTo>
                    <a:pt x="132" y="183"/>
                  </a:lnTo>
                  <a:lnTo>
                    <a:pt x="133" y="183"/>
                  </a:lnTo>
                  <a:lnTo>
                    <a:pt x="134" y="183"/>
                  </a:lnTo>
                  <a:lnTo>
                    <a:pt x="135" y="183"/>
                  </a:lnTo>
                  <a:lnTo>
                    <a:pt x="136" y="183"/>
                  </a:lnTo>
                  <a:lnTo>
                    <a:pt x="137" y="183"/>
                  </a:lnTo>
                  <a:lnTo>
                    <a:pt x="138" y="183"/>
                  </a:lnTo>
                  <a:lnTo>
                    <a:pt x="139" y="183"/>
                  </a:lnTo>
                  <a:lnTo>
                    <a:pt x="139" y="185"/>
                  </a:lnTo>
                  <a:lnTo>
                    <a:pt x="140" y="185"/>
                  </a:lnTo>
                  <a:lnTo>
                    <a:pt x="141" y="185"/>
                  </a:lnTo>
                  <a:lnTo>
                    <a:pt x="143" y="185"/>
                  </a:lnTo>
                  <a:lnTo>
                    <a:pt x="144" y="185"/>
                  </a:lnTo>
                  <a:lnTo>
                    <a:pt x="145" y="185"/>
                  </a:lnTo>
                  <a:lnTo>
                    <a:pt x="146" y="185"/>
                  </a:lnTo>
                  <a:lnTo>
                    <a:pt x="147" y="185"/>
                  </a:lnTo>
                  <a:lnTo>
                    <a:pt x="148" y="185"/>
                  </a:lnTo>
                  <a:lnTo>
                    <a:pt x="149" y="185"/>
                  </a:lnTo>
                  <a:lnTo>
                    <a:pt x="150" y="185"/>
                  </a:lnTo>
                  <a:lnTo>
                    <a:pt x="151" y="185"/>
                  </a:lnTo>
                  <a:lnTo>
                    <a:pt x="152" y="185"/>
                  </a:lnTo>
                  <a:lnTo>
                    <a:pt x="153" y="185"/>
                  </a:lnTo>
                  <a:lnTo>
                    <a:pt x="154" y="185"/>
                  </a:lnTo>
                  <a:lnTo>
                    <a:pt x="155" y="185"/>
                  </a:lnTo>
                  <a:lnTo>
                    <a:pt x="159" y="185"/>
                  </a:lnTo>
                  <a:lnTo>
                    <a:pt x="160" y="185"/>
                  </a:lnTo>
                  <a:lnTo>
                    <a:pt x="163" y="185"/>
                  </a:lnTo>
                  <a:lnTo>
                    <a:pt x="168" y="185"/>
                  </a:lnTo>
                  <a:lnTo>
                    <a:pt x="169" y="185"/>
                  </a:lnTo>
                  <a:lnTo>
                    <a:pt x="174" y="185"/>
                  </a:lnTo>
                  <a:lnTo>
                    <a:pt x="175" y="185"/>
                  </a:lnTo>
                  <a:lnTo>
                    <a:pt x="176" y="185"/>
                  </a:lnTo>
                  <a:lnTo>
                    <a:pt x="177" y="185"/>
                  </a:lnTo>
                  <a:lnTo>
                    <a:pt x="178" y="185"/>
                  </a:lnTo>
                  <a:lnTo>
                    <a:pt x="179" y="185"/>
                  </a:lnTo>
                  <a:lnTo>
                    <a:pt x="180" y="185"/>
                  </a:lnTo>
                  <a:lnTo>
                    <a:pt x="181" y="185"/>
                  </a:lnTo>
                  <a:lnTo>
                    <a:pt x="182" y="185"/>
                  </a:lnTo>
                  <a:lnTo>
                    <a:pt x="183" y="185"/>
                  </a:lnTo>
                  <a:lnTo>
                    <a:pt x="184" y="185"/>
                  </a:lnTo>
                  <a:lnTo>
                    <a:pt x="185" y="185"/>
                  </a:lnTo>
                  <a:lnTo>
                    <a:pt x="186" y="185"/>
                  </a:lnTo>
                  <a:lnTo>
                    <a:pt x="187" y="185"/>
                  </a:lnTo>
                  <a:lnTo>
                    <a:pt x="188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91" y="185"/>
                  </a:lnTo>
                  <a:lnTo>
                    <a:pt x="195" y="185"/>
                  </a:lnTo>
                  <a:lnTo>
                    <a:pt x="197" y="185"/>
                  </a:lnTo>
                  <a:lnTo>
                    <a:pt x="200" y="185"/>
                  </a:lnTo>
                  <a:lnTo>
                    <a:pt x="203" y="185"/>
                  </a:lnTo>
                  <a:lnTo>
                    <a:pt x="204" y="185"/>
                  </a:lnTo>
                  <a:lnTo>
                    <a:pt x="205" y="185"/>
                  </a:lnTo>
                  <a:lnTo>
                    <a:pt x="206" y="185"/>
                  </a:lnTo>
                  <a:lnTo>
                    <a:pt x="207" y="185"/>
                  </a:lnTo>
                  <a:lnTo>
                    <a:pt x="209" y="185"/>
                  </a:lnTo>
                  <a:lnTo>
                    <a:pt x="210" y="185"/>
                  </a:lnTo>
                  <a:lnTo>
                    <a:pt x="211" y="185"/>
                  </a:lnTo>
                  <a:lnTo>
                    <a:pt x="212" y="185"/>
                  </a:lnTo>
                  <a:lnTo>
                    <a:pt x="213" y="185"/>
                  </a:lnTo>
                  <a:lnTo>
                    <a:pt x="214" y="185"/>
                  </a:lnTo>
                  <a:lnTo>
                    <a:pt x="215" y="185"/>
                  </a:lnTo>
                  <a:lnTo>
                    <a:pt x="216" y="185"/>
                  </a:lnTo>
                  <a:lnTo>
                    <a:pt x="217" y="185"/>
                  </a:lnTo>
                  <a:lnTo>
                    <a:pt x="217" y="187"/>
                  </a:lnTo>
                  <a:lnTo>
                    <a:pt x="219" y="187"/>
                  </a:lnTo>
                  <a:lnTo>
                    <a:pt x="220" y="187"/>
                  </a:lnTo>
                  <a:lnTo>
                    <a:pt x="221" y="187"/>
                  </a:lnTo>
                  <a:lnTo>
                    <a:pt x="222" y="187"/>
                  </a:lnTo>
                  <a:lnTo>
                    <a:pt x="223" y="187"/>
                  </a:lnTo>
                  <a:lnTo>
                    <a:pt x="224" y="187"/>
                  </a:lnTo>
                  <a:lnTo>
                    <a:pt x="225" y="187"/>
                  </a:lnTo>
                  <a:lnTo>
                    <a:pt x="226" y="187"/>
                  </a:lnTo>
                  <a:lnTo>
                    <a:pt x="227" y="187"/>
                  </a:lnTo>
                  <a:lnTo>
                    <a:pt x="229" y="187"/>
                  </a:lnTo>
                  <a:lnTo>
                    <a:pt x="230" y="187"/>
                  </a:lnTo>
                  <a:lnTo>
                    <a:pt x="231" y="187"/>
                  </a:lnTo>
                  <a:lnTo>
                    <a:pt x="232" y="187"/>
                  </a:lnTo>
                  <a:lnTo>
                    <a:pt x="233" y="187"/>
                  </a:lnTo>
                  <a:lnTo>
                    <a:pt x="234" y="187"/>
                  </a:lnTo>
                  <a:lnTo>
                    <a:pt x="235" y="187"/>
                  </a:lnTo>
                  <a:lnTo>
                    <a:pt x="236" y="187"/>
                  </a:lnTo>
                  <a:lnTo>
                    <a:pt x="237" y="187"/>
                  </a:lnTo>
                  <a:lnTo>
                    <a:pt x="240" y="187"/>
                  </a:lnTo>
                  <a:lnTo>
                    <a:pt x="244" y="187"/>
                  </a:lnTo>
                  <a:lnTo>
                    <a:pt x="246" y="187"/>
                  </a:lnTo>
                  <a:lnTo>
                    <a:pt x="247" y="187"/>
                  </a:lnTo>
                  <a:lnTo>
                    <a:pt x="249" y="187"/>
                  </a:lnTo>
                  <a:lnTo>
                    <a:pt x="251" y="187"/>
                  </a:lnTo>
                  <a:lnTo>
                    <a:pt x="254" y="187"/>
                  </a:lnTo>
                  <a:lnTo>
                    <a:pt x="256" y="187"/>
                  </a:lnTo>
                  <a:lnTo>
                    <a:pt x="257" y="187"/>
                  </a:lnTo>
                  <a:lnTo>
                    <a:pt x="258" y="187"/>
                  </a:lnTo>
                  <a:lnTo>
                    <a:pt x="259" y="187"/>
                  </a:lnTo>
                  <a:lnTo>
                    <a:pt x="260" y="187"/>
                  </a:lnTo>
                  <a:lnTo>
                    <a:pt x="261" y="187"/>
                  </a:lnTo>
                  <a:lnTo>
                    <a:pt x="262" y="187"/>
                  </a:lnTo>
                  <a:lnTo>
                    <a:pt x="263" y="187"/>
                  </a:lnTo>
                  <a:lnTo>
                    <a:pt x="267" y="187"/>
                  </a:lnTo>
                  <a:lnTo>
                    <a:pt x="268" y="187"/>
                  </a:lnTo>
                  <a:lnTo>
                    <a:pt x="269" y="187"/>
                  </a:lnTo>
                  <a:lnTo>
                    <a:pt x="270" y="187"/>
                  </a:lnTo>
                  <a:lnTo>
                    <a:pt x="271" y="187"/>
                  </a:lnTo>
                  <a:lnTo>
                    <a:pt x="272" y="187"/>
                  </a:lnTo>
                  <a:lnTo>
                    <a:pt x="273" y="187"/>
                  </a:lnTo>
                  <a:lnTo>
                    <a:pt x="274" y="187"/>
                  </a:lnTo>
                  <a:lnTo>
                    <a:pt x="276" y="187"/>
                  </a:lnTo>
                  <a:lnTo>
                    <a:pt x="277" y="187"/>
                  </a:lnTo>
                  <a:lnTo>
                    <a:pt x="278" y="187"/>
                  </a:lnTo>
                  <a:lnTo>
                    <a:pt x="279" y="187"/>
                  </a:lnTo>
                  <a:lnTo>
                    <a:pt x="280" y="187"/>
                  </a:lnTo>
                  <a:lnTo>
                    <a:pt x="281" y="187"/>
                  </a:lnTo>
                  <a:lnTo>
                    <a:pt x="283" y="187"/>
                  </a:lnTo>
                  <a:lnTo>
                    <a:pt x="284" y="187"/>
                  </a:lnTo>
                  <a:lnTo>
                    <a:pt x="286" y="187"/>
                  </a:lnTo>
                  <a:lnTo>
                    <a:pt x="287" y="187"/>
                  </a:lnTo>
                  <a:lnTo>
                    <a:pt x="288" y="187"/>
                  </a:lnTo>
                  <a:lnTo>
                    <a:pt x="289" y="187"/>
                  </a:lnTo>
                  <a:lnTo>
                    <a:pt x="290" y="187"/>
                  </a:lnTo>
                  <a:lnTo>
                    <a:pt x="291" y="187"/>
                  </a:lnTo>
                  <a:lnTo>
                    <a:pt x="292" y="187"/>
                  </a:lnTo>
                  <a:lnTo>
                    <a:pt x="293" y="187"/>
                  </a:lnTo>
                  <a:lnTo>
                    <a:pt x="294" y="187"/>
                  </a:lnTo>
                  <a:lnTo>
                    <a:pt x="296" y="187"/>
                  </a:lnTo>
                  <a:lnTo>
                    <a:pt x="297" y="187"/>
                  </a:lnTo>
                  <a:lnTo>
                    <a:pt x="298" y="187"/>
                  </a:lnTo>
                  <a:lnTo>
                    <a:pt x="299" y="187"/>
                  </a:lnTo>
                  <a:lnTo>
                    <a:pt x="300" y="187"/>
                  </a:lnTo>
                  <a:lnTo>
                    <a:pt x="302" y="187"/>
                  </a:lnTo>
                  <a:lnTo>
                    <a:pt x="303" y="187"/>
                  </a:lnTo>
                  <a:lnTo>
                    <a:pt x="304" y="187"/>
                  </a:lnTo>
                  <a:lnTo>
                    <a:pt x="306" y="187"/>
                  </a:lnTo>
                  <a:lnTo>
                    <a:pt x="307" y="187"/>
                  </a:lnTo>
                  <a:lnTo>
                    <a:pt x="308" y="187"/>
                  </a:lnTo>
                  <a:lnTo>
                    <a:pt x="310" y="187"/>
                  </a:lnTo>
                  <a:lnTo>
                    <a:pt x="312" y="187"/>
                  </a:lnTo>
                  <a:lnTo>
                    <a:pt x="313" y="187"/>
                  </a:lnTo>
                  <a:lnTo>
                    <a:pt x="314" y="187"/>
                  </a:lnTo>
                  <a:lnTo>
                    <a:pt x="316" y="187"/>
                  </a:lnTo>
                  <a:lnTo>
                    <a:pt x="317" y="187"/>
                  </a:lnTo>
                  <a:lnTo>
                    <a:pt x="318" y="187"/>
                  </a:lnTo>
                  <a:lnTo>
                    <a:pt x="319" y="187"/>
                  </a:lnTo>
                  <a:lnTo>
                    <a:pt x="319" y="185"/>
                  </a:lnTo>
                  <a:lnTo>
                    <a:pt x="319" y="187"/>
                  </a:lnTo>
                  <a:lnTo>
                    <a:pt x="319" y="185"/>
                  </a:lnTo>
                  <a:lnTo>
                    <a:pt x="319" y="187"/>
                  </a:lnTo>
                  <a:lnTo>
                    <a:pt x="320" y="185"/>
                  </a:lnTo>
                  <a:lnTo>
                    <a:pt x="321" y="185"/>
                  </a:lnTo>
                  <a:lnTo>
                    <a:pt x="322" y="185"/>
                  </a:lnTo>
                  <a:lnTo>
                    <a:pt x="323" y="185"/>
                  </a:lnTo>
                  <a:lnTo>
                    <a:pt x="324" y="185"/>
                  </a:lnTo>
                  <a:lnTo>
                    <a:pt x="326" y="185"/>
                  </a:lnTo>
                  <a:lnTo>
                    <a:pt x="328" y="185"/>
                  </a:lnTo>
                  <a:lnTo>
                    <a:pt x="329" y="185"/>
                  </a:lnTo>
                  <a:lnTo>
                    <a:pt x="329" y="183"/>
                  </a:lnTo>
                  <a:lnTo>
                    <a:pt x="329" y="181"/>
                  </a:lnTo>
                  <a:lnTo>
                    <a:pt x="328" y="181"/>
                  </a:lnTo>
                  <a:lnTo>
                    <a:pt x="328" y="178"/>
                  </a:lnTo>
                  <a:lnTo>
                    <a:pt x="328" y="175"/>
                  </a:lnTo>
                  <a:lnTo>
                    <a:pt x="328" y="172"/>
                  </a:lnTo>
                  <a:lnTo>
                    <a:pt x="328" y="170"/>
                  </a:lnTo>
                  <a:lnTo>
                    <a:pt x="328" y="167"/>
                  </a:lnTo>
                  <a:lnTo>
                    <a:pt x="328" y="166"/>
                  </a:lnTo>
                  <a:lnTo>
                    <a:pt x="328" y="165"/>
                  </a:lnTo>
                  <a:lnTo>
                    <a:pt x="328" y="164"/>
                  </a:lnTo>
                  <a:lnTo>
                    <a:pt x="328" y="163"/>
                  </a:lnTo>
                  <a:lnTo>
                    <a:pt x="328" y="161"/>
                  </a:lnTo>
                  <a:lnTo>
                    <a:pt x="328" y="160"/>
                  </a:lnTo>
                  <a:lnTo>
                    <a:pt x="328" y="158"/>
                  </a:lnTo>
                  <a:lnTo>
                    <a:pt x="328" y="157"/>
                  </a:lnTo>
                  <a:lnTo>
                    <a:pt x="328" y="155"/>
                  </a:lnTo>
                  <a:lnTo>
                    <a:pt x="328" y="153"/>
                  </a:lnTo>
                  <a:lnTo>
                    <a:pt x="328" y="152"/>
                  </a:lnTo>
                  <a:lnTo>
                    <a:pt x="328" y="150"/>
                  </a:lnTo>
                  <a:lnTo>
                    <a:pt x="328" y="149"/>
                  </a:lnTo>
                  <a:lnTo>
                    <a:pt x="328" y="148"/>
                  </a:lnTo>
                  <a:lnTo>
                    <a:pt x="328" y="147"/>
                  </a:lnTo>
                  <a:lnTo>
                    <a:pt x="328" y="146"/>
                  </a:lnTo>
                  <a:lnTo>
                    <a:pt x="328" y="145"/>
                  </a:lnTo>
                  <a:lnTo>
                    <a:pt x="328" y="143"/>
                  </a:lnTo>
                  <a:lnTo>
                    <a:pt x="328" y="142"/>
                  </a:lnTo>
                  <a:lnTo>
                    <a:pt x="328" y="139"/>
                  </a:lnTo>
                  <a:lnTo>
                    <a:pt x="328" y="137"/>
                  </a:lnTo>
                  <a:lnTo>
                    <a:pt x="328" y="136"/>
                  </a:lnTo>
                  <a:lnTo>
                    <a:pt x="328" y="134"/>
                  </a:lnTo>
                  <a:lnTo>
                    <a:pt x="328" y="132"/>
                  </a:lnTo>
                  <a:lnTo>
                    <a:pt x="328" y="130"/>
                  </a:lnTo>
                  <a:lnTo>
                    <a:pt x="328" y="129"/>
                  </a:lnTo>
                  <a:lnTo>
                    <a:pt x="328" y="127"/>
                  </a:lnTo>
                  <a:lnTo>
                    <a:pt x="328" y="125"/>
                  </a:lnTo>
                  <a:lnTo>
                    <a:pt x="328" y="124"/>
                  </a:lnTo>
                  <a:lnTo>
                    <a:pt x="328" y="123"/>
                  </a:lnTo>
                  <a:lnTo>
                    <a:pt x="328" y="121"/>
                  </a:lnTo>
                  <a:lnTo>
                    <a:pt x="328" y="120"/>
                  </a:lnTo>
                  <a:lnTo>
                    <a:pt x="328" y="119"/>
                  </a:lnTo>
                  <a:lnTo>
                    <a:pt x="328" y="118"/>
                  </a:lnTo>
                  <a:lnTo>
                    <a:pt x="328" y="117"/>
                  </a:lnTo>
                  <a:lnTo>
                    <a:pt x="328" y="114"/>
                  </a:lnTo>
                  <a:lnTo>
                    <a:pt x="328" y="110"/>
                  </a:lnTo>
                  <a:lnTo>
                    <a:pt x="328" y="108"/>
                  </a:lnTo>
                  <a:lnTo>
                    <a:pt x="327" y="105"/>
                  </a:lnTo>
                  <a:lnTo>
                    <a:pt x="327" y="104"/>
                  </a:lnTo>
                  <a:lnTo>
                    <a:pt x="327" y="103"/>
                  </a:lnTo>
                  <a:lnTo>
                    <a:pt x="327" y="101"/>
                  </a:lnTo>
                  <a:lnTo>
                    <a:pt x="327" y="99"/>
                  </a:lnTo>
                  <a:lnTo>
                    <a:pt x="327" y="97"/>
                  </a:lnTo>
                  <a:lnTo>
                    <a:pt x="327" y="95"/>
                  </a:lnTo>
                  <a:lnTo>
                    <a:pt x="327" y="93"/>
                  </a:lnTo>
                  <a:lnTo>
                    <a:pt x="327" y="91"/>
                  </a:lnTo>
                  <a:lnTo>
                    <a:pt x="327" y="90"/>
                  </a:lnTo>
                  <a:lnTo>
                    <a:pt x="327" y="89"/>
                  </a:lnTo>
                  <a:lnTo>
                    <a:pt x="327" y="88"/>
                  </a:lnTo>
                  <a:lnTo>
                    <a:pt x="327" y="87"/>
                  </a:lnTo>
                  <a:lnTo>
                    <a:pt x="327" y="86"/>
                  </a:lnTo>
                  <a:lnTo>
                    <a:pt x="327" y="85"/>
                  </a:lnTo>
                  <a:lnTo>
                    <a:pt x="327" y="84"/>
                  </a:lnTo>
                  <a:lnTo>
                    <a:pt x="327" y="83"/>
                  </a:lnTo>
                  <a:lnTo>
                    <a:pt x="327" y="78"/>
                  </a:lnTo>
                  <a:lnTo>
                    <a:pt x="327" y="77"/>
                  </a:lnTo>
                  <a:lnTo>
                    <a:pt x="327" y="76"/>
                  </a:lnTo>
                  <a:lnTo>
                    <a:pt x="327" y="75"/>
                  </a:lnTo>
                  <a:lnTo>
                    <a:pt x="327" y="74"/>
                  </a:lnTo>
                  <a:lnTo>
                    <a:pt x="327" y="73"/>
                  </a:lnTo>
                  <a:lnTo>
                    <a:pt x="327" y="72"/>
                  </a:lnTo>
                  <a:lnTo>
                    <a:pt x="327" y="71"/>
                  </a:lnTo>
                  <a:lnTo>
                    <a:pt x="327" y="69"/>
                  </a:lnTo>
                  <a:lnTo>
                    <a:pt x="327" y="67"/>
                  </a:lnTo>
                  <a:lnTo>
                    <a:pt x="327" y="66"/>
                  </a:lnTo>
                  <a:lnTo>
                    <a:pt x="327" y="65"/>
                  </a:lnTo>
                  <a:lnTo>
                    <a:pt x="327" y="64"/>
                  </a:lnTo>
                  <a:lnTo>
                    <a:pt x="327" y="62"/>
                  </a:lnTo>
                  <a:lnTo>
                    <a:pt x="328" y="60"/>
                  </a:lnTo>
                  <a:lnTo>
                    <a:pt x="328" y="59"/>
                  </a:lnTo>
                  <a:lnTo>
                    <a:pt x="327" y="59"/>
                  </a:lnTo>
                  <a:lnTo>
                    <a:pt x="326" y="59"/>
                  </a:lnTo>
                  <a:lnTo>
                    <a:pt x="324" y="59"/>
                  </a:lnTo>
                  <a:lnTo>
                    <a:pt x="324" y="58"/>
                  </a:lnTo>
                  <a:lnTo>
                    <a:pt x="324" y="57"/>
                  </a:lnTo>
                  <a:lnTo>
                    <a:pt x="324" y="58"/>
                  </a:lnTo>
                  <a:lnTo>
                    <a:pt x="323" y="58"/>
                  </a:lnTo>
                  <a:lnTo>
                    <a:pt x="322" y="58"/>
                  </a:lnTo>
                  <a:lnTo>
                    <a:pt x="321" y="58"/>
                  </a:lnTo>
                  <a:lnTo>
                    <a:pt x="320" y="57"/>
                  </a:lnTo>
                  <a:lnTo>
                    <a:pt x="320" y="56"/>
                  </a:lnTo>
                  <a:lnTo>
                    <a:pt x="319" y="56"/>
                  </a:lnTo>
                  <a:lnTo>
                    <a:pt x="318" y="56"/>
                  </a:lnTo>
                  <a:lnTo>
                    <a:pt x="317" y="56"/>
                  </a:lnTo>
                  <a:lnTo>
                    <a:pt x="317" y="55"/>
                  </a:lnTo>
                  <a:lnTo>
                    <a:pt x="318" y="54"/>
                  </a:lnTo>
                  <a:lnTo>
                    <a:pt x="317" y="53"/>
                  </a:lnTo>
                  <a:lnTo>
                    <a:pt x="317" y="52"/>
                  </a:lnTo>
                  <a:lnTo>
                    <a:pt x="316" y="52"/>
                  </a:lnTo>
                  <a:lnTo>
                    <a:pt x="316" y="51"/>
                  </a:lnTo>
                  <a:lnTo>
                    <a:pt x="314" y="51"/>
                  </a:lnTo>
                  <a:lnTo>
                    <a:pt x="314" y="50"/>
                  </a:lnTo>
                  <a:lnTo>
                    <a:pt x="314" y="48"/>
                  </a:lnTo>
                  <a:lnTo>
                    <a:pt x="314" y="47"/>
                  </a:lnTo>
                  <a:lnTo>
                    <a:pt x="316" y="46"/>
                  </a:lnTo>
                  <a:lnTo>
                    <a:pt x="316" y="45"/>
                  </a:lnTo>
                  <a:lnTo>
                    <a:pt x="314" y="45"/>
                  </a:lnTo>
                  <a:lnTo>
                    <a:pt x="313" y="45"/>
                  </a:lnTo>
                  <a:lnTo>
                    <a:pt x="313" y="44"/>
                  </a:lnTo>
                  <a:lnTo>
                    <a:pt x="312" y="44"/>
                  </a:lnTo>
                  <a:lnTo>
                    <a:pt x="312" y="43"/>
                  </a:lnTo>
                  <a:lnTo>
                    <a:pt x="311" y="43"/>
                  </a:lnTo>
                  <a:lnTo>
                    <a:pt x="310" y="43"/>
                  </a:lnTo>
                  <a:lnTo>
                    <a:pt x="310" y="41"/>
                  </a:lnTo>
                  <a:lnTo>
                    <a:pt x="309" y="41"/>
                  </a:lnTo>
                  <a:lnTo>
                    <a:pt x="308" y="41"/>
                  </a:lnTo>
                  <a:lnTo>
                    <a:pt x="308" y="39"/>
                  </a:lnTo>
                  <a:lnTo>
                    <a:pt x="307" y="39"/>
                  </a:lnTo>
                  <a:lnTo>
                    <a:pt x="306" y="37"/>
                  </a:lnTo>
                  <a:lnTo>
                    <a:pt x="306" y="36"/>
                  </a:lnTo>
                  <a:lnTo>
                    <a:pt x="306" y="35"/>
                  </a:lnTo>
                  <a:lnTo>
                    <a:pt x="307" y="35"/>
                  </a:lnTo>
                  <a:lnTo>
                    <a:pt x="308" y="34"/>
                  </a:lnTo>
                  <a:lnTo>
                    <a:pt x="308" y="33"/>
                  </a:lnTo>
                  <a:lnTo>
                    <a:pt x="308" y="32"/>
                  </a:lnTo>
                  <a:lnTo>
                    <a:pt x="308" y="31"/>
                  </a:lnTo>
                  <a:lnTo>
                    <a:pt x="308" y="30"/>
                  </a:lnTo>
                  <a:lnTo>
                    <a:pt x="309" y="30"/>
                  </a:lnTo>
                  <a:lnTo>
                    <a:pt x="309" y="29"/>
                  </a:lnTo>
                  <a:lnTo>
                    <a:pt x="310" y="29"/>
                  </a:lnTo>
                  <a:lnTo>
                    <a:pt x="311" y="29"/>
                  </a:lnTo>
                  <a:lnTo>
                    <a:pt x="311" y="28"/>
                  </a:lnTo>
                  <a:lnTo>
                    <a:pt x="312" y="28"/>
                  </a:lnTo>
                  <a:lnTo>
                    <a:pt x="312" y="27"/>
                  </a:lnTo>
                  <a:lnTo>
                    <a:pt x="311" y="26"/>
                  </a:lnTo>
                  <a:lnTo>
                    <a:pt x="311" y="25"/>
                  </a:lnTo>
                  <a:lnTo>
                    <a:pt x="312" y="25"/>
                  </a:lnTo>
                  <a:lnTo>
                    <a:pt x="312" y="24"/>
                  </a:lnTo>
                  <a:lnTo>
                    <a:pt x="312" y="25"/>
                  </a:lnTo>
                  <a:lnTo>
                    <a:pt x="313" y="25"/>
                  </a:lnTo>
                  <a:lnTo>
                    <a:pt x="314" y="26"/>
                  </a:lnTo>
                  <a:lnTo>
                    <a:pt x="316" y="25"/>
                  </a:lnTo>
                  <a:lnTo>
                    <a:pt x="316" y="24"/>
                  </a:lnTo>
                  <a:lnTo>
                    <a:pt x="316" y="23"/>
                  </a:lnTo>
                  <a:lnTo>
                    <a:pt x="314" y="23"/>
                  </a:lnTo>
                  <a:lnTo>
                    <a:pt x="314" y="24"/>
                  </a:lnTo>
                  <a:lnTo>
                    <a:pt x="314" y="23"/>
                  </a:lnTo>
                  <a:lnTo>
                    <a:pt x="313" y="23"/>
                  </a:lnTo>
                  <a:lnTo>
                    <a:pt x="313" y="22"/>
                  </a:lnTo>
                  <a:lnTo>
                    <a:pt x="314" y="22"/>
                  </a:lnTo>
                  <a:lnTo>
                    <a:pt x="316" y="21"/>
                  </a:lnTo>
                  <a:lnTo>
                    <a:pt x="316" y="20"/>
                  </a:lnTo>
                  <a:lnTo>
                    <a:pt x="314" y="19"/>
                  </a:lnTo>
                  <a:lnTo>
                    <a:pt x="313" y="18"/>
                  </a:lnTo>
                  <a:lnTo>
                    <a:pt x="313" y="16"/>
                  </a:lnTo>
                  <a:lnTo>
                    <a:pt x="312" y="16"/>
                  </a:lnTo>
                  <a:lnTo>
                    <a:pt x="311" y="16"/>
                  </a:lnTo>
                  <a:lnTo>
                    <a:pt x="310" y="16"/>
                  </a:lnTo>
                  <a:lnTo>
                    <a:pt x="309" y="16"/>
                  </a:lnTo>
                  <a:lnTo>
                    <a:pt x="309" y="18"/>
                  </a:lnTo>
                  <a:lnTo>
                    <a:pt x="308" y="18"/>
                  </a:lnTo>
                  <a:lnTo>
                    <a:pt x="306" y="18"/>
                  </a:lnTo>
                  <a:lnTo>
                    <a:pt x="304" y="18"/>
                  </a:lnTo>
                  <a:lnTo>
                    <a:pt x="304" y="16"/>
                  </a:lnTo>
                  <a:lnTo>
                    <a:pt x="303" y="16"/>
                  </a:lnTo>
                  <a:lnTo>
                    <a:pt x="302" y="16"/>
                  </a:lnTo>
                  <a:lnTo>
                    <a:pt x="301" y="16"/>
                  </a:lnTo>
                  <a:lnTo>
                    <a:pt x="301" y="14"/>
                  </a:lnTo>
                  <a:lnTo>
                    <a:pt x="300" y="14"/>
                  </a:lnTo>
                  <a:lnTo>
                    <a:pt x="299" y="13"/>
                  </a:lnTo>
                  <a:lnTo>
                    <a:pt x="298" y="12"/>
                  </a:lnTo>
                  <a:lnTo>
                    <a:pt x="297" y="12"/>
                  </a:lnTo>
                  <a:lnTo>
                    <a:pt x="297" y="11"/>
                  </a:lnTo>
                  <a:lnTo>
                    <a:pt x="296" y="11"/>
                  </a:lnTo>
                  <a:lnTo>
                    <a:pt x="296" y="10"/>
                  </a:lnTo>
                  <a:lnTo>
                    <a:pt x="294" y="10"/>
                  </a:lnTo>
                  <a:lnTo>
                    <a:pt x="293" y="10"/>
                  </a:lnTo>
                  <a:lnTo>
                    <a:pt x="292" y="10"/>
                  </a:lnTo>
                  <a:lnTo>
                    <a:pt x="290" y="10"/>
                  </a:lnTo>
                  <a:lnTo>
                    <a:pt x="289" y="10"/>
                  </a:lnTo>
                  <a:lnTo>
                    <a:pt x="288" y="10"/>
                  </a:lnTo>
                  <a:lnTo>
                    <a:pt x="287" y="10"/>
                  </a:lnTo>
                  <a:lnTo>
                    <a:pt x="286" y="10"/>
                  </a:lnTo>
                  <a:lnTo>
                    <a:pt x="284" y="10"/>
                  </a:lnTo>
                  <a:lnTo>
                    <a:pt x="283" y="10"/>
                  </a:lnTo>
                  <a:lnTo>
                    <a:pt x="282" y="10"/>
                  </a:lnTo>
                  <a:lnTo>
                    <a:pt x="281" y="10"/>
                  </a:lnTo>
                  <a:lnTo>
                    <a:pt x="280" y="10"/>
                  </a:lnTo>
                  <a:lnTo>
                    <a:pt x="279" y="10"/>
                  </a:lnTo>
                  <a:lnTo>
                    <a:pt x="278" y="10"/>
                  </a:lnTo>
                  <a:lnTo>
                    <a:pt x="277" y="10"/>
                  </a:lnTo>
                  <a:lnTo>
                    <a:pt x="276" y="10"/>
                  </a:lnTo>
                  <a:lnTo>
                    <a:pt x="274" y="10"/>
                  </a:lnTo>
                  <a:lnTo>
                    <a:pt x="273" y="10"/>
                  </a:lnTo>
                  <a:lnTo>
                    <a:pt x="272" y="10"/>
                  </a:lnTo>
                  <a:lnTo>
                    <a:pt x="271" y="10"/>
                  </a:lnTo>
                  <a:lnTo>
                    <a:pt x="270" y="10"/>
                  </a:lnTo>
                  <a:lnTo>
                    <a:pt x="269" y="10"/>
                  </a:lnTo>
                  <a:lnTo>
                    <a:pt x="268" y="10"/>
                  </a:lnTo>
                  <a:lnTo>
                    <a:pt x="267" y="10"/>
                  </a:lnTo>
                  <a:lnTo>
                    <a:pt x="266" y="10"/>
                  </a:lnTo>
                  <a:lnTo>
                    <a:pt x="261" y="10"/>
                  </a:lnTo>
                  <a:lnTo>
                    <a:pt x="260" y="10"/>
                  </a:lnTo>
                  <a:lnTo>
                    <a:pt x="257" y="10"/>
                  </a:lnTo>
                  <a:lnTo>
                    <a:pt x="256" y="10"/>
                  </a:lnTo>
                  <a:lnTo>
                    <a:pt x="254" y="10"/>
                  </a:lnTo>
                  <a:lnTo>
                    <a:pt x="253" y="10"/>
                  </a:lnTo>
                  <a:lnTo>
                    <a:pt x="252" y="10"/>
                  </a:lnTo>
                  <a:lnTo>
                    <a:pt x="251" y="10"/>
                  </a:lnTo>
                  <a:lnTo>
                    <a:pt x="250" y="10"/>
                  </a:lnTo>
                  <a:lnTo>
                    <a:pt x="249" y="10"/>
                  </a:lnTo>
                  <a:lnTo>
                    <a:pt x="248" y="10"/>
                  </a:lnTo>
                  <a:lnTo>
                    <a:pt x="247" y="10"/>
                  </a:lnTo>
                  <a:lnTo>
                    <a:pt x="245" y="10"/>
                  </a:lnTo>
                  <a:lnTo>
                    <a:pt x="243" y="10"/>
                  </a:lnTo>
                  <a:lnTo>
                    <a:pt x="242" y="10"/>
                  </a:lnTo>
                  <a:lnTo>
                    <a:pt x="241" y="10"/>
                  </a:lnTo>
                  <a:lnTo>
                    <a:pt x="238" y="10"/>
                  </a:lnTo>
                  <a:lnTo>
                    <a:pt x="237" y="10"/>
                  </a:lnTo>
                  <a:lnTo>
                    <a:pt x="236" y="10"/>
                  </a:lnTo>
                  <a:lnTo>
                    <a:pt x="235" y="10"/>
                  </a:lnTo>
                  <a:lnTo>
                    <a:pt x="234" y="10"/>
                  </a:lnTo>
                  <a:lnTo>
                    <a:pt x="233" y="10"/>
                  </a:lnTo>
                  <a:lnTo>
                    <a:pt x="231" y="10"/>
                  </a:lnTo>
                  <a:lnTo>
                    <a:pt x="229" y="10"/>
                  </a:lnTo>
                  <a:lnTo>
                    <a:pt x="223" y="10"/>
                  </a:lnTo>
                  <a:lnTo>
                    <a:pt x="220" y="10"/>
                  </a:lnTo>
                  <a:lnTo>
                    <a:pt x="219" y="10"/>
                  </a:lnTo>
                  <a:lnTo>
                    <a:pt x="217" y="10"/>
                  </a:lnTo>
                  <a:lnTo>
                    <a:pt x="216" y="10"/>
                  </a:lnTo>
                  <a:lnTo>
                    <a:pt x="215" y="10"/>
                  </a:lnTo>
                  <a:lnTo>
                    <a:pt x="210" y="10"/>
                  </a:lnTo>
                  <a:lnTo>
                    <a:pt x="209" y="10"/>
                  </a:lnTo>
                  <a:lnTo>
                    <a:pt x="207" y="10"/>
                  </a:lnTo>
                  <a:lnTo>
                    <a:pt x="206" y="10"/>
                  </a:lnTo>
                  <a:lnTo>
                    <a:pt x="205" y="10"/>
                  </a:lnTo>
                  <a:lnTo>
                    <a:pt x="204" y="10"/>
                  </a:lnTo>
                  <a:lnTo>
                    <a:pt x="203" y="10"/>
                  </a:lnTo>
                  <a:lnTo>
                    <a:pt x="200" y="10"/>
                  </a:lnTo>
                  <a:lnTo>
                    <a:pt x="199" y="10"/>
                  </a:lnTo>
                  <a:lnTo>
                    <a:pt x="199" y="9"/>
                  </a:lnTo>
                  <a:lnTo>
                    <a:pt x="199" y="10"/>
                  </a:lnTo>
                  <a:lnTo>
                    <a:pt x="199" y="9"/>
                  </a:lnTo>
                  <a:lnTo>
                    <a:pt x="197" y="9"/>
                  </a:lnTo>
                  <a:lnTo>
                    <a:pt x="195" y="9"/>
                  </a:lnTo>
                  <a:lnTo>
                    <a:pt x="193" y="9"/>
                  </a:lnTo>
                  <a:lnTo>
                    <a:pt x="192" y="9"/>
                  </a:lnTo>
                  <a:lnTo>
                    <a:pt x="191" y="9"/>
                  </a:lnTo>
                  <a:lnTo>
                    <a:pt x="190" y="9"/>
                  </a:lnTo>
                  <a:lnTo>
                    <a:pt x="189" y="9"/>
                  </a:lnTo>
                  <a:lnTo>
                    <a:pt x="188" y="9"/>
                  </a:lnTo>
                  <a:lnTo>
                    <a:pt x="186" y="9"/>
                  </a:lnTo>
                  <a:lnTo>
                    <a:pt x="184" y="9"/>
                  </a:lnTo>
                  <a:lnTo>
                    <a:pt x="183" y="9"/>
                  </a:lnTo>
                  <a:lnTo>
                    <a:pt x="182" y="9"/>
                  </a:lnTo>
                  <a:lnTo>
                    <a:pt x="180" y="9"/>
                  </a:lnTo>
                  <a:lnTo>
                    <a:pt x="179" y="9"/>
                  </a:lnTo>
                  <a:lnTo>
                    <a:pt x="178" y="9"/>
                  </a:lnTo>
                  <a:lnTo>
                    <a:pt x="177" y="9"/>
                  </a:lnTo>
                  <a:lnTo>
                    <a:pt x="176" y="9"/>
                  </a:lnTo>
                  <a:lnTo>
                    <a:pt x="175" y="9"/>
                  </a:lnTo>
                  <a:lnTo>
                    <a:pt x="174" y="9"/>
                  </a:lnTo>
                  <a:lnTo>
                    <a:pt x="173" y="9"/>
                  </a:lnTo>
                  <a:lnTo>
                    <a:pt x="172" y="9"/>
                  </a:lnTo>
                  <a:lnTo>
                    <a:pt x="171" y="9"/>
                  </a:lnTo>
                  <a:lnTo>
                    <a:pt x="170" y="9"/>
                  </a:lnTo>
                  <a:lnTo>
                    <a:pt x="169" y="9"/>
                  </a:lnTo>
                  <a:lnTo>
                    <a:pt x="168" y="9"/>
                  </a:lnTo>
                  <a:lnTo>
                    <a:pt x="167" y="9"/>
                  </a:lnTo>
                  <a:lnTo>
                    <a:pt x="166" y="9"/>
                  </a:lnTo>
                  <a:lnTo>
                    <a:pt x="165" y="9"/>
                  </a:lnTo>
                  <a:lnTo>
                    <a:pt x="164" y="9"/>
                  </a:lnTo>
                  <a:lnTo>
                    <a:pt x="163" y="9"/>
                  </a:lnTo>
                  <a:lnTo>
                    <a:pt x="162" y="9"/>
                  </a:lnTo>
                  <a:lnTo>
                    <a:pt x="161" y="9"/>
                  </a:lnTo>
                  <a:lnTo>
                    <a:pt x="160" y="8"/>
                  </a:lnTo>
                  <a:lnTo>
                    <a:pt x="159" y="8"/>
                  </a:lnTo>
                  <a:lnTo>
                    <a:pt x="158" y="8"/>
                  </a:lnTo>
                  <a:lnTo>
                    <a:pt x="157" y="8"/>
                  </a:lnTo>
                  <a:lnTo>
                    <a:pt x="156" y="8"/>
                  </a:lnTo>
                  <a:lnTo>
                    <a:pt x="155" y="8"/>
                  </a:lnTo>
                  <a:lnTo>
                    <a:pt x="154" y="8"/>
                  </a:lnTo>
                  <a:lnTo>
                    <a:pt x="153" y="8"/>
                  </a:lnTo>
                  <a:lnTo>
                    <a:pt x="152" y="8"/>
                  </a:lnTo>
                  <a:lnTo>
                    <a:pt x="151" y="8"/>
                  </a:lnTo>
                  <a:lnTo>
                    <a:pt x="149" y="8"/>
                  </a:lnTo>
                  <a:lnTo>
                    <a:pt x="148" y="8"/>
                  </a:lnTo>
                  <a:lnTo>
                    <a:pt x="144" y="8"/>
                  </a:lnTo>
                  <a:lnTo>
                    <a:pt x="143" y="8"/>
                  </a:lnTo>
                  <a:lnTo>
                    <a:pt x="142" y="8"/>
                  </a:lnTo>
                  <a:lnTo>
                    <a:pt x="140" y="8"/>
                  </a:lnTo>
                  <a:lnTo>
                    <a:pt x="139" y="8"/>
                  </a:lnTo>
                  <a:lnTo>
                    <a:pt x="138" y="8"/>
                  </a:lnTo>
                  <a:lnTo>
                    <a:pt x="133" y="8"/>
                  </a:lnTo>
                  <a:lnTo>
                    <a:pt x="129" y="7"/>
                  </a:lnTo>
                  <a:lnTo>
                    <a:pt x="127" y="7"/>
                  </a:lnTo>
                  <a:lnTo>
                    <a:pt x="124" y="7"/>
                  </a:lnTo>
                  <a:lnTo>
                    <a:pt x="123" y="7"/>
                  </a:lnTo>
                  <a:lnTo>
                    <a:pt x="122" y="7"/>
                  </a:lnTo>
                  <a:lnTo>
                    <a:pt x="119" y="7"/>
                  </a:lnTo>
                  <a:lnTo>
                    <a:pt x="118" y="7"/>
                  </a:lnTo>
                  <a:lnTo>
                    <a:pt x="114" y="7"/>
                  </a:lnTo>
                  <a:lnTo>
                    <a:pt x="113" y="7"/>
                  </a:lnTo>
                  <a:lnTo>
                    <a:pt x="112" y="7"/>
                  </a:lnTo>
                  <a:lnTo>
                    <a:pt x="111" y="7"/>
                  </a:lnTo>
                  <a:lnTo>
                    <a:pt x="109" y="6"/>
                  </a:lnTo>
                  <a:lnTo>
                    <a:pt x="108" y="6"/>
                  </a:lnTo>
                  <a:lnTo>
                    <a:pt x="106" y="6"/>
                  </a:lnTo>
                  <a:lnTo>
                    <a:pt x="103" y="6"/>
                  </a:lnTo>
                  <a:lnTo>
                    <a:pt x="102" y="6"/>
                  </a:lnTo>
                  <a:lnTo>
                    <a:pt x="101" y="6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5" y="6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9" y="5"/>
                  </a:lnTo>
                  <a:lnTo>
                    <a:pt x="88" y="5"/>
                  </a:lnTo>
                  <a:lnTo>
                    <a:pt x="87" y="5"/>
                  </a:lnTo>
                  <a:lnTo>
                    <a:pt x="86" y="5"/>
                  </a:lnTo>
                  <a:lnTo>
                    <a:pt x="85" y="5"/>
                  </a:lnTo>
                  <a:lnTo>
                    <a:pt x="84" y="5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77" y="5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2" y="5"/>
                  </a:lnTo>
                  <a:lnTo>
                    <a:pt x="71" y="4"/>
                  </a:lnTo>
                  <a:lnTo>
                    <a:pt x="69" y="4"/>
                  </a:lnTo>
                  <a:lnTo>
                    <a:pt x="67" y="4"/>
                  </a:lnTo>
                  <a:lnTo>
                    <a:pt x="66" y="4"/>
                  </a:lnTo>
                  <a:lnTo>
                    <a:pt x="61" y="4"/>
                  </a:lnTo>
                  <a:lnTo>
                    <a:pt x="59" y="4"/>
                  </a:lnTo>
                  <a:lnTo>
                    <a:pt x="58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C4C53986-CC57-644E-A194-001FFA20F0D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084" y="2099"/>
              <a:ext cx="522" cy="462"/>
            </a:xfrm>
            <a:custGeom>
              <a:avLst/>
              <a:gdLst>
                <a:gd name="T0" fmla="*/ 5 w 296"/>
                <a:gd name="T1" fmla="*/ 22 h 268"/>
                <a:gd name="T2" fmla="*/ 12 w 296"/>
                <a:gd name="T3" fmla="*/ 38 h 268"/>
                <a:gd name="T4" fmla="*/ 28 w 296"/>
                <a:gd name="T5" fmla="*/ 60 h 268"/>
                <a:gd name="T6" fmla="*/ 42 w 296"/>
                <a:gd name="T7" fmla="*/ 78 h 268"/>
                <a:gd name="T8" fmla="*/ 63 w 296"/>
                <a:gd name="T9" fmla="*/ 81 h 268"/>
                <a:gd name="T10" fmla="*/ 69 w 296"/>
                <a:gd name="T11" fmla="*/ 97 h 268"/>
                <a:gd name="T12" fmla="*/ 55 w 296"/>
                <a:gd name="T13" fmla="*/ 109 h 268"/>
                <a:gd name="T14" fmla="*/ 60 w 296"/>
                <a:gd name="T15" fmla="*/ 128 h 268"/>
                <a:gd name="T16" fmla="*/ 71 w 296"/>
                <a:gd name="T17" fmla="*/ 145 h 268"/>
                <a:gd name="T18" fmla="*/ 90 w 296"/>
                <a:gd name="T19" fmla="*/ 155 h 268"/>
                <a:gd name="T20" fmla="*/ 88 w 296"/>
                <a:gd name="T21" fmla="*/ 188 h 268"/>
                <a:gd name="T22" fmla="*/ 88 w 296"/>
                <a:gd name="T23" fmla="*/ 233 h 268"/>
                <a:gd name="T24" fmla="*/ 90 w 296"/>
                <a:gd name="T25" fmla="*/ 284 h 268"/>
                <a:gd name="T26" fmla="*/ 90 w 296"/>
                <a:gd name="T27" fmla="*/ 324 h 268"/>
                <a:gd name="T28" fmla="*/ 92 w 296"/>
                <a:gd name="T29" fmla="*/ 372 h 268"/>
                <a:gd name="T30" fmla="*/ 92 w 296"/>
                <a:gd name="T31" fmla="*/ 417 h 268"/>
                <a:gd name="T32" fmla="*/ 157 w 296"/>
                <a:gd name="T33" fmla="*/ 424 h 268"/>
                <a:gd name="T34" fmla="*/ 189 w 296"/>
                <a:gd name="T35" fmla="*/ 421 h 268"/>
                <a:gd name="T36" fmla="*/ 224 w 296"/>
                <a:gd name="T37" fmla="*/ 421 h 268"/>
                <a:gd name="T38" fmla="*/ 250 w 296"/>
                <a:gd name="T39" fmla="*/ 421 h 268"/>
                <a:gd name="T40" fmla="*/ 282 w 296"/>
                <a:gd name="T41" fmla="*/ 417 h 268"/>
                <a:gd name="T42" fmla="*/ 330 w 296"/>
                <a:gd name="T43" fmla="*/ 417 h 268"/>
                <a:gd name="T44" fmla="*/ 370 w 296"/>
                <a:gd name="T45" fmla="*/ 415 h 268"/>
                <a:gd name="T46" fmla="*/ 400 w 296"/>
                <a:gd name="T47" fmla="*/ 412 h 268"/>
                <a:gd name="T48" fmla="*/ 444 w 296"/>
                <a:gd name="T49" fmla="*/ 415 h 268"/>
                <a:gd name="T50" fmla="*/ 448 w 296"/>
                <a:gd name="T51" fmla="*/ 433 h 268"/>
                <a:gd name="T52" fmla="*/ 434 w 296"/>
                <a:gd name="T53" fmla="*/ 448 h 268"/>
                <a:gd name="T54" fmla="*/ 434 w 296"/>
                <a:gd name="T55" fmla="*/ 462 h 268"/>
                <a:gd name="T56" fmla="*/ 487 w 296"/>
                <a:gd name="T57" fmla="*/ 446 h 268"/>
                <a:gd name="T58" fmla="*/ 494 w 296"/>
                <a:gd name="T59" fmla="*/ 431 h 268"/>
                <a:gd name="T60" fmla="*/ 492 w 296"/>
                <a:gd name="T61" fmla="*/ 414 h 268"/>
                <a:gd name="T62" fmla="*/ 497 w 296"/>
                <a:gd name="T63" fmla="*/ 402 h 268"/>
                <a:gd name="T64" fmla="*/ 503 w 296"/>
                <a:gd name="T65" fmla="*/ 395 h 268"/>
                <a:gd name="T66" fmla="*/ 517 w 296"/>
                <a:gd name="T67" fmla="*/ 383 h 268"/>
                <a:gd name="T68" fmla="*/ 517 w 296"/>
                <a:gd name="T69" fmla="*/ 372 h 268"/>
                <a:gd name="T70" fmla="*/ 511 w 296"/>
                <a:gd name="T71" fmla="*/ 350 h 268"/>
                <a:gd name="T72" fmla="*/ 497 w 296"/>
                <a:gd name="T73" fmla="*/ 343 h 268"/>
                <a:gd name="T74" fmla="*/ 494 w 296"/>
                <a:gd name="T75" fmla="*/ 321 h 268"/>
                <a:gd name="T76" fmla="*/ 487 w 296"/>
                <a:gd name="T77" fmla="*/ 293 h 268"/>
                <a:gd name="T78" fmla="*/ 473 w 296"/>
                <a:gd name="T79" fmla="*/ 279 h 268"/>
                <a:gd name="T80" fmla="*/ 455 w 296"/>
                <a:gd name="T81" fmla="*/ 269 h 268"/>
                <a:gd name="T82" fmla="*/ 441 w 296"/>
                <a:gd name="T83" fmla="*/ 257 h 268"/>
                <a:gd name="T84" fmla="*/ 418 w 296"/>
                <a:gd name="T85" fmla="*/ 240 h 268"/>
                <a:gd name="T86" fmla="*/ 421 w 296"/>
                <a:gd name="T87" fmla="*/ 207 h 268"/>
                <a:gd name="T88" fmla="*/ 427 w 296"/>
                <a:gd name="T89" fmla="*/ 181 h 268"/>
                <a:gd name="T90" fmla="*/ 416 w 296"/>
                <a:gd name="T91" fmla="*/ 165 h 268"/>
                <a:gd name="T92" fmla="*/ 397 w 296"/>
                <a:gd name="T93" fmla="*/ 169 h 268"/>
                <a:gd name="T94" fmla="*/ 386 w 296"/>
                <a:gd name="T95" fmla="*/ 150 h 268"/>
                <a:gd name="T96" fmla="*/ 367 w 296"/>
                <a:gd name="T97" fmla="*/ 121 h 268"/>
                <a:gd name="T98" fmla="*/ 344 w 296"/>
                <a:gd name="T99" fmla="*/ 100 h 268"/>
                <a:gd name="T100" fmla="*/ 326 w 296"/>
                <a:gd name="T101" fmla="*/ 78 h 268"/>
                <a:gd name="T102" fmla="*/ 317 w 296"/>
                <a:gd name="T103" fmla="*/ 47 h 268"/>
                <a:gd name="T104" fmla="*/ 324 w 296"/>
                <a:gd name="T105" fmla="*/ 24 h 268"/>
                <a:gd name="T106" fmla="*/ 312 w 296"/>
                <a:gd name="T107" fmla="*/ 14 h 268"/>
                <a:gd name="T108" fmla="*/ 279 w 296"/>
                <a:gd name="T109" fmla="*/ 2 h 268"/>
                <a:gd name="T110" fmla="*/ 249 w 296"/>
                <a:gd name="T111" fmla="*/ 5 h 268"/>
                <a:gd name="T112" fmla="*/ 217 w 296"/>
                <a:gd name="T113" fmla="*/ 7 h 268"/>
                <a:gd name="T114" fmla="*/ 164 w 296"/>
                <a:gd name="T115" fmla="*/ 9 h 268"/>
                <a:gd name="T116" fmla="*/ 115 w 296"/>
                <a:gd name="T117" fmla="*/ 12 h 268"/>
                <a:gd name="T118" fmla="*/ 83 w 296"/>
                <a:gd name="T119" fmla="*/ 12 h 268"/>
                <a:gd name="T120" fmla="*/ 39 w 296"/>
                <a:gd name="T121" fmla="*/ 12 h 2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96" h="268">
                  <a:moveTo>
                    <a:pt x="0" y="7"/>
                  </a:move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3" y="31"/>
                  </a:lnTo>
                  <a:lnTo>
                    <a:pt x="14" y="31"/>
                  </a:lnTo>
                  <a:lnTo>
                    <a:pt x="14" y="32"/>
                  </a:lnTo>
                  <a:lnTo>
                    <a:pt x="15" y="33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6" y="35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7" y="40"/>
                  </a:lnTo>
                  <a:lnTo>
                    <a:pt x="17" y="39"/>
                  </a:lnTo>
                  <a:lnTo>
                    <a:pt x="19" y="40"/>
                  </a:lnTo>
                  <a:lnTo>
                    <a:pt x="19" y="41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2" y="44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9" y="49"/>
                  </a:lnTo>
                  <a:lnTo>
                    <a:pt x="31" y="49"/>
                  </a:lnTo>
                  <a:lnTo>
                    <a:pt x="32" y="49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7"/>
                  </a:lnTo>
                  <a:lnTo>
                    <a:pt x="35" y="47"/>
                  </a:lnTo>
                  <a:lnTo>
                    <a:pt x="36" y="47"/>
                  </a:lnTo>
                  <a:lnTo>
                    <a:pt x="36" y="49"/>
                  </a:lnTo>
                  <a:lnTo>
                    <a:pt x="37" y="50"/>
                  </a:lnTo>
                  <a:lnTo>
                    <a:pt x="39" y="51"/>
                  </a:lnTo>
                  <a:lnTo>
                    <a:pt x="39" y="52"/>
                  </a:lnTo>
                  <a:lnTo>
                    <a:pt x="37" y="53"/>
                  </a:lnTo>
                  <a:lnTo>
                    <a:pt x="36" y="53"/>
                  </a:lnTo>
                  <a:lnTo>
                    <a:pt x="36" y="54"/>
                  </a:lnTo>
                  <a:lnTo>
                    <a:pt x="37" y="54"/>
                  </a:lnTo>
                  <a:lnTo>
                    <a:pt x="37" y="55"/>
                  </a:lnTo>
                  <a:lnTo>
                    <a:pt x="37" y="54"/>
                  </a:lnTo>
                  <a:lnTo>
                    <a:pt x="39" y="54"/>
                  </a:lnTo>
                  <a:lnTo>
                    <a:pt x="39" y="55"/>
                  </a:lnTo>
                  <a:lnTo>
                    <a:pt x="39" y="56"/>
                  </a:lnTo>
                  <a:lnTo>
                    <a:pt x="37" y="57"/>
                  </a:lnTo>
                  <a:lnTo>
                    <a:pt x="36" y="56"/>
                  </a:lnTo>
                  <a:lnTo>
                    <a:pt x="35" y="56"/>
                  </a:lnTo>
                  <a:lnTo>
                    <a:pt x="35" y="55"/>
                  </a:lnTo>
                  <a:lnTo>
                    <a:pt x="35" y="56"/>
                  </a:lnTo>
                  <a:lnTo>
                    <a:pt x="34" y="56"/>
                  </a:lnTo>
                  <a:lnTo>
                    <a:pt x="34" y="57"/>
                  </a:lnTo>
                  <a:lnTo>
                    <a:pt x="35" y="58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4" y="60"/>
                  </a:lnTo>
                  <a:lnTo>
                    <a:pt x="33" y="60"/>
                  </a:lnTo>
                  <a:lnTo>
                    <a:pt x="32" y="60"/>
                  </a:lnTo>
                  <a:lnTo>
                    <a:pt x="32" y="61"/>
                  </a:lnTo>
                  <a:lnTo>
                    <a:pt x="31" y="61"/>
                  </a:lnTo>
                  <a:lnTo>
                    <a:pt x="31" y="62"/>
                  </a:lnTo>
                  <a:lnTo>
                    <a:pt x="31" y="63"/>
                  </a:lnTo>
                  <a:lnTo>
                    <a:pt x="31" y="64"/>
                  </a:lnTo>
                  <a:lnTo>
                    <a:pt x="31" y="65"/>
                  </a:lnTo>
                  <a:lnTo>
                    <a:pt x="30" y="66"/>
                  </a:lnTo>
                  <a:lnTo>
                    <a:pt x="29" y="66"/>
                  </a:lnTo>
                  <a:lnTo>
                    <a:pt x="29" y="67"/>
                  </a:lnTo>
                  <a:lnTo>
                    <a:pt x="29" y="68"/>
                  </a:lnTo>
                  <a:lnTo>
                    <a:pt x="30" y="70"/>
                  </a:lnTo>
                  <a:lnTo>
                    <a:pt x="31" y="70"/>
                  </a:lnTo>
                  <a:lnTo>
                    <a:pt x="31" y="72"/>
                  </a:lnTo>
                  <a:lnTo>
                    <a:pt x="32" y="72"/>
                  </a:lnTo>
                  <a:lnTo>
                    <a:pt x="33" y="72"/>
                  </a:lnTo>
                  <a:lnTo>
                    <a:pt x="33" y="74"/>
                  </a:lnTo>
                  <a:lnTo>
                    <a:pt x="34" y="74"/>
                  </a:lnTo>
                  <a:lnTo>
                    <a:pt x="35" y="74"/>
                  </a:lnTo>
                  <a:lnTo>
                    <a:pt x="35" y="75"/>
                  </a:lnTo>
                  <a:lnTo>
                    <a:pt x="36" y="75"/>
                  </a:lnTo>
                  <a:lnTo>
                    <a:pt x="36" y="76"/>
                  </a:lnTo>
                  <a:lnTo>
                    <a:pt x="37" y="76"/>
                  </a:lnTo>
                  <a:lnTo>
                    <a:pt x="39" y="76"/>
                  </a:lnTo>
                  <a:lnTo>
                    <a:pt x="39" y="77"/>
                  </a:lnTo>
                  <a:lnTo>
                    <a:pt x="37" y="78"/>
                  </a:lnTo>
                  <a:lnTo>
                    <a:pt x="37" y="79"/>
                  </a:lnTo>
                  <a:lnTo>
                    <a:pt x="37" y="81"/>
                  </a:lnTo>
                  <a:lnTo>
                    <a:pt x="37" y="82"/>
                  </a:lnTo>
                  <a:lnTo>
                    <a:pt x="39" y="82"/>
                  </a:lnTo>
                  <a:lnTo>
                    <a:pt x="39" y="83"/>
                  </a:lnTo>
                  <a:lnTo>
                    <a:pt x="40" y="83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0" y="86"/>
                  </a:lnTo>
                  <a:lnTo>
                    <a:pt x="40" y="87"/>
                  </a:lnTo>
                  <a:lnTo>
                    <a:pt x="41" y="87"/>
                  </a:lnTo>
                  <a:lnTo>
                    <a:pt x="42" y="87"/>
                  </a:lnTo>
                  <a:lnTo>
                    <a:pt x="43" y="87"/>
                  </a:lnTo>
                  <a:lnTo>
                    <a:pt x="43" y="88"/>
                  </a:lnTo>
                  <a:lnTo>
                    <a:pt x="44" y="89"/>
                  </a:lnTo>
                  <a:lnTo>
                    <a:pt x="45" y="89"/>
                  </a:lnTo>
                  <a:lnTo>
                    <a:pt x="46" y="89"/>
                  </a:lnTo>
                  <a:lnTo>
                    <a:pt x="47" y="89"/>
                  </a:lnTo>
                  <a:lnTo>
                    <a:pt x="47" y="88"/>
                  </a:lnTo>
                  <a:lnTo>
                    <a:pt x="47" y="89"/>
                  </a:lnTo>
                  <a:lnTo>
                    <a:pt x="47" y="90"/>
                  </a:lnTo>
                  <a:lnTo>
                    <a:pt x="49" y="90"/>
                  </a:lnTo>
                  <a:lnTo>
                    <a:pt x="50" y="90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0" y="93"/>
                  </a:lnTo>
                  <a:lnTo>
                    <a:pt x="50" y="95"/>
                  </a:lnTo>
                  <a:lnTo>
                    <a:pt x="50" y="96"/>
                  </a:lnTo>
                  <a:lnTo>
                    <a:pt x="50" y="97"/>
                  </a:lnTo>
                  <a:lnTo>
                    <a:pt x="50" y="98"/>
                  </a:lnTo>
                  <a:lnTo>
                    <a:pt x="50" y="100"/>
                  </a:lnTo>
                  <a:lnTo>
                    <a:pt x="50" y="102"/>
                  </a:lnTo>
                  <a:lnTo>
                    <a:pt x="50" y="103"/>
                  </a:lnTo>
                  <a:lnTo>
                    <a:pt x="50" y="104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0" y="107"/>
                  </a:lnTo>
                  <a:lnTo>
                    <a:pt x="50" y="108"/>
                  </a:lnTo>
                  <a:lnTo>
                    <a:pt x="50" y="109"/>
                  </a:lnTo>
                  <a:lnTo>
                    <a:pt x="50" y="114"/>
                  </a:lnTo>
                  <a:lnTo>
                    <a:pt x="50" y="115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8"/>
                  </a:lnTo>
                  <a:lnTo>
                    <a:pt x="50" y="119"/>
                  </a:lnTo>
                  <a:lnTo>
                    <a:pt x="50" y="120"/>
                  </a:lnTo>
                  <a:lnTo>
                    <a:pt x="50" y="121"/>
                  </a:lnTo>
                  <a:lnTo>
                    <a:pt x="50" y="122"/>
                  </a:lnTo>
                  <a:lnTo>
                    <a:pt x="50" y="124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50" y="134"/>
                  </a:lnTo>
                  <a:lnTo>
                    <a:pt x="50" y="135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41"/>
                  </a:lnTo>
                  <a:lnTo>
                    <a:pt x="51" y="145"/>
                  </a:lnTo>
                  <a:lnTo>
                    <a:pt x="51" y="148"/>
                  </a:lnTo>
                  <a:lnTo>
                    <a:pt x="51" y="149"/>
                  </a:lnTo>
                  <a:lnTo>
                    <a:pt x="51" y="150"/>
                  </a:lnTo>
                  <a:lnTo>
                    <a:pt x="51" y="151"/>
                  </a:lnTo>
                  <a:lnTo>
                    <a:pt x="51" y="152"/>
                  </a:lnTo>
                  <a:lnTo>
                    <a:pt x="51" y="154"/>
                  </a:lnTo>
                  <a:lnTo>
                    <a:pt x="51" y="155"/>
                  </a:lnTo>
                  <a:lnTo>
                    <a:pt x="51" y="156"/>
                  </a:lnTo>
                  <a:lnTo>
                    <a:pt x="51" y="158"/>
                  </a:lnTo>
                  <a:lnTo>
                    <a:pt x="51" y="160"/>
                  </a:lnTo>
                  <a:lnTo>
                    <a:pt x="51" y="161"/>
                  </a:lnTo>
                  <a:lnTo>
                    <a:pt x="51" y="163"/>
                  </a:lnTo>
                  <a:lnTo>
                    <a:pt x="51" y="165"/>
                  </a:lnTo>
                  <a:lnTo>
                    <a:pt x="51" y="167"/>
                  </a:lnTo>
                  <a:lnTo>
                    <a:pt x="51" y="168"/>
                  </a:lnTo>
                  <a:lnTo>
                    <a:pt x="51" y="170"/>
                  </a:lnTo>
                  <a:lnTo>
                    <a:pt x="51" y="173"/>
                  </a:lnTo>
                  <a:lnTo>
                    <a:pt x="51" y="174"/>
                  </a:lnTo>
                  <a:lnTo>
                    <a:pt x="51" y="176"/>
                  </a:lnTo>
                  <a:lnTo>
                    <a:pt x="51" y="177"/>
                  </a:lnTo>
                  <a:lnTo>
                    <a:pt x="51" y="178"/>
                  </a:lnTo>
                  <a:lnTo>
                    <a:pt x="51" y="179"/>
                  </a:lnTo>
                  <a:lnTo>
                    <a:pt x="51" y="180"/>
                  </a:lnTo>
                  <a:lnTo>
                    <a:pt x="51" y="181"/>
                  </a:lnTo>
                  <a:lnTo>
                    <a:pt x="51" y="183"/>
                  </a:lnTo>
                  <a:lnTo>
                    <a:pt x="51" y="184"/>
                  </a:lnTo>
                  <a:lnTo>
                    <a:pt x="51" y="186"/>
                  </a:lnTo>
                  <a:lnTo>
                    <a:pt x="51" y="188"/>
                  </a:lnTo>
                  <a:lnTo>
                    <a:pt x="51" y="189"/>
                  </a:lnTo>
                  <a:lnTo>
                    <a:pt x="51" y="191"/>
                  </a:lnTo>
                  <a:lnTo>
                    <a:pt x="51" y="192"/>
                  </a:lnTo>
                  <a:lnTo>
                    <a:pt x="51" y="194"/>
                  </a:lnTo>
                  <a:lnTo>
                    <a:pt x="51" y="195"/>
                  </a:lnTo>
                  <a:lnTo>
                    <a:pt x="51" y="196"/>
                  </a:lnTo>
                  <a:lnTo>
                    <a:pt x="51" y="197"/>
                  </a:lnTo>
                  <a:lnTo>
                    <a:pt x="51" y="198"/>
                  </a:lnTo>
                  <a:lnTo>
                    <a:pt x="51" y="201"/>
                  </a:lnTo>
                  <a:lnTo>
                    <a:pt x="51" y="203"/>
                  </a:lnTo>
                  <a:lnTo>
                    <a:pt x="51" y="206"/>
                  </a:lnTo>
                  <a:lnTo>
                    <a:pt x="51" y="209"/>
                  </a:lnTo>
                  <a:lnTo>
                    <a:pt x="51" y="212"/>
                  </a:lnTo>
                  <a:lnTo>
                    <a:pt x="52" y="212"/>
                  </a:lnTo>
                  <a:lnTo>
                    <a:pt x="52" y="214"/>
                  </a:lnTo>
                  <a:lnTo>
                    <a:pt x="52" y="216"/>
                  </a:lnTo>
                  <a:lnTo>
                    <a:pt x="52" y="218"/>
                  </a:lnTo>
                  <a:lnTo>
                    <a:pt x="52" y="219"/>
                  </a:lnTo>
                  <a:lnTo>
                    <a:pt x="52" y="221"/>
                  </a:lnTo>
                  <a:lnTo>
                    <a:pt x="52" y="223"/>
                  </a:lnTo>
                  <a:lnTo>
                    <a:pt x="52" y="224"/>
                  </a:lnTo>
                  <a:lnTo>
                    <a:pt x="52" y="225"/>
                  </a:lnTo>
                  <a:lnTo>
                    <a:pt x="52" y="227"/>
                  </a:lnTo>
                  <a:lnTo>
                    <a:pt x="52" y="230"/>
                  </a:lnTo>
                  <a:lnTo>
                    <a:pt x="52" y="231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7"/>
                  </a:lnTo>
                  <a:lnTo>
                    <a:pt x="52" y="239"/>
                  </a:lnTo>
                  <a:lnTo>
                    <a:pt x="52" y="240"/>
                  </a:lnTo>
                  <a:lnTo>
                    <a:pt x="52" y="241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6"/>
                  </a:lnTo>
                  <a:lnTo>
                    <a:pt x="55" y="246"/>
                  </a:lnTo>
                  <a:lnTo>
                    <a:pt x="57" y="246"/>
                  </a:lnTo>
                  <a:lnTo>
                    <a:pt x="61" y="246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75" y="246"/>
                  </a:lnTo>
                  <a:lnTo>
                    <a:pt x="77" y="246"/>
                  </a:lnTo>
                  <a:lnTo>
                    <a:pt x="79" y="246"/>
                  </a:lnTo>
                  <a:lnTo>
                    <a:pt x="80" y="246"/>
                  </a:lnTo>
                  <a:lnTo>
                    <a:pt x="86" y="246"/>
                  </a:lnTo>
                  <a:lnTo>
                    <a:pt x="87" y="246"/>
                  </a:lnTo>
                  <a:lnTo>
                    <a:pt x="88" y="246"/>
                  </a:lnTo>
                  <a:lnTo>
                    <a:pt x="89" y="246"/>
                  </a:lnTo>
                  <a:lnTo>
                    <a:pt x="90" y="246"/>
                  </a:lnTo>
                  <a:lnTo>
                    <a:pt x="91" y="246"/>
                  </a:lnTo>
                  <a:lnTo>
                    <a:pt x="92" y="246"/>
                  </a:lnTo>
                  <a:lnTo>
                    <a:pt x="93" y="246"/>
                  </a:lnTo>
                  <a:lnTo>
                    <a:pt x="94" y="246"/>
                  </a:lnTo>
                  <a:lnTo>
                    <a:pt x="95" y="246"/>
                  </a:lnTo>
                  <a:lnTo>
                    <a:pt x="96" y="246"/>
                  </a:lnTo>
                  <a:lnTo>
                    <a:pt x="97" y="246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01" y="246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5" y="246"/>
                  </a:lnTo>
                  <a:lnTo>
                    <a:pt x="105" y="244"/>
                  </a:lnTo>
                  <a:lnTo>
                    <a:pt x="106" y="244"/>
                  </a:lnTo>
                  <a:lnTo>
                    <a:pt x="107" y="244"/>
                  </a:lnTo>
                  <a:lnTo>
                    <a:pt x="108" y="244"/>
                  </a:lnTo>
                  <a:lnTo>
                    <a:pt x="110" y="244"/>
                  </a:lnTo>
                  <a:lnTo>
                    <a:pt x="111" y="244"/>
                  </a:lnTo>
                  <a:lnTo>
                    <a:pt x="113" y="244"/>
                  </a:lnTo>
                  <a:lnTo>
                    <a:pt x="114" y="244"/>
                  </a:lnTo>
                  <a:lnTo>
                    <a:pt x="115" y="244"/>
                  </a:lnTo>
                  <a:lnTo>
                    <a:pt x="117" y="244"/>
                  </a:lnTo>
                  <a:lnTo>
                    <a:pt x="118" y="244"/>
                  </a:lnTo>
                  <a:lnTo>
                    <a:pt x="119" y="244"/>
                  </a:lnTo>
                  <a:lnTo>
                    <a:pt x="120" y="244"/>
                  </a:lnTo>
                  <a:lnTo>
                    <a:pt x="121" y="244"/>
                  </a:lnTo>
                  <a:lnTo>
                    <a:pt x="122" y="244"/>
                  </a:lnTo>
                  <a:lnTo>
                    <a:pt x="123" y="244"/>
                  </a:lnTo>
                  <a:lnTo>
                    <a:pt x="124" y="244"/>
                  </a:lnTo>
                  <a:lnTo>
                    <a:pt x="125" y="244"/>
                  </a:lnTo>
                  <a:lnTo>
                    <a:pt x="127" y="244"/>
                  </a:lnTo>
                  <a:lnTo>
                    <a:pt x="128" y="244"/>
                  </a:lnTo>
                  <a:lnTo>
                    <a:pt x="129" y="244"/>
                  </a:lnTo>
                  <a:lnTo>
                    <a:pt x="130" y="244"/>
                  </a:lnTo>
                  <a:lnTo>
                    <a:pt x="131" y="244"/>
                  </a:lnTo>
                  <a:lnTo>
                    <a:pt x="132" y="244"/>
                  </a:lnTo>
                  <a:lnTo>
                    <a:pt x="133" y="244"/>
                  </a:lnTo>
                  <a:lnTo>
                    <a:pt x="134" y="244"/>
                  </a:lnTo>
                  <a:lnTo>
                    <a:pt x="135" y="244"/>
                  </a:lnTo>
                  <a:lnTo>
                    <a:pt x="137" y="244"/>
                  </a:lnTo>
                  <a:lnTo>
                    <a:pt x="138" y="244"/>
                  </a:lnTo>
                  <a:lnTo>
                    <a:pt x="139" y="244"/>
                  </a:lnTo>
                  <a:lnTo>
                    <a:pt x="140" y="244"/>
                  </a:lnTo>
                  <a:lnTo>
                    <a:pt x="141" y="244"/>
                  </a:lnTo>
                  <a:lnTo>
                    <a:pt x="142" y="244"/>
                  </a:lnTo>
                  <a:lnTo>
                    <a:pt x="143" y="244"/>
                  </a:lnTo>
                  <a:lnTo>
                    <a:pt x="144" y="244"/>
                  </a:lnTo>
                  <a:lnTo>
                    <a:pt x="145" y="244"/>
                  </a:lnTo>
                  <a:lnTo>
                    <a:pt x="147" y="244"/>
                  </a:lnTo>
                  <a:lnTo>
                    <a:pt x="148" y="244"/>
                  </a:lnTo>
                  <a:lnTo>
                    <a:pt x="149" y="244"/>
                  </a:lnTo>
                  <a:lnTo>
                    <a:pt x="150" y="244"/>
                  </a:lnTo>
                  <a:lnTo>
                    <a:pt x="152" y="244"/>
                  </a:lnTo>
                  <a:lnTo>
                    <a:pt x="153" y="244"/>
                  </a:lnTo>
                  <a:lnTo>
                    <a:pt x="154" y="244"/>
                  </a:lnTo>
                  <a:lnTo>
                    <a:pt x="155" y="244"/>
                  </a:lnTo>
                  <a:lnTo>
                    <a:pt x="157" y="242"/>
                  </a:lnTo>
                  <a:lnTo>
                    <a:pt x="158" y="242"/>
                  </a:lnTo>
                  <a:lnTo>
                    <a:pt x="159" y="242"/>
                  </a:lnTo>
                  <a:lnTo>
                    <a:pt x="160" y="242"/>
                  </a:lnTo>
                  <a:lnTo>
                    <a:pt x="161" y="242"/>
                  </a:lnTo>
                  <a:lnTo>
                    <a:pt x="162" y="242"/>
                  </a:lnTo>
                  <a:lnTo>
                    <a:pt x="163" y="242"/>
                  </a:lnTo>
                  <a:lnTo>
                    <a:pt x="164" y="242"/>
                  </a:lnTo>
                  <a:lnTo>
                    <a:pt x="165" y="242"/>
                  </a:lnTo>
                  <a:lnTo>
                    <a:pt x="167" y="242"/>
                  </a:lnTo>
                  <a:lnTo>
                    <a:pt x="168" y="242"/>
                  </a:lnTo>
                  <a:lnTo>
                    <a:pt x="169" y="242"/>
                  </a:lnTo>
                  <a:lnTo>
                    <a:pt x="177" y="242"/>
                  </a:lnTo>
                  <a:lnTo>
                    <a:pt x="178" y="242"/>
                  </a:lnTo>
                  <a:lnTo>
                    <a:pt x="179" y="242"/>
                  </a:lnTo>
                  <a:lnTo>
                    <a:pt x="181" y="242"/>
                  </a:lnTo>
                  <a:lnTo>
                    <a:pt x="182" y="242"/>
                  </a:lnTo>
                  <a:lnTo>
                    <a:pt x="183" y="242"/>
                  </a:lnTo>
                  <a:lnTo>
                    <a:pt x="184" y="242"/>
                  </a:lnTo>
                  <a:lnTo>
                    <a:pt x="185" y="242"/>
                  </a:lnTo>
                  <a:lnTo>
                    <a:pt x="187" y="242"/>
                  </a:lnTo>
                  <a:lnTo>
                    <a:pt x="188" y="242"/>
                  </a:lnTo>
                  <a:lnTo>
                    <a:pt x="189" y="242"/>
                  </a:lnTo>
                  <a:lnTo>
                    <a:pt x="190" y="242"/>
                  </a:lnTo>
                  <a:lnTo>
                    <a:pt x="191" y="242"/>
                  </a:lnTo>
                  <a:lnTo>
                    <a:pt x="194" y="242"/>
                  </a:lnTo>
                  <a:lnTo>
                    <a:pt x="195" y="242"/>
                  </a:lnTo>
                  <a:lnTo>
                    <a:pt x="195" y="241"/>
                  </a:lnTo>
                  <a:lnTo>
                    <a:pt x="197" y="241"/>
                  </a:lnTo>
                  <a:lnTo>
                    <a:pt x="203" y="241"/>
                  </a:lnTo>
                  <a:lnTo>
                    <a:pt x="204" y="241"/>
                  </a:lnTo>
                  <a:lnTo>
                    <a:pt x="205" y="241"/>
                  </a:lnTo>
                  <a:lnTo>
                    <a:pt x="206" y="241"/>
                  </a:lnTo>
                  <a:lnTo>
                    <a:pt x="207" y="241"/>
                  </a:lnTo>
                  <a:lnTo>
                    <a:pt x="208" y="241"/>
                  </a:lnTo>
                  <a:lnTo>
                    <a:pt x="209" y="241"/>
                  </a:lnTo>
                  <a:lnTo>
                    <a:pt x="210" y="241"/>
                  </a:lnTo>
                  <a:lnTo>
                    <a:pt x="211" y="240"/>
                  </a:lnTo>
                  <a:lnTo>
                    <a:pt x="213" y="240"/>
                  </a:lnTo>
                  <a:lnTo>
                    <a:pt x="214" y="240"/>
                  </a:lnTo>
                  <a:lnTo>
                    <a:pt x="215" y="240"/>
                  </a:lnTo>
                  <a:lnTo>
                    <a:pt x="216" y="240"/>
                  </a:lnTo>
                  <a:lnTo>
                    <a:pt x="217" y="240"/>
                  </a:lnTo>
                  <a:lnTo>
                    <a:pt x="218" y="240"/>
                  </a:lnTo>
                  <a:lnTo>
                    <a:pt x="219" y="240"/>
                  </a:lnTo>
                  <a:lnTo>
                    <a:pt x="220" y="240"/>
                  </a:lnTo>
                  <a:lnTo>
                    <a:pt x="221" y="240"/>
                  </a:lnTo>
                  <a:lnTo>
                    <a:pt x="222" y="240"/>
                  </a:lnTo>
                  <a:lnTo>
                    <a:pt x="223" y="240"/>
                  </a:lnTo>
                  <a:lnTo>
                    <a:pt x="224" y="240"/>
                  </a:lnTo>
                  <a:lnTo>
                    <a:pt x="225" y="240"/>
                  </a:lnTo>
                  <a:lnTo>
                    <a:pt x="226" y="239"/>
                  </a:lnTo>
                  <a:lnTo>
                    <a:pt x="227" y="239"/>
                  </a:lnTo>
                  <a:lnTo>
                    <a:pt x="228" y="239"/>
                  </a:lnTo>
                  <a:lnTo>
                    <a:pt x="229" y="239"/>
                  </a:lnTo>
                  <a:lnTo>
                    <a:pt x="230" y="239"/>
                  </a:lnTo>
                  <a:lnTo>
                    <a:pt x="231" y="239"/>
                  </a:lnTo>
                  <a:lnTo>
                    <a:pt x="232" y="239"/>
                  </a:lnTo>
                  <a:lnTo>
                    <a:pt x="233" y="239"/>
                  </a:lnTo>
                  <a:lnTo>
                    <a:pt x="234" y="239"/>
                  </a:lnTo>
                  <a:lnTo>
                    <a:pt x="235" y="239"/>
                  </a:lnTo>
                  <a:lnTo>
                    <a:pt x="243" y="238"/>
                  </a:lnTo>
                  <a:lnTo>
                    <a:pt x="248" y="238"/>
                  </a:lnTo>
                  <a:lnTo>
                    <a:pt x="252" y="238"/>
                  </a:lnTo>
                  <a:lnTo>
                    <a:pt x="251" y="238"/>
                  </a:lnTo>
                  <a:lnTo>
                    <a:pt x="251" y="239"/>
                  </a:lnTo>
                  <a:lnTo>
                    <a:pt x="252" y="239"/>
                  </a:lnTo>
                  <a:lnTo>
                    <a:pt x="251" y="240"/>
                  </a:lnTo>
                  <a:lnTo>
                    <a:pt x="252" y="240"/>
                  </a:lnTo>
                  <a:lnTo>
                    <a:pt x="253" y="240"/>
                  </a:lnTo>
                  <a:lnTo>
                    <a:pt x="252" y="241"/>
                  </a:lnTo>
                  <a:lnTo>
                    <a:pt x="253" y="241"/>
                  </a:lnTo>
                  <a:lnTo>
                    <a:pt x="252" y="242"/>
                  </a:lnTo>
                  <a:lnTo>
                    <a:pt x="253" y="242"/>
                  </a:lnTo>
                  <a:lnTo>
                    <a:pt x="254" y="242"/>
                  </a:lnTo>
                  <a:lnTo>
                    <a:pt x="255" y="242"/>
                  </a:lnTo>
                  <a:lnTo>
                    <a:pt x="255" y="244"/>
                  </a:lnTo>
                  <a:lnTo>
                    <a:pt x="255" y="246"/>
                  </a:lnTo>
                  <a:lnTo>
                    <a:pt x="255" y="247"/>
                  </a:lnTo>
                  <a:lnTo>
                    <a:pt x="255" y="248"/>
                  </a:lnTo>
                  <a:lnTo>
                    <a:pt x="256" y="248"/>
                  </a:lnTo>
                  <a:lnTo>
                    <a:pt x="255" y="249"/>
                  </a:lnTo>
                  <a:lnTo>
                    <a:pt x="255" y="250"/>
                  </a:lnTo>
                  <a:lnTo>
                    <a:pt x="255" y="251"/>
                  </a:lnTo>
                  <a:lnTo>
                    <a:pt x="254" y="251"/>
                  </a:lnTo>
                  <a:lnTo>
                    <a:pt x="254" y="252"/>
                  </a:lnTo>
                  <a:lnTo>
                    <a:pt x="254" y="253"/>
                  </a:lnTo>
                  <a:lnTo>
                    <a:pt x="253" y="253"/>
                  </a:lnTo>
                  <a:lnTo>
                    <a:pt x="253" y="254"/>
                  </a:lnTo>
                  <a:lnTo>
                    <a:pt x="252" y="254"/>
                  </a:lnTo>
                  <a:lnTo>
                    <a:pt x="251" y="255"/>
                  </a:lnTo>
                  <a:lnTo>
                    <a:pt x="251" y="254"/>
                  </a:lnTo>
                  <a:lnTo>
                    <a:pt x="251" y="255"/>
                  </a:lnTo>
                  <a:lnTo>
                    <a:pt x="250" y="255"/>
                  </a:lnTo>
                  <a:lnTo>
                    <a:pt x="250" y="256"/>
                  </a:lnTo>
                  <a:lnTo>
                    <a:pt x="249" y="256"/>
                  </a:lnTo>
                  <a:lnTo>
                    <a:pt x="249" y="257"/>
                  </a:lnTo>
                  <a:lnTo>
                    <a:pt x="249" y="258"/>
                  </a:lnTo>
                  <a:lnTo>
                    <a:pt x="249" y="259"/>
                  </a:lnTo>
                  <a:lnTo>
                    <a:pt x="248" y="259"/>
                  </a:lnTo>
                  <a:lnTo>
                    <a:pt x="248" y="260"/>
                  </a:lnTo>
                  <a:lnTo>
                    <a:pt x="247" y="260"/>
                  </a:lnTo>
                  <a:lnTo>
                    <a:pt x="246" y="260"/>
                  </a:lnTo>
                  <a:lnTo>
                    <a:pt x="246" y="261"/>
                  </a:lnTo>
                  <a:lnTo>
                    <a:pt x="246" y="262"/>
                  </a:lnTo>
                  <a:lnTo>
                    <a:pt x="245" y="262"/>
                  </a:lnTo>
                  <a:lnTo>
                    <a:pt x="245" y="263"/>
                  </a:lnTo>
                  <a:lnTo>
                    <a:pt x="245" y="264"/>
                  </a:lnTo>
                  <a:lnTo>
                    <a:pt x="245" y="265"/>
                  </a:lnTo>
                  <a:lnTo>
                    <a:pt x="245" y="266"/>
                  </a:lnTo>
                  <a:lnTo>
                    <a:pt x="244" y="266"/>
                  </a:lnTo>
                  <a:lnTo>
                    <a:pt x="245" y="266"/>
                  </a:lnTo>
                  <a:lnTo>
                    <a:pt x="244" y="266"/>
                  </a:lnTo>
                  <a:lnTo>
                    <a:pt x="244" y="267"/>
                  </a:lnTo>
                  <a:lnTo>
                    <a:pt x="244" y="268"/>
                  </a:lnTo>
                  <a:lnTo>
                    <a:pt x="243" y="268"/>
                  </a:lnTo>
                  <a:lnTo>
                    <a:pt x="244" y="268"/>
                  </a:lnTo>
                  <a:lnTo>
                    <a:pt x="245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52" y="267"/>
                  </a:lnTo>
                  <a:lnTo>
                    <a:pt x="255" y="267"/>
                  </a:lnTo>
                  <a:lnTo>
                    <a:pt x="260" y="267"/>
                  </a:lnTo>
                  <a:lnTo>
                    <a:pt x="261" y="266"/>
                  </a:lnTo>
                  <a:lnTo>
                    <a:pt x="262" y="266"/>
                  </a:lnTo>
                  <a:lnTo>
                    <a:pt x="264" y="266"/>
                  </a:lnTo>
                  <a:lnTo>
                    <a:pt x="266" y="266"/>
                  </a:lnTo>
                  <a:lnTo>
                    <a:pt x="268" y="266"/>
                  </a:lnTo>
                  <a:lnTo>
                    <a:pt x="269" y="266"/>
                  </a:lnTo>
                  <a:lnTo>
                    <a:pt x="272" y="266"/>
                  </a:lnTo>
                  <a:lnTo>
                    <a:pt x="273" y="265"/>
                  </a:lnTo>
                  <a:lnTo>
                    <a:pt x="273" y="264"/>
                  </a:lnTo>
                  <a:lnTo>
                    <a:pt x="274" y="260"/>
                  </a:lnTo>
                  <a:lnTo>
                    <a:pt x="275" y="259"/>
                  </a:lnTo>
                  <a:lnTo>
                    <a:pt x="276" y="259"/>
                  </a:lnTo>
                  <a:lnTo>
                    <a:pt x="277" y="258"/>
                  </a:lnTo>
                  <a:lnTo>
                    <a:pt x="278" y="257"/>
                  </a:lnTo>
                  <a:lnTo>
                    <a:pt x="277" y="256"/>
                  </a:lnTo>
                  <a:lnTo>
                    <a:pt x="277" y="255"/>
                  </a:lnTo>
                  <a:lnTo>
                    <a:pt x="276" y="254"/>
                  </a:lnTo>
                  <a:lnTo>
                    <a:pt x="275" y="254"/>
                  </a:lnTo>
                  <a:lnTo>
                    <a:pt x="274" y="253"/>
                  </a:lnTo>
                  <a:lnTo>
                    <a:pt x="273" y="252"/>
                  </a:lnTo>
                  <a:lnTo>
                    <a:pt x="272" y="251"/>
                  </a:lnTo>
                  <a:lnTo>
                    <a:pt x="272" y="250"/>
                  </a:lnTo>
                  <a:lnTo>
                    <a:pt x="273" y="250"/>
                  </a:lnTo>
                  <a:lnTo>
                    <a:pt x="274" y="250"/>
                  </a:lnTo>
                  <a:lnTo>
                    <a:pt x="275" y="250"/>
                  </a:lnTo>
                  <a:lnTo>
                    <a:pt x="276" y="251"/>
                  </a:lnTo>
                  <a:lnTo>
                    <a:pt x="277" y="251"/>
                  </a:lnTo>
                  <a:lnTo>
                    <a:pt x="278" y="250"/>
                  </a:lnTo>
                  <a:lnTo>
                    <a:pt x="279" y="250"/>
                  </a:lnTo>
                  <a:lnTo>
                    <a:pt x="280" y="250"/>
                  </a:lnTo>
                  <a:lnTo>
                    <a:pt x="280" y="248"/>
                  </a:lnTo>
                  <a:lnTo>
                    <a:pt x="279" y="248"/>
                  </a:lnTo>
                  <a:lnTo>
                    <a:pt x="278" y="248"/>
                  </a:lnTo>
                  <a:lnTo>
                    <a:pt x="277" y="247"/>
                  </a:lnTo>
                  <a:lnTo>
                    <a:pt x="276" y="246"/>
                  </a:lnTo>
                  <a:lnTo>
                    <a:pt x="275" y="246"/>
                  </a:lnTo>
                  <a:lnTo>
                    <a:pt x="276" y="246"/>
                  </a:lnTo>
                  <a:lnTo>
                    <a:pt x="276" y="244"/>
                  </a:lnTo>
                  <a:lnTo>
                    <a:pt x="277" y="244"/>
                  </a:lnTo>
                  <a:lnTo>
                    <a:pt x="278" y="244"/>
                  </a:lnTo>
                  <a:lnTo>
                    <a:pt x="279" y="244"/>
                  </a:lnTo>
                  <a:lnTo>
                    <a:pt x="280" y="244"/>
                  </a:lnTo>
                  <a:lnTo>
                    <a:pt x="281" y="242"/>
                  </a:lnTo>
                  <a:lnTo>
                    <a:pt x="280" y="242"/>
                  </a:lnTo>
                  <a:lnTo>
                    <a:pt x="280" y="241"/>
                  </a:lnTo>
                  <a:lnTo>
                    <a:pt x="279" y="241"/>
                  </a:lnTo>
                  <a:lnTo>
                    <a:pt x="279" y="240"/>
                  </a:lnTo>
                  <a:lnTo>
                    <a:pt x="279" y="239"/>
                  </a:lnTo>
                  <a:lnTo>
                    <a:pt x="279" y="238"/>
                  </a:lnTo>
                  <a:lnTo>
                    <a:pt x="280" y="238"/>
                  </a:lnTo>
                  <a:lnTo>
                    <a:pt x="280" y="237"/>
                  </a:lnTo>
                  <a:lnTo>
                    <a:pt x="279" y="237"/>
                  </a:lnTo>
                  <a:lnTo>
                    <a:pt x="279" y="236"/>
                  </a:lnTo>
                  <a:lnTo>
                    <a:pt x="278" y="235"/>
                  </a:lnTo>
                  <a:lnTo>
                    <a:pt x="278" y="234"/>
                  </a:lnTo>
                  <a:lnTo>
                    <a:pt x="277" y="233"/>
                  </a:lnTo>
                  <a:lnTo>
                    <a:pt x="277" y="232"/>
                  </a:lnTo>
                  <a:lnTo>
                    <a:pt x="277" y="231"/>
                  </a:lnTo>
                  <a:lnTo>
                    <a:pt x="278" y="231"/>
                  </a:lnTo>
                  <a:lnTo>
                    <a:pt x="279" y="231"/>
                  </a:lnTo>
                  <a:lnTo>
                    <a:pt x="280" y="231"/>
                  </a:lnTo>
                  <a:lnTo>
                    <a:pt x="281" y="231"/>
                  </a:lnTo>
                  <a:lnTo>
                    <a:pt x="281" y="232"/>
                  </a:lnTo>
                  <a:lnTo>
                    <a:pt x="282" y="232"/>
                  </a:lnTo>
                  <a:lnTo>
                    <a:pt x="282" y="233"/>
                  </a:lnTo>
                  <a:lnTo>
                    <a:pt x="282" y="234"/>
                  </a:lnTo>
                  <a:lnTo>
                    <a:pt x="282" y="235"/>
                  </a:lnTo>
                  <a:lnTo>
                    <a:pt x="281" y="235"/>
                  </a:lnTo>
                  <a:lnTo>
                    <a:pt x="281" y="236"/>
                  </a:lnTo>
                  <a:lnTo>
                    <a:pt x="281" y="237"/>
                  </a:lnTo>
                  <a:lnTo>
                    <a:pt x="281" y="238"/>
                  </a:lnTo>
                  <a:lnTo>
                    <a:pt x="282" y="238"/>
                  </a:lnTo>
                  <a:lnTo>
                    <a:pt x="282" y="237"/>
                  </a:lnTo>
                  <a:lnTo>
                    <a:pt x="283" y="237"/>
                  </a:lnTo>
                  <a:lnTo>
                    <a:pt x="283" y="236"/>
                  </a:lnTo>
                  <a:lnTo>
                    <a:pt x="283" y="235"/>
                  </a:lnTo>
                  <a:lnTo>
                    <a:pt x="284" y="235"/>
                  </a:lnTo>
                  <a:lnTo>
                    <a:pt x="284" y="234"/>
                  </a:lnTo>
                  <a:lnTo>
                    <a:pt x="284" y="232"/>
                  </a:lnTo>
                  <a:lnTo>
                    <a:pt x="284" y="231"/>
                  </a:lnTo>
                  <a:lnTo>
                    <a:pt x="285" y="230"/>
                  </a:lnTo>
                  <a:lnTo>
                    <a:pt x="285" y="229"/>
                  </a:lnTo>
                  <a:lnTo>
                    <a:pt x="285" y="228"/>
                  </a:lnTo>
                  <a:lnTo>
                    <a:pt x="286" y="227"/>
                  </a:lnTo>
                  <a:lnTo>
                    <a:pt x="287" y="227"/>
                  </a:lnTo>
                  <a:lnTo>
                    <a:pt x="288" y="227"/>
                  </a:lnTo>
                  <a:lnTo>
                    <a:pt x="289" y="229"/>
                  </a:lnTo>
                  <a:lnTo>
                    <a:pt x="290" y="230"/>
                  </a:lnTo>
                  <a:lnTo>
                    <a:pt x="291" y="230"/>
                  </a:lnTo>
                  <a:lnTo>
                    <a:pt x="291" y="231"/>
                  </a:lnTo>
                  <a:lnTo>
                    <a:pt x="292" y="230"/>
                  </a:lnTo>
                  <a:lnTo>
                    <a:pt x="293" y="228"/>
                  </a:lnTo>
                  <a:lnTo>
                    <a:pt x="293" y="227"/>
                  </a:lnTo>
                  <a:lnTo>
                    <a:pt x="293" y="226"/>
                  </a:lnTo>
                  <a:lnTo>
                    <a:pt x="294" y="225"/>
                  </a:lnTo>
                  <a:lnTo>
                    <a:pt x="294" y="224"/>
                  </a:lnTo>
                  <a:lnTo>
                    <a:pt x="294" y="223"/>
                  </a:lnTo>
                  <a:lnTo>
                    <a:pt x="294" y="222"/>
                  </a:lnTo>
                  <a:lnTo>
                    <a:pt x="293" y="222"/>
                  </a:lnTo>
                  <a:lnTo>
                    <a:pt x="292" y="221"/>
                  </a:lnTo>
                  <a:lnTo>
                    <a:pt x="292" y="220"/>
                  </a:lnTo>
                  <a:lnTo>
                    <a:pt x="293" y="219"/>
                  </a:lnTo>
                  <a:lnTo>
                    <a:pt x="293" y="218"/>
                  </a:lnTo>
                  <a:lnTo>
                    <a:pt x="294" y="218"/>
                  </a:lnTo>
                  <a:lnTo>
                    <a:pt x="294" y="219"/>
                  </a:lnTo>
                  <a:lnTo>
                    <a:pt x="294" y="218"/>
                  </a:lnTo>
                  <a:lnTo>
                    <a:pt x="295" y="218"/>
                  </a:lnTo>
                  <a:lnTo>
                    <a:pt x="295" y="219"/>
                  </a:lnTo>
                  <a:lnTo>
                    <a:pt x="296" y="219"/>
                  </a:lnTo>
                  <a:lnTo>
                    <a:pt x="296" y="218"/>
                  </a:lnTo>
                  <a:lnTo>
                    <a:pt x="295" y="216"/>
                  </a:lnTo>
                  <a:lnTo>
                    <a:pt x="295" y="218"/>
                  </a:lnTo>
                  <a:lnTo>
                    <a:pt x="294" y="218"/>
                  </a:lnTo>
                  <a:lnTo>
                    <a:pt x="294" y="216"/>
                  </a:lnTo>
                  <a:lnTo>
                    <a:pt x="293" y="216"/>
                  </a:lnTo>
                  <a:lnTo>
                    <a:pt x="293" y="214"/>
                  </a:lnTo>
                  <a:lnTo>
                    <a:pt x="294" y="214"/>
                  </a:lnTo>
                  <a:lnTo>
                    <a:pt x="295" y="214"/>
                  </a:lnTo>
                  <a:lnTo>
                    <a:pt x="295" y="212"/>
                  </a:lnTo>
                  <a:lnTo>
                    <a:pt x="295" y="211"/>
                  </a:lnTo>
                  <a:lnTo>
                    <a:pt x="296" y="209"/>
                  </a:lnTo>
                  <a:lnTo>
                    <a:pt x="296" y="208"/>
                  </a:lnTo>
                  <a:lnTo>
                    <a:pt x="296" y="207"/>
                  </a:lnTo>
                  <a:lnTo>
                    <a:pt x="296" y="206"/>
                  </a:lnTo>
                  <a:lnTo>
                    <a:pt x="295" y="206"/>
                  </a:lnTo>
                  <a:lnTo>
                    <a:pt x="294" y="206"/>
                  </a:lnTo>
                  <a:lnTo>
                    <a:pt x="292" y="207"/>
                  </a:lnTo>
                  <a:lnTo>
                    <a:pt x="292" y="206"/>
                  </a:lnTo>
                  <a:lnTo>
                    <a:pt x="292" y="204"/>
                  </a:lnTo>
                  <a:lnTo>
                    <a:pt x="290" y="203"/>
                  </a:lnTo>
                  <a:lnTo>
                    <a:pt x="289" y="201"/>
                  </a:lnTo>
                  <a:lnTo>
                    <a:pt x="286" y="201"/>
                  </a:lnTo>
                  <a:lnTo>
                    <a:pt x="286" y="202"/>
                  </a:lnTo>
                  <a:lnTo>
                    <a:pt x="287" y="203"/>
                  </a:lnTo>
                  <a:lnTo>
                    <a:pt x="288" y="203"/>
                  </a:lnTo>
                  <a:lnTo>
                    <a:pt x="289" y="204"/>
                  </a:lnTo>
                  <a:lnTo>
                    <a:pt x="289" y="205"/>
                  </a:lnTo>
                  <a:lnTo>
                    <a:pt x="288" y="206"/>
                  </a:lnTo>
                  <a:lnTo>
                    <a:pt x="287" y="206"/>
                  </a:lnTo>
                  <a:lnTo>
                    <a:pt x="286" y="205"/>
                  </a:lnTo>
                  <a:lnTo>
                    <a:pt x="286" y="204"/>
                  </a:lnTo>
                  <a:lnTo>
                    <a:pt x="285" y="204"/>
                  </a:lnTo>
                  <a:lnTo>
                    <a:pt x="284" y="204"/>
                  </a:lnTo>
                  <a:lnTo>
                    <a:pt x="283" y="203"/>
                  </a:lnTo>
                  <a:lnTo>
                    <a:pt x="283" y="202"/>
                  </a:lnTo>
                  <a:lnTo>
                    <a:pt x="283" y="201"/>
                  </a:lnTo>
                  <a:lnTo>
                    <a:pt x="283" y="200"/>
                  </a:lnTo>
                  <a:lnTo>
                    <a:pt x="282" y="199"/>
                  </a:lnTo>
                  <a:lnTo>
                    <a:pt x="282" y="198"/>
                  </a:lnTo>
                  <a:lnTo>
                    <a:pt x="281" y="197"/>
                  </a:lnTo>
                  <a:lnTo>
                    <a:pt x="281" y="196"/>
                  </a:lnTo>
                  <a:lnTo>
                    <a:pt x="280" y="194"/>
                  </a:lnTo>
                  <a:lnTo>
                    <a:pt x="279" y="194"/>
                  </a:lnTo>
                  <a:lnTo>
                    <a:pt x="279" y="193"/>
                  </a:lnTo>
                  <a:lnTo>
                    <a:pt x="279" y="192"/>
                  </a:lnTo>
                  <a:lnTo>
                    <a:pt x="279" y="191"/>
                  </a:lnTo>
                  <a:lnTo>
                    <a:pt x="279" y="190"/>
                  </a:lnTo>
                  <a:lnTo>
                    <a:pt x="278" y="191"/>
                  </a:lnTo>
                  <a:lnTo>
                    <a:pt x="277" y="190"/>
                  </a:lnTo>
                  <a:lnTo>
                    <a:pt x="276" y="189"/>
                  </a:lnTo>
                  <a:lnTo>
                    <a:pt x="276" y="188"/>
                  </a:lnTo>
                  <a:lnTo>
                    <a:pt x="277" y="186"/>
                  </a:lnTo>
                  <a:lnTo>
                    <a:pt x="278" y="186"/>
                  </a:lnTo>
                  <a:lnTo>
                    <a:pt x="279" y="186"/>
                  </a:lnTo>
                  <a:lnTo>
                    <a:pt x="280" y="186"/>
                  </a:lnTo>
                  <a:lnTo>
                    <a:pt x="280" y="184"/>
                  </a:lnTo>
                  <a:lnTo>
                    <a:pt x="280" y="183"/>
                  </a:lnTo>
                  <a:lnTo>
                    <a:pt x="280" y="182"/>
                  </a:lnTo>
                  <a:lnTo>
                    <a:pt x="279" y="181"/>
                  </a:lnTo>
                  <a:lnTo>
                    <a:pt x="279" y="180"/>
                  </a:lnTo>
                  <a:lnTo>
                    <a:pt x="278" y="179"/>
                  </a:lnTo>
                  <a:lnTo>
                    <a:pt x="277" y="178"/>
                  </a:lnTo>
                  <a:lnTo>
                    <a:pt x="277" y="177"/>
                  </a:lnTo>
                  <a:lnTo>
                    <a:pt x="276" y="177"/>
                  </a:lnTo>
                  <a:lnTo>
                    <a:pt x="276" y="176"/>
                  </a:lnTo>
                  <a:lnTo>
                    <a:pt x="275" y="175"/>
                  </a:lnTo>
                  <a:lnTo>
                    <a:pt x="275" y="174"/>
                  </a:lnTo>
                  <a:lnTo>
                    <a:pt x="275" y="173"/>
                  </a:lnTo>
                  <a:lnTo>
                    <a:pt x="275" y="172"/>
                  </a:lnTo>
                  <a:lnTo>
                    <a:pt x="276" y="172"/>
                  </a:lnTo>
                  <a:lnTo>
                    <a:pt x="277" y="172"/>
                  </a:lnTo>
                  <a:lnTo>
                    <a:pt x="277" y="171"/>
                  </a:lnTo>
                  <a:lnTo>
                    <a:pt x="276" y="170"/>
                  </a:lnTo>
                  <a:lnTo>
                    <a:pt x="275" y="169"/>
                  </a:lnTo>
                  <a:lnTo>
                    <a:pt x="275" y="168"/>
                  </a:lnTo>
                  <a:lnTo>
                    <a:pt x="274" y="168"/>
                  </a:lnTo>
                  <a:lnTo>
                    <a:pt x="275" y="168"/>
                  </a:lnTo>
                  <a:lnTo>
                    <a:pt x="274" y="167"/>
                  </a:lnTo>
                  <a:lnTo>
                    <a:pt x="274" y="166"/>
                  </a:lnTo>
                  <a:lnTo>
                    <a:pt x="275" y="166"/>
                  </a:lnTo>
                  <a:lnTo>
                    <a:pt x="275" y="165"/>
                  </a:lnTo>
                  <a:lnTo>
                    <a:pt x="274" y="165"/>
                  </a:lnTo>
                  <a:lnTo>
                    <a:pt x="273" y="165"/>
                  </a:lnTo>
                  <a:lnTo>
                    <a:pt x="272" y="164"/>
                  </a:lnTo>
                  <a:lnTo>
                    <a:pt x="272" y="163"/>
                  </a:lnTo>
                  <a:lnTo>
                    <a:pt x="271" y="163"/>
                  </a:lnTo>
                  <a:lnTo>
                    <a:pt x="271" y="162"/>
                  </a:lnTo>
                  <a:lnTo>
                    <a:pt x="270" y="162"/>
                  </a:lnTo>
                  <a:lnTo>
                    <a:pt x="269" y="162"/>
                  </a:lnTo>
                  <a:lnTo>
                    <a:pt x="268" y="162"/>
                  </a:lnTo>
                  <a:lnTo>
                    <a:pt x="268" y="161"/>
                  </a:lnTo>
                  <a:lnTo>
                    <a:pt x="268" y="160"/>
                  </a:lnTo>
                  <a:lnTo>
                    <a:pt x="267" y="160"/>
                  </a:lnTo>
                  <a:lnTo>
                    <a:pt x="266" y="158"/>
                  </a:lnTo>
                  <a:lnTo>
                    <a:pt x="265" y="158"/>
                  </a:lnTo>
                  <a:lnTo>
                    <a:pt x="264" y="158"/>
                  </a:lnTo>
                  <a:lnTo>
                    <a:pt x="264" y="156"/>
                  </a:lnTo>
                  <a:lnTo>
                    <a:pt x="263" y="156"/>
                  </a:lnTo>
                  <a:lnTo>
                    <a:pt x="263" y="158"/>
                  </a:lnTo>
                  <a:lnTo>
                    <a:pt x="263" y="156"/>
                  </a:lnTo>
                  <a:lnTo>
                    <a:pt x="262" y="156"/>
                  </a:lnTo>
                  <a:lnTo>
                    <a:pt x="261" y="155"/>
                  </a:lnTo>
                  <a:lnTo>
                    <a:pt x="260" y="154"/>
                  </a:lnTo>
                  <a:lnTo>
                    <a:pt x="259" y="154"/>
                  </a:lnTo>
                  <a:lnTo>
                    <a:pt x="259" y="155"/>
                  </a:lnTo>
                  <a:lnTo>
                    <a:pt x="258" y="156"/>
                  </a:lnTo>
                  <a:lnTo>
                    <a:pt x="257" y="156"/>
                  </a:lnTo>
                  <a:lnTo>
                    <a:pt x="256" y="156"/>
                  </a:lnTo>
                  <a:lnTo>
                    <a:pt x="255" y="156"/>
                  </a:lnTo>
                  <a:lnTo>
                    <a:pt x="255" y="155"/>
                  </a:lnTo>
                  <a:lnTo>
                    <a:pt x="254" y="154"/>
                  </a:lnTo>
                  <a:lnTo>
                    <a:pt x="254" y="153"/>
                  </a:lnTo>
                  <a:lnTo>
                    <a:pt x="255" y="153"/>
                  </a:lnTo>
                  <a:lnTo>
                    <a:pt x="255" y="152"/>
                  </a:lnTo>
                  <a:lnTo>
                    <a:pt x="256" y="151"/>
                  </a:lnTo>
                  <a:lnTo>
                    <a:pt x="255" y="151"/>
                  </a:lnTo>
                  <a:lnTo>
                    <a:pt x="254" y="151"/>
                  </a:lnTo>
                  <a:lnTo>
                    <a:pt x="253" y="151"/>
                  </a:lnTo>
                  <a:lnTo>
                    <a:pt x="252" y="151"/>
                  </a:lnTo>
                  <a:lnTo>
                    <a:pt x="251" y="149"/>
                  </a:lnTo>
                  <a:lnTo>
                    <a:pt x="250" y="149"/>
                  </a:lnTo>
                  <a:lnTo>
                    <a:pt x="250" y="148"/>
                  </a:lnTo>
                  <a:lnTo>
                    <a:pt x="249" y="148"/>
                  </a:lnTo>
                  <a:lnTo>
                    <a:pt x="248" y="148"/>
                  </a:lnTo>
                  <a:lnTo>
                    <a:pt x="247" y="148"/>
                  </a:lnTo>
                  <a:lnTo>
                    <a:pt x="247" y="147"/>
                  </a:lnTo>
                  <a:lnTo>
                    <a:pt x="246" y="147"/>
                  </a:lnTo>
                  <a:lnTo>
                    <a:pt x="246" y="146"/>
                  </a:lnTo>
                  <a:lnTo>
                    <a:pt x="246" y="145"/>
                  </a:lnTo>
                  <a:lnTo>
                    <a:pt x="245" y="145"/>
                  </a:lnTo>
                  <a:lnTo>
                    <a:pt x="243" y="144"/>
                  </a:lnTo>
                  <a:lnTo>
                    <a:pt x="242" y="143"/>
                  </a:lnTo>
                  <a:lnTo>
                    <a:pt x="241" y="142"/>
                  </a:lnTo>
                  <a:lnTo>
                    <a:pt x="240" y="140"/>
                  </a:lnTo>
                  <a:lnTo>
                    <a:pt x="239" y="140"/>
                  </a:lnTo>
                  <a:lnTo>
                    <a:pt x="239" y="139"/>
                  </a:lnTo>
                  <a:lnTo>
                    <a:pt x="238" y="139"/>
                  </a:lnTo>
                  <a:lnTo>
                    <a:pt x="237" y="139"/>
                  </a:lnTo>
                  <a:lnTo>
                    <a:pt x="236" y="137"/>
                  </a:lnTo>
                  <a:lnTo>
                    <a:pt x="235" y="136"/>
                  </a:lnTo>
                  <a:lnTo>
                    <a:pt x="235" y="133"/>
                  </a:lnTo>
                  <a:lnTo>
                    <a:pt x="235" y="132"/>
                  </a:lnTo>
                  <a:lnTo>
                    <a:pt x="235" y="130"/>
                  </a:lnTo>
                  <a:lnTo>
                    <a:pt x="235" y="128"/>
                  </a:lnTo>
                  <a:lnTo>
                    <a:pt x="236" y="128"/>
                  </a:lnTo>
                  <a:lnTo>
                    <a:pt x="236" y="126"/>
                  </a:lnTo>
                  <a:lnTo>
                    <a:pt x="237" y="126"/>
                  </a:lnTo>
                  <a:lnTo>
                    <a:pt x="238" y="125"/>
                  </a:lnTo>
                  <a:lnTo>
                    <a:pt x="238" y="124"/>
                  </a:lnTo>
                  <a:lnTo>
                    <a:pt x="238" y="123"/>
                  </a:lnTo>
                  <a:lnTo>
                    <a:pt x="238" y="122"/>
                  </a:lnTo>
                  <a:lnTo>
                    <a:pt x="239" y="122"/>
                  </a:lnTo>
                  <a:lnTo>
                    <a:pt x="239" y="121"/>
                  </a:lnTo>
                  <a:lnTo>
                    <a:pt x="239" y="120"/>
                  </a:lnTo>
                  <a:lnTo>
                    <a:pt x="239" y="119"/>
                  </a:lnTo>
                  <a:lnTo>
                    <a:pt x="240" y="118"/>
                  </a:lnTo>
                  <a:lnTo>
                    <a:pt x="240" y="117"/>
                  </a:lnTo>
                  <a:lnTo>
                    <a:pt x="241" y="116"/>
                  </a:lnTo>
                  <a:lnTo>
                    <a:pt x="241" y="115"/>
                  </a:lnTo>
                  <a:lnTo>
                    <a:pt x="242" y="115"/>
                  </a:lnTo>
                  <a:lnTo>
                    <a:pt x="242" y="114"/>
                  </a:lnTo>
                  <a:lnTo>
                    <a:pt x="242" y="113"/>
                  </a:lnTo>
                  <a:lnTo>
                    <a:pt x="243" y="112"/>
                  </a:lnTo>
                  <a:lnTo>
                    <a:pt x="242" y="111"/>
                  </a:lnTo>
                  <a:lnTo>
                    <a:pt x="242" y="110"/>
                  </a:lnTo>
                  <a:lnTo>
                    <a:pt x="242" y="109"/>
                  </a:lnTo>
                  <a:lnTo>
                    <a:pt x="241" y="109"/>
                  </a:lnTo>
                  <a:lnTo>
                    <a:pt x="241" y="108"/>
                  </a:lnTo>
                  <a:lnTo>
                    <a:pt x="241" y="107"/>
                  </a:lnTo>
                  <a:lnTo>
                    <a:pt x="241" y="106"/>
                  </a:lnTo>
                  <a:lnTo>
                    <a:pt x="242" y="106"/>
                  </a:lnTo>
                  <a:lnTo>
                    <a:pt x="242" y="105"/>
                  </a:lnTo>
                  <a:lnTo>
                    <a:pt x="242" y="104"/>
                  </a:lnTo>
                  <a:lnTo>
                    <a:pt x="243" y="104"/>
                  </a:lnTo>
                  <a:lnTo>
                    <a:pt x="243" y="103"/>
                  </a:lnTo>
                  <a:lnTo>
                    <a:pt x="244" y="103"/>
                  </a:lnTo>
                  <a:lnTo>
                    <a:pt x="245" y="102"/>
                  </a:lnTo>
                  <a:lnTo>
                    <a:pt x="245" y="100"/>
                  </a:lnTo>
                  <a:lnTo>
                    <a:pt x="244" y="98"/>
                  </a:lnTo>
                  <a:lnTo>
                    <a:pt x="243" y="98"/>
                  </a:lnTo>
                  <a:lnTo>
                    <a:pt x="242" y="98"/>
                  </a:lnTo>
                  <a:lnTo>
                    <a:pt x="241" y="98"/>
                  </a:lnTo>
                  <a:lnTo>
                    <a:pt x="240" y="97"/>
                  </a:lnTo>
                  <a:lnTo>
                    <a:pt x="239" y="97"/>
                  </a:lnTo>
                  <a:lnTo>
                    <a:pt x="239" y="96"/>
                  </a:lnTo>
                  <a:lnTo>
                    <a:pt x="238" y="96"/>
                  </a:lnTo>
                  <a:lnTo>
                    <a:pt x="237" y="96"/>
                  </a:lnTo>
                  <a:lnTo>
                    <a:pt x="236" y="96"/>
                  </a:lnTo>
                  <a:lnTo>
                    <a:pt x="235" y="96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3" y="94"/>
                  </a:lnTo>
                  <a:lnTo>
                    <a:pt x="232" y="94"/>
                  </a:lnTo>
                  <a:lnTo>
                    <a:pt x="231" y="94"/>
                  </a:lnTo>
                  <a:lnTo>
                    <a:pt x="230" y="94"/>
                  </a:lnTo>
                  <a:lnTo>
                    <a:pt x="229" y="94"/>
                  </a:lnTo>
                  <a:lnTo>
                    <a:pt x="228" y="94"/>
                  </a:lnTo>
                  <a:lnTo>
                    <a:pt x="228" y="95"/>
                  </a:lnTo>
                  <a:lnTo>
                    <a:pt x="228" y="96"/>
                  </a:lnTo>
                  <a:lnTo>
                    <a:pt x="228" y="97"/>
                  </a:lnTo>
                  <a:lnTo>
                    <a:pt x="227" y="97"/>
                  </a:lnTo>
                  <a:lnTo>
                    <a:pt x="227" y="98"/>
                  </a:lnTo>
                  <a:lnTo>
                    <a:pt x="226" y="98"/>
                  </a:lnTo>
                  <a:lnTo>
                    <a:pt x="225" y="98"/>
                  </a:lnTo>
                  <a:lnTo>
                    <a:pt x="225" y="100"/>
                  </a:lnTo>
                  <a:lnTo>
                    <a:pt x="224" y="100"/>
                  </a:lnTo>
                  <a:lnTo>
                    <a:pt x="223" y="98"/>
                  </a:lnTo>
                  <a:lnTo>
                    <a:pt x="222" y="98"/>
                  </a:lnTo>
                  <a:lnTo>
                    <a:pt x="221" y="98"/>
                  </a:lnTo>
                  <a:lnTo>
                    <a:pt x="221" y="97"/>
                  </a:lnTo>
                  <a:lnTo>
                    <a:pt x="220" y="97"/>
                  </a:lnTo>
                  <a:lnTo>
                    <a:pt x="220" y="96"/>
                  </a:lnTo>
                  <a:lnTo>
                    <a:pt x="220" y="95"/>
                  </a:lnTo>
                  <a:lnTo>
                    <a:pt x="220" y="94"/>
                  </a:lnTo>
                  <a:lnTo>
                    <a:pt x="219" y="93"/>
                  </a:lnTo>
                  <a:lnTo>
                    <a:pt x="219" y="92"/>
                  </a:lnTo>
                  <a:lnTo>
                    <a:pt x="218" y="90"/>
                  </a:lnTo>
                  <a:lnTo>
                    <a:pt x="218" y="89"/>
                  </a:lnTo>
                  <a:lnTo>
                    <a:pt x="218" y="88"/>
                  </a:lnTo>
                  <a:lnTo>
                    <a:pt x="219" y="87"/>
                  </a:lnTo>
                  <a:lnTo>
                    <a:pt x="219" y="86"/>
                  </a:lnTo>
                  <a:lnTo>
                    <a:pt x="219" y="85"/>
                  </a:lnTo>
                  <a:lnTo>
                    <a:pt x="218" y="84"/>
                  </a:lnTo>
                  <a:lnTo>
                    <a:pt x="217" y="83"/>
                  </a:lnTo>
                  <a:lnTo>
                    <a:pt x="217" y="82"/>
                  </a:lnTo>
                  <a:lnTo>
                    <a:pt x="217" y="80"/>
                  </a:lnTo>
                  <a:lnTo>
                    <a:pt x="217" y="79"/>
                  </a:lnTo>
                  <a:lnTo>
                    <a:pt x="216" y="77"/>
                  </a:lnTo>
                  <a:lnTo>
                    <a:pt x="215" y="77"/>
                  </a:lnTo>
                  <a:lnTo>
                    <a:pt x="215" y="76"/>
                  </a:lnTo>
                  <a:lnTo>
                    <a:pt x="215" y="75"/>
                  </a:lnTo>
                  <a:lnTo>
                    <a:pt x="214" y="75"/>
                  </a:lnTo>
                  <a:lnTo>
                    <a:pt x="214" y="74"/>
                  </a:lnTo>
                  <a:lnTo>
                    <a:pt x="213" y="74"/>
                  </a:lnTo>
                  <a:lnTo>
                    <a:pt x="212" y="72"/>
                  </a:lnTo>
                  <a:lnTo>
                    <a:pt x="211" y="72"/>
                  </a:lnTo>
                  <a:lnTo>
                    <a:pt x="209" y="72"/>
                  </a:lnTo>
                  <a:lnTo>
                    <a:pt x="208" y="70"/>
                  </a:lnTo>
                  <a:lnTo>
                    <a:pt x="207" y="70"/>
                  </a:lnTo>
                  <a:lnTo>
                    <a:pt x="206" y="68"/>
                  </a:lnTo>
                  <a:lnTo>
                    <a:pt x="205" y="68"/>
                  </a:lnTo>
                  <a:lnTo>
                    <a:pt x="204" y="68"/>
                  </a:lnTo>
                  <a:lnTo>
                    <a:pt x="203" y="67"/>
                  </a:lnTo>
                  <a:lnTo>
                    <a:pt x="202" y="66"/>
                  </a:lnTo>
                  <a:lnTo>
                    <a:pt x="201" y="64"/>
                  </a:lnTo>
                  <a:lnTo>
                    <a:pt x="200" y="63"/>
                  </a:lnTo>
                  <a:lnTo>
                    <a:pt x="200" y="62"/>
                  </a:lnTo>
                  <a:lnTo>
                    <a:pt x="197" y="62"/>
                  </a:lnTo>
                  <a:lnTo>
                    <a:pt x="197" y="61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197" y="58"/>
                  </a:lnTo>
                  <a:lnTo>
                    <a:pt x="195" y="58"/>
                  </a:lnTo>
                  <a:lnTo>
                    <a:pt x="195" y="57"/>
                  </a:lnTo>
                  <a:lnTo>
                    <a:pt x="194" y="57"/>
                  </a:lnTo>
                  <a:lnTo>
                    <a:pt x="193" y="56"/>
                  </a:lnTo>
                  <a:lnTo>
                    <a:pt x="192" y="55"/>
                  </a:lnTo>
                  <a:lnTo>
                    <a:pt x="192" y="54"/>
                  </a:lnTo>
                  <a:lnTo>
                    <a:pt x="191" y="54"/>
                  </a:lnTo>
                  <a:lnTo>
                    <a:pt x="190" y="54"/>
                  </a:lnTo>
                  <a:lnTo>
                    <a:pt x="188" y="52"/>
                  </a:lnTo>
                  <a:lnTo>
                    <a:pt x="187" y="51"/>
                  </a:lnTo>
                  <a:lnTo>
                    <a:pt x="187" y="50"/>
                  </a:lnTo>
                  <a:lnTo>
                    <a:pt x="187" y="49"/>
                  </a:lnTo>
                  <a:lnTo>
                    <a:pt x="187" y="47"/>
                  </a:lnTo>
                  <a:lnTo>
                    <a:pt x="187" y="45"/>
                  </a:lnTo>
                  <a:lnTo>
                    <a:pt x="185" y="45"/>
                  </a:lnTo>
                  <a:lnTo>
                    <a:pt x="184" y="44"/>
                  </a:lnTo>
                  <a:lnTo>
                    <a:pt x="184" y="43"/>
                  </a:lnTo>
                  <a:lnTo>
                    <a:pt x="184" y="42"/>
                  </a:lnTo>
                  <a:lnTo>
                    <a:pt x="185" y="41"/>
                  </a:lnTo>
                  <a:lnTo>
                    <a:pt x="185" y="40"/>
                  </a:lnTo>
                  <a:lnTo>
                    <a:pt x="185" y="39"/>
                  </a:lnTo>
                  <a:lnTo>
                    <a:pt x="184" y="39"/>
                  </a:lnTo>
                  <a:lnTo>
                    <a:pt x="184" y="38"/>
                  </a:lnTo>
                  <a:lnTo>
                    <a:pt x="183" y="37"/>
                  </a:lnTo>
                  <a:lnTo>
                    <a:pt x="183" y="36"/>
                  </a:lnTo>
                  <a:lnTo>
                    <a:pt x="182" y="35"/>
                  </a:lnTo>
                  <a:lnTo>
                    <a:pt x="181" y="34"/>
                  </a:lnTo>
                  <a:lnTo>
                    <a:pt x="182" y="32"/>
                  </a:lnTo>
                  <a:lnTo>
                    <a:pt x="181" y="32"/>
                  </a:lnTo>
                  <a:lnTo>
                    <a:pt x="181" y="30"/>
                  </a:lnTo>
                  <a:lnTo>
                    <a:pt x="180" y="28"/>
                  </a:lnTo>
                  <a:lnTo>
                    <a:pt x="180" y="27"/>
                  </a:lnTo>
                  <a:lnTo>
                    <a:pt x="180" y="26"/>
                  </a:lnTo>
                  <a:lnTo>
                    <a:pt x="180" y="25"/>
                  </a:lnTo>
                  <a:lnTo>
                    <a:pt x="180" y="24"/>
                  </a:lnTo>
                  <a:lnTo>
                    <a:pt x="181" y="24"/>
                  </a:lnTo>
                  <a:lnTo>
                    <a:pt x="180" y="24"/>
                  </a:lnTo>
                  <a:lnTo>
                    <a:pt x="180" y="23"/>
                  </a:lnTo>
                  <a:lnTo>
                    <a:pt x="180" y="22"/>
                  </a:lnTo>
                  <a:lnTo>
                    <a:pt x="180" y="21"/>
                  </a:lnTo>
                  <a:lnTo>
                    <a:pt x="181" y="21"/>
                  </a:lnTo>
                  <a:lnTo>
                    <a:pt x="181" y="19"/>
                  </a:lnTo>
                  <a:lnTo>
                    <a:pt x="182" y="17"/>
                  </a:lnTo>
                  <a:lnTo>
                    <a:pt x="182" y="16"/>
                  </a:lnTo>
                  <a:lnTo>
                    <a:pt x="183" y="15"/>
                  </a:lnTo>
                  <a:lnTo>
                    <a:pt x="183" y="14"/>
                  </a:lnTo>
                  <a:lnTo>
                    <a:pt x="184" y="14"/>
                  </a:lnTo>
                  <a:lnTo>
                    <a:pt x="183" y="13"/>
                  </a:lnTo>
                  <a:lnTo>
                    <a:pt x="182" y="14"/>
                  </a:lnTo>
                  <a:lnTo>
                    <a:pt x="182" y="13"/>
                  </a:lnTo>
                  <a:lnTo>
                    <a:pt x="181" y="14"/>
                  </a:lnTo>
                  <a:lnTo>
                    <a:pt x="181" y="13"/>
                  </a:lnTo>
                  <a:lnTo>
                    <a:pt x="181" y="12"/>
                  </a:lnTo>
                  <a:lnTo>
                    <a:pt x="180" y="12"/>
                  </a:lnTo>
                  <a:lnTo>
                    <a:pt x="180" y="13"/>
                  </a:lnTo>
                  <a:lnTo>
                    <a:pt x="180" y="12"/>
                  </a:lnTo>
                  <a:lnTo>
                    <a:pt x="179" y="12"/>
                  </a:lnTo>
                  <a:lnTo>
                    <a:pt x="179" y="11"/>
                  </a:lnTo>
                  <a:lnTo>
                    <a:pt x="178" y="10"/>
                  </a:lnTo>
                  <a:lnTo>
                    <a:pt x="179" y="10"/>
                  </a:lnTo>
                  <a:lnTo>
                    <a:pt x="179" y="9"/>
                  </a:lnTo>
                  <a:lnTo>
                    <a:pt x="178" y="9"/>
                  </a:lnTo>
                  <a:lnTo>
                    <a:pt x="177" y="9"/>
                  </a:lnTo>
                  <a:lnTo>
                    <a:pt x="177" y="8"/>
                  </a:lnTo>
                  <a:lnTo>
                    <a:pt x="177" y="7"/>
                  </a:lnTo>
                  <a:lnTo>
                    <a:pt x="175" y="7"/>
                  </a:lnTo>
                  <a:lnTo>
                    <a:pt x="175" y="6"/>
                  </a:lnTo>
                  <a:lnTo>
                    <a:pt x="175" y="5"/>
                  </a:lnTo>
                  <a:lnTo>
                    <a:pt x="175" y="4"/>
                  </a:lnTo>
                  <a:lnTo>
                    <a:pt x="173" y="4"/>
                  </a:lnTo>
                  <a:lnTo>
                    <a:pt x="172" y="4"/>
                  </a:lnTo>
                  <a:lnTo>
                    <a:pt x="172" y="3"/>
                  </a:lnTo>
                  <a:lnTo>
                    <a:pt x="172" y="2"/>
                  </a:lnTo>
                  <a:lnTo>
                    <a:pt x="171" y="2"/>
                  </a:lnTo>
                  <a:lnTo>
                    <a:pt x="171" y="1"/>
                  </a:lnTo>
                  <a:lnTo>
                    <a:pt x="170" y="1"/>
                  </a:lnTo>
                  <a:lnTo>
                    <a:pt x="170" y="0"/>
                  </a:lnTo>
                  <a:lnTo>
                    <a:pt x="161" y="1"/>
                  </a:lnTo>
                  <a:lnTo>
                    <a:pt x="160" y="1"/>
                  </a:lnTo>
                  <a:lnTo>
                    <a:pt x="159" y="1"/>
                  </a:lnTo>
                  <a:lnTo>
                    <a:pt x="158" y="1"/>
                  </a:lnTo>
                  <a:lnTo>
                    <a:pt x="157" y="1"/>
                  </a:lnTo>
                  <a:lnTo>
                    <a:pt x="157" y="2"/>
                  </a:lnTo>
                  <a:lnTo>
                    <a:pt x="155" y="2"/>
                  </a:lnTo>
                  <a:lnTo>
                    <a:pt x="154" y="2"/>
                  </a:lnTo>
                  <a:lnTo>
                    <a:pt x="152" y="2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48" y="2"/>
                  </a:lnTo>
                  <a:lnTo>
                    <a:pt x="147" y="2"/>
                  </a:lnTo>
                  <a:lnTo>
                    <a:pt x="145" y="2"/>
                  </a:lnTo>
                  <a:lnTo>
                    <a:pt x="144" y="2"/>
                  </a:lnTo>
                  <a:lnTo>
                    <a:pt x="144" y="3"/>
                  </a:lnTo>
                  <a:lnTo>
                    <a:pt x="143" y="3"/>
                  </a:lnTo>
                  <a:lnTo>
                    <a:pt x="142" y="3"/>
                  </a:lnTo>
                  <a:lnTo>
                    <a:pt x="141" y="3"/>
                  </a:lnTo>
                  <a:lnTo>
                    <a:pt x="140" y="3"/>
                  </a:lnTo>
                  <a:lnTo>
                    <a:pt x="139" y="3"/>
                  </a:lnTo>
                  <a:lnTo>
                    <a:pt x="138" y="3"/>
                  </a:lnTo>
                  <a:lnTo>
                    <a:pt x="137" y="3"/>
                  </a:lnTo>
                  <a:lnTo>
                    <a:pt x="135" y="3"/>
                  </a:lnTo>
                  <a:lnTo>
                    <a:pt x="134" y="3"/>
                  </a:lnTo>
                  <a:lnTo>
                    <a:pt x="133" y="3"/>
                  </a:lnTo>
                  <a:lnTo>
                    <a:pt x="132" y="3"/>
                  </a:lnTo>
                  <a:lnTo>
                    <a:pt x="131" y="3"/>
                  </a:lnTo>
                  <a:lnTo>
                    <a:pt x="130" y="4"/>
                  </a:lnTo>
                  <a:lnTo>
                    <a:pt x="129" y="4"/>
                  </a:lnTo>
                  <a:lnTo>
                    <a:pt x="128" y="4"/>
                  </a:lnTo>
                  <a:lnTo>
                    <a:pt x="127" y="4"/>
                  </a:lnTo>
                  <a:lnTo>
                    <a:pt x="125" y="4"/>
                  </a:lnTo>
                  <a:lnTo>
                    <a:pt x="124" y="4"/>
                  </a:lnTo>
                  <a:lnTo>
                    <a:pt x="123" y="4"/>
                  </a:lnTo>
                  <a:lnTo>
                    <a:pt x="122" y="4"/>
                  </a:lnTo>
                  <a:lnTo>
                    <a:pt x="121" y="4"/>
                  </a:lnTo>
                  <a:lnTo>
                    <a:pt x="120" y="4"/>
                  </a:lnTo>
                  <a:lnTo>
                    <a:pt x="119" y="4"/>
                  </a:lnTo>
                  <a:lnTo>
                    <a:pt x="117" y="4"/>
                  </a:lnTo>
                  <a:lnTo>
                    <a:pt x="116" y="4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1" y="5"/>
                  </a:lnTo>
                  <a:lnTo>
                    <a:pt x="106" y="5"/>
                  </a:lnTo>
                  <a:lnTo>
                    <a:pt x="104" y="5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7" y="5"/>
                  </a:lnTo>
                  <a:lnTo>
                    <a:pt x="96" y="5"/>
                  </a:lnTo>
                  <a:lnTo>
                    <a:pt x="95" y="5"/>
                  </a:lnTo>
                  <a:lnTo>
                    <a:pt x="94" y="5"/>
                  </a:lnTo>
                  <a:lnTo>
                    <a:pt x="93" y="5"/>
                  </a:lnTo>
                  <a:lnTo>
                    <a:pt x="93" y="6"/>
                  </a:lnTo>
                  <a:lnTo>
                    <a:pt x="91" y="6"/>
                  </a:lnTo>
                  <a:lnTo>
                    <a:pt x="90" y="6"/>
                  </a:lnTo>
                  <a:lnTo>
                    <a:pt x="89" y="6"/>
                  </a:lnTo>
                  <a:lnTo>
                    <a:pt x="88" y="6"/>
                  </a:lnTo>
                  <a:lnTo>
                    <a:pt x="87" y="6"/>
                  </a:lnTo>
                  <a:lnTo>
                    <a:pt x="86" y="6"/>
                  </a:lnTo>
                  <a:lnTo>
                    <a:pt x="85" y="6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77" y="6"/>
                  </a:lnTo>
                  <a:lnTo>
                    <a:pt x="76" y="6"/>
                  </a:lnTo>
                  <a:lnTo>
                    <a:pt x="75" y="6"/>
                  </a:lnTo>
                  <a:lnTo>
                    <a:pt x="74" y="6"/>
                  </a:lnTo>
                  <a:lnTo>
                    <a:pt x="71" y="7"/>
                  </a:lnTo>
                  <a:lnTo>
                    <a:pt x="69" y="7"/>
                  </a:lnTo>
                  <a:lnTo>
                    <a:pt x="65" y="7"/>
                  </a:lnTo>
                  <a:lnTo>
                    <a:pt x="64" y="7"/>
                  </a:lnTo>
                  <a:lnTo>
                    <a:pt x="63" y="7"/>
                  </a:lnTo>
                  <a:lnTo>
                    <a:pt x="62" y="7"/>
                  </a:lnTo>
                  <a:lnTo>
                    <a:pt x="61" y="7"/>
                  </a:lnTo>
                  <a:lnTo>
                    <a:pt x="60" y="7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49" y="7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17" y="7"/>
                  </a:lnTo>
                  <a:lnTo>
                    <a:pt x="10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5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23BB4287-BBE4-4C49-B96C-6C585F688D2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434" y="2647"/>
              <a:ext cx="285" cy="500"/>
            </a:xfrm>
            <a:custGeom>
              <a:avLst/>
              <a:gdLst>
                <a:gd name="T0" fmla="*/ 7 w 161"/>
                <a:gd name="T1" fmla="*/ 390 h 290"/>
                <a:gd name="T2" fmla="*/ 11 w 161"/>
                <a:gd name="T3" fmla="*/ 374 h 290"/>
                <a:gd name="T4" fmla="*/ 11 w 161"/>
                <a:gd name="T5" fmla="*/ 360 h 290"/>
                <a:gd name="T6" fmla="*/ 30 w 161"/>
                <a:gd name="T7" fmla="*/ 348 h 290"/>
                <a:gd name="T8" fmla="*/ 28 w 161"/>
                <a:gd name="T9" fmla="*/ 343 h 290"/>
                <a:gd name="T10" fmla="*/ 37 w 161"/>
                <a:gd name="T11" fmla="*/ 326 h 290"/>
                <a:gd name="T12" fmla="*/ 42 w 161"/>
                <a:gd name="T13" fmla="*/ 317 h 290"/>
                <a:gd name="T14" fmla="*/ 42 w 161"/>
                <a:gd name="T15" fmla="*/ 309 h 290"/>
                <a:gd name="T16" fmla="*/ 48 w 161"/>
                <a:gd name="T17" fmla="*/ 300 h 290"/>
                <a:gd name="T18" fmla="*/ 57 w 161"/>
                <a:gd name="T19" fmla="*/ 288 h 290"/>
                <a:gd name="T20" fmla="*/ 39 w 161"/>
                <a:gd name="T21" fmla="*/ 274 h 290"/>
                <a:gd name="T22" fmla="*/ 42 w 161"/>
                <a:gd name="T23" fmla="*/ 266 h 290"/>
                <a:gd name="T24" fmla="*/ 35 w 161"/>
                <a:gd name="T25" fmla="*/ 264 h 290"/>
                <a:gd name="T26" fmla="*/ 34 w 161"/>
                <a:gd name="T27" fmla="*/ 240 h 290"/>
                <a:gd name="T28" fmla="*/ 28 w 161"/>
                <a:gd name="T29" fmla="*/ 231 h 290"/>
                <a:gd name="T30" fmla="*/ 28 w 161"/>
                <a:gd name="T31" fmla="*/ 212 h 290"/>
                <a:gd name="T32" fmla="*/ 37 w 161"/>
                <a:gd name="T33" fmla="*/ 195 h 290"/>
                <a:gd name="T34" fmla="*/ 35 w 161"/>
                <a:gd name="T35" fmla="*/ 178 h 290"/>
                <a:gd name="T36" fmla="*/ 28 w 161"/>
                <a:gd name="T37" fmla="*/ 176 h 290"/>
                <a:gd name="T38" fmla="*/ 30 w 161"/>
                <a:gd name="T39" fmla="*/ 160 h 290"/>
                <a:gd name="T40" fmla="*/ 35 w 161"/>
                <a:gd name="T41" fmla="*/ 148 h 290"/>
                <a:gd name="T42" fmla="*/ 37 w 161"/>
                <a:gd name="T43" fmla="*/ 138 h 290"/>
                <a:gd name="T44" fmla="*/ 42 w 161"/>
                <a:gd name="T45" fmla="*/ 122 h 290"/>
                <a:gd name="T46" fmla="*/ 42 w 161"/>
                <a:gd name="T47" fmla="*/ 105 h 290"/>
                <a:gd name="T48" fmla="*/ 48 w 161"/>
                <a:gd name="T49" fmla="*/ 97 h 290"/>
                <a:gd name="T50" fmla="*/ 64 w 161"/>
                <a:gd name="T51" fmla="*/ 84 h 290"/>
                <a:gd name="T52" fmla="*/ 73 w 161"/>
                <a:gd name="T53" fmla="*/ 60 h 290"/>
                <a:gd name="T54" fmla="*/ 78 w 161"/>
                <a:gd name="T55" fmla="*/ 52 h 290"/>
                <a:gd name="T56" fmla="*/ 76 w 161"/>
                <a:gd name="T57" fmla="*/ 36 h 290"/>
                <a:gd name="T58" fmla="*/ 76 w 161"/>
                <a:gd name="T59" fmla="*/ 26 h 290"/>
                <a:gd name="T60" fmla="*/ 96 w 161"/>
                <a:gd name="T61" fmla="*/ 19 h 290"/>
                <a:gd name="T62" fmla="*/ 122 w 161"/>
                <a:gd name="T63" fmla="*/ 12 h 290"/>
                <a:gd name="T64" fmla="*/ 159 w 161"/>
                <a:gd name="T65" fmla="*/ 10 h 290"/>
                <a:gd name="T66" fmla="*/ 189 w 161"/>
                <a:gd name="T67" fmla="*/ 7 h 290"/>
                <a:gd name="T68" fmla="*/ 225 w 161"/>
                <a:gd name="T69" fmla="*/ 3 h 290"/>
                <a:gd name="T70" fmla="*/ 262 w 161"/>
                <a:gd name="T71" fmla="*/ 3 h 290"/>
                <a:gd name="T72" fmla="*/ 267 w 161"/>
                <a:gd name="T73" fmla="*/ 38 h 290"/>
                <a:gd name="T74" fmla="*/ 267 w 161"/>
                <a:gd name="T75" fmla="*/ 76 h 290"/>
                <a:gd name="T76" fmla="*/ 267 w 161"/>
                <a:gd name="T77" fmla="*/ 112 h 290"/>
                <a:gd name="T78" fmla="*/ 266 w 161"/>
                <a:gd name="T79" fmla="*/ 166 h 290"/>
                <a:gd name="T80" fmla="*/ 266 w 161"/>
                <a:gd name="T81" fmla="*/ 248 h 290"/>
                <a:gd name="T82" fmla="*/ 264 w 161"/>
                <a:gd name="T83" fmla="*/ 321 h 290"/>
                <a:gd name="T84" fmla="*/ 271 w 161"/>
                <a:gd name="T85" fmla="*/ 364 h 290"/>
                <a:gd name="T86" fmla="*/ 278 w 161"/>
                <a:gd name="T87" fmla="*/ 434 h 290"/>
                <a:gd name="T88" fmla="*/ 280 w 161"/>
                <a:gd name="T89" fmla="*/ 476 h 290"/>
                <a:gd name="T90" fmla="*/ 255 w 161"/>
                <a:gd name="T91" fmla="*/ 478 h 290"/>
                <a:gd name="T92" fmla="*/ 243 w 161"/>
                <a:gd name="T93" fmla="*/ 472 h 290"/>
                <a:gd name="T94" fmla="*/ 218 w 161"/>
                <a:gd name="T95" fmla="*/ 481 h 290"/>
                <a:gd name="T96" fmla="*/ 200 w 161"/>
                <a:gd name="T97" fmla="*/ 481 h 290"/>
                <a:gd name="T98" fmla="*/ 193 w 161"/>
                <a:gd name="T99" fmla="*/ 500 h 290"/>
                <a:gd name="T100" fmla="*/ 179 w 161"/>
                <a:gd name="T101" fmla="*/ 488 h 290"/>
                <a:gd name="T102" fmla="*/ 170 w 161"/>
                <a:gd name="T103" fmla="*/ 471 h 290"/>
                <a:gd name="T104" fmla="*/ 161 w 161"/>
                <a:gd name="T105" fmla="*/ 460 h 290"/>
                <a:gd name="T106" fmla="*/ 158 w 161"/>
                <a:gd name="T107" fmla="*/ 447 h 290"/>
                <a:gd name="T108" fmla="*/ 159 w 161"/>
                <a:gd name="T109" fmla="*/ 440 h 290"/>
                <a:gd name="T110" fmla="*/ 163 w 161"/>
                <a:gd name="T111" fmla="*/ 428 h 290"/>
                <a:gd name="T112" fmla="*/ 147 w 161"/>
                <a:gd name="T113" fmla="*/ 419 h 290"/>
                <a:gd name="T114" fmla="*/ 112 w 161"/>
                <a:gd name="T115" fmla="*/ 421 h 290"/>
                <a:gd name="T116" fmla="*/ 71 w 161"/>
                <a:gd name="T117" fmla="*/ 424 h 290"/>
                <a:gd name="T118" fmla="*/ 4 w 161"/>
                <a:gd name="T119" fmla="*/ 428 h 290"/>
                <a:gd name="T120" fmla="*/ 2 w 161"/>
                <a:gd name="T121" fmla="*/ 405 h 2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1" h="290">
                  <a:moveTo>
                    <a:pt x="0" y="234"/>
                  </a:moveTo>
                  <a:lnTo>
                    <a:pt x="0" y="233"/>
                  </a:lnTo>
                  <a:lnTo>
                    <a:pt x="1" y="233"/>
                  </a:lnTo>
                  <a:lnTo>
                    <a:pt x="2" y="233"/>
                  </a:lnTo>
                  <a:lnTo>
                    <a:pt x="3" y="233"/>
                  </a:lnTo>
                  <a:lnTo>
                    <a:pt x="4" y="233"/>
                  </a:lnTo>
                  <a:lnTo>
                    <a:pt x="5" y="233"/>
                  </a:lnTo>
                  <a:lnTo>
                    <a:pt x="6" y="232"/>
                  </a:lnTo>
                  <a:lnTo>
                    <a:pt x="6" y="231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8"/>
                  </a:lnTo>
                  <a:lnTo>
                    <a:pt x="5" y="228"/>
                  </a:lnTo>
                  <a:lnTo>
                    <a:pt x="5" y="227"/>
                  </a:lnTo>
                  <a:lnTo>
                    <a:pt x="5" y="226"/>
                  </a:lnTo>
                  <a:lnTo>
                    <a:pt x="5" y="225"/>
                  </a:lnTo>
                  <a:lnTo>
                    <a:pt x="4" y="225"/>
                  </a:lnTo>
                  <a:lnTo>
                    <a:pt x="4" y="226"/>
                  </a:lnTo>
                  <a:lnTo>
                    <a:pt x="4" y="225"/>
                  </a:lnTo>
                  <a:lnTo>
                    <a:pt x="3" y="224"/>
                  </a:lnTo>
                  <a:lnTo>
                    <a:pt x="4" y="223"/>
                  </a:lnTo>
                  <a:lnTo>
                    <a:pt x="5" y="222"/>
                  </a:lnTo>
                  <a:lnTo>
                    <a:pt x="5" y="223"/>
                  </a:lnTo>
                  <a:lnTo>
                    <a:pt x="5" y="224"/>
                  </a:lnTo>
                  <a:lnTo>
                    <a:pt x="6" y="224"/>
                  </a:lnTo>
                  <a:lnTo>
                    <a:pt x="6" y="225"/>
                  </a:lnTo>
                  <a:lnTo>
                    <a:pt x="6" y="226"/>
                  </a:lnTo>
                  <a:lnTo>
                    <a:pt x="8" y="226"/>
                  </a:lnTo>
                  <a:lnTo>
                    <a:pt x="8" y="225"/>
                  </a:lnTo>
                  <a:lnTo>
                    <a:pt x="8" y="224"/>
                  </a:lnTo>
                  <a:lnTo>
                    <a:pt x="7" y="223"/>
                  </a:lnTo>
                  <a:lnTo>
                    <a:pt x="6" y="222"/>
                  </a:lnTo>
                  <a:lnTo>
                    <a:pt x="6" y="221"/>
                  </a:lnTo>
                  <a:lnTo>
                    <a:pt x="6" y="219"/>
                  </a:lnTo>
                  <a:lnTo>
                    <a:pt x="6" y="218"/>
                  </a:lnTo>
                  <a:lnTo>
                    <a:pt x="6" y="217"/>
                  </a:lnTo>
                  <a:lnTo>
                    <a:pt x="6" y="216"/>
                  </a:lnTo>
                  <a:lnTo>
                    <a:pt x="7" y="216"/>
                  </a:lnTo>
                  <a:lnTo>
                    <a:pt x="9" y="215"/>
                  </a:lnTo>
                  <a:lnTo>
                    <a:pt x="10" y="215"/>
                  </a:lnTo>
                  <a:lnTo>
                    <a:pt x="10" y="214"/>
                  </a:lnTo>
                  <a:lnTo>
                    <a:pt x="11" y="214"/>
                  </a:lnTo>
                  <a:lnTo>
                    <a:pt x="11" y="213"/>
                  </a:lnTo>
                  <a:lnTo>
                    <a:pt x="11" y="212"/>
                  </a:lnTo>
                  <a:lnTo>
                    <a:pt x="10" y="212"/>
                  </a:lnTo>
                  <a:lnTo>
                    <a:pt x="9" y="212"/>
                  </a:lnTo>
                  <a:lnTo>
                    <a:pt x="8" y="212"/>
                  </a:lnTo>
                  <a:lnTo>
                    <a:pt x="8" y="213"/>
                  </a:lnTo>
                  <a:lnTo>
                    <a:pt x="7" y="213"/>
                  </a:lnTo>
                  <a:lnTo>
                    <a:pt x="6" y="212"/>
                  </a:lnTo>
                  <a:lnTo>
                    <a:pt x="6" y="211"/>
                  </a:lnTo>
                  <a:lnTo>
                    <a:pt x="6" y="209"/>
                  </a:lnTo>
                  <a:lnTo>
                    <a:pt x="6" y="211"/>
                  </a:lnTo>
                  <a:lnTo>
                    <a:pt x="7" y="211"/>
                  </a:lnTo>
                  <a:lnTo>
                    <a:pt x="8" y="211"/>
                  </a:lnTo>
                  <a:lnTo>
                    <a:pt x="9" y="211"/>
                  </a:lnTo>
                  <a:lnTo>
                    <a:pt x="10" y="211"/>
                  </a:lnTo>
                  <a:lnTo>
                    <a:pt x="11" y="211"/>
                  </a:lnTo>
                  <a:lnTo>
                    <a:pt x="11" y="209"/>
                  </a:lnTo>
                  <a:lnTo>
                    <a:pt x="11" y="207"/>
                  </a:lnTo>
                  <a:lnTo>
                    <a:pt x="11" y="205"/>
                  </a:lnTo>
                  <a:lnTo>
                    <a:pt x="12" y="204"/>
                  </a:lnTo>
                  <a:lnTo>
                    <a:pt x="12" y="203"/>
                  </a:lnTo>
                  <a:lnTo>
                    <a:pt x="13" y="203"/>
                  </a:lnTo>
                  <a:lnTo>
                    <a:pt x="15" y="203"/>
                  </a:lnTo>
                  <a:lnTo>
                    <a:pt x="16" y="203"/>
                  </a:lnTo>
                  <a:lnTo>
                    <a:pt x="17" y="203"/>
                  </a:lnTo>
                  <a:lnTo>
                    <a:pt x="17" y="202"/>
                  </a:lnTo>
                  <a:lnTo>
                    <a:pt x="16" y="202"/>
                  </a:lnTo>
                  <a:lnTo>
                    <a:pt x="15" y="202"/>
                  </a:lnTo>
                  <a:lnTo>
                    <a:pt x="14" y="202"/>
                  </a:lnTo>
                  <a:lnTo>
                    <a:pt x="14" y="203"/>
                  </a:lnTo>
                  <a:lnTo>
                    <a:pt x="13" y="203"/>
                  </a:lnTo>
                  <a:lnTo>
                    <a:pt x="12" y="203"/>
                  </a:lnTo>
                  <a:lnTo>
                    <a:pt x="12" y="201"/>
                  </a:lnTo>
                  <a:lnTo>
                    <a:pt x="13" y="200"/>
                  </a:lnTo>
                  <a:lnTo>
                    <a:pt x="13" y="199"/>
                  </a:lnTo>
                  <a:lnTo>
                    <a:pt x="13" y="198"/>
                  </a:lnTo>
                  <a:lnTo>
                    <a:pt x="13" y="197"/>
                  </a:lnTo>
                  <a:lnTo>
                    <a:pt x="14" y="197"/>
                  </a:lnTo>
                  <a:lnTo>
                    <a:pt x="15" y="197"/>
                  </a:lnTo>
                  <a:lnTo>
                    <a:pt x="16" y="196"/>
                  </a:lnTo>
                  <a:lnTo>
                    <a:pt x="16" y="197"/>
                  </a:lnTo>
                  <a:lnTo>
                    <a:pt x="16" y="198"/>
                  </a:lnTo>
                  <a:lnTo>
                    <a:pt x="16" y="199"/>
                  </a:lnTo>
                  <a:lnTo>
                    <a:pt x="17" y="199"/>
                  </a:lnTo>
                  <a:lnTo>
                    <a:pt x="17" y="198"/>
                  </a:lnTo>
                  <a:lnTo>
                    <a:pt x="17" y="197"/>
                  </a:lnTo>
                  <a:lnTo>
                    <a:pt x="16" y="197"/>
                  </a:lnTo>
                  <a:lnTo>
                    <a:pt x="16" y="196"/>
                  </a:lnTo>
                  <a:lnTo>
                    <a:pt x="17" y="196"/>
                  </a:lnTo>
                  <a:lnTo>
                    <a:pt x="18" y="195"/>
                  </a:lnTo>
                  <a:lnTo>
                    <a:pt x="19" y="194"/>
                  </a:lnTo>
                  <a:lnTo>
                    <a:pt x="19" y="193"/>
                  </a:lnTo>
                  <a:lnTo>
                    <a:pt x="20" y="193"/>
                  </a:lnTo>
                  <a:lnTo>
                    <a:pt x="20" y="192"/>
                  </a:lnTo>
                  <a:lnTo>
                    <a:pt x="21" y="192"/>
                  </a:lnTo>
                  <a:lnTo>
                    <a:pt x="20" y="192"/>
                  </a:lnTo>
                  <a:lnTo>
                    <a:pt x="20" y="191"/>
                  </a:lnTo>
                  <a:lnTo>
                    <a:pt x="20" y="192"/>
                  </a:lnTo>
                  <a:lnTo>
                    <a:pt x="20" y="191"/>
                  </a:lnTo>
                  <a:lnTo>
                    <a:pt x="20" y="190"/>
                  </a:lnTo>
                  <a:lnTo>
                    <a:pt x="20" y="189"/>
                  </a:lnTo>
                  <a:lnTo>
                    <a:pt x="21" y="189"/>
                  </a:lnTo>
                  <a:lnTo>
                    <a:pt x="21" y="188"/>
                  </a:lnTo>
                  <a:lnTo>
                    <a:pt x="22" y="188"/>
                  </a:lnTo>
                  <a:lnTo>
                    <a:pt x="23" y="188"/>
                  </a:lnTo>
                  <a:lnTo>
                    <a:pt x="24" y="188"/>
                  </a:lnTo>
                  <a:lnTo>
                    <a:pt x="25" y="188"/>
                  </a:lnTo>
                  <a:lnTo>
                    <a:pt x="25" y="187"/>
                  </a:lnTo>
                  <a:lnTo>
                    <a:pt x="26" y="186"/>
                  </a:lnTo>
                  <a:lnTo>
                    <a:pt x="25" y="186"/>
                  </a:lnTo>
                  <a:lnTo>
                    <a:pt x="25" y="185"/>
                  </a:lnTo>
                  <a:lnTo>
                    <a:pt x="24" y="185"/>
                  </a:lnTo>
                  <a:lnTo>
                    <a:pt x="23" y="185"/>
                  </a:lnTo>
                  <a:lnTo>
                    <a:pt x="22" y="185"/>
                  </a:lnTo>
                  <a:lnTo>
                    <a:pt x="22" y="184"/>
                  </a:lnTo>
                  <a:lnTo>
                    <a:pt x="21" y="184"/>
                  </a:lnTo>
                  <a:lnTo>
                    <a:pt x="21" y="183"/>
                  </a:lnTo>
                  <a:lnTo>
                    <a:pt x="22" y="183"/>
                  </a:lnTo>
                  <a:lnTo>
                    <a:pt x="23" y="183"/>
                  </a:lnTo>
                  <a:lnTo>
                    <a:pt x="23" y="184"/>
                  </a:lnTo>
                  <a:lnTo>
                    <a:pt x="24" y="184"/>
                  </a:lnTo>
                  <a:lnTo>
                    <a:pt x="25" y="184"/>
                  </a:lnTo>
                  <a:lnTo>
                    <a:pt x="25" y="183"/>
                  </a:lnTo>
                  <a:lnTo>
                    <a:pt x="26" y="181"/>
                  </a:lnTo>
                  <a:lnTo>
                    <a:pt x="27" y="181"/>
                  </a:lnTo>
                  <a:lnTo>
                    <a:pt x="27" y="179"/>
                  </a:lnTo>
                  <a:lnTo>
                    <a:pt x="28" y="179"/>
                  </a:lnTo>
                  <a:lnTo>
                    <a:pt x="28" y="177"/>
                  </a:lnTo>
                  <a:lnTo>
                    <a:pt x="27" y="177"/>
                  </a:lnTo>
                  <a:lnTo>
                    <a:pt x="26" y="177"/>
                  </a:lnTo>
                  <a:lnTo>
                    <a:pt x="26" y="179"/>
                  </a:lnTo>
                  <a:lnTo>
                    <a:pt x="25" y="179"/>
                  </a:lnTo>
                  <a:lnTo>
                    <a:pt x="24" y="179"/>
                  </a:lnTo>
                  <a:lnTo>
                    <a:pt x="23" y="181"/>
                  </a:lnTo>
                  <a:lnTo>
                    <a:pt x="22" y="181"/>
                  </a:lnTo>
                  <a:lnTo>
                    <a:pt x="22" y="179"/>
                  </a:lnTo>
                  <a:lnTo>
                    <a:pt x="21" y="179"/>
                  </a:lnTo>
                  <a:lnTo>
                    <a:pt x="20" y="179"/>
                  </a:lnTo>
                  <a:lnTo>
                    <a:pt x="20" y="177"/>
                  </a:lnTo>
                  <a:lnTo>
                    <a:pt x="20" y="176"/>
                  </a:lnTo>
                  <a:lnTo>
                    <a:pt x="21" y="176"/>
                  </a:lnTo>
                  <a:lnTo>
                    <a:pt x="22" y="175"/>
                  </a:lnTo>
                  <a:lnTo>
                    <a:pt x="23" y="176"/>
                  </a:lnTo>
                  <a:lnTo>
                    <a:pt x="23" y="175"/>
                  </a:lnTo>
                  <a:lnTo>
                    <a:pt x="24" y="175"/>
                  </a:lnTo>
                  <a:lnTo>
                    <a:pt x="24" y="174"/>
                  </a:lnTo>
                  <a:lnTo>
                    <a:pt x="25" y="174"/>
                  </a:lnTo>
                  <a:lnTo>
                    <a:pt x="26" y="175"/>
                  </a:lnTo>
                  <a:lnTo>
                    <a:pt x="26" y="174"/>
                  </a:lnTo>
                  <a:lnTo>
                    <a:pt x="26" y="173"/>
                  </a:lnTo>
                  <a:lnTo>
                    <a:pt x="27" y="174"/>
                  </a:lnTo>
                  <a:lnTo>
                    <a:pt x="28" y="174"/>
                  </a:lnTo>
                  <a:lnTo>
                    <a:pt x="28" y="175"/>
                  </a:lnTo>
                  <a:lnTo>
                    <a:pt x="28" y="176"/>
                  </a:lnTo>
                  <a:lnTo>
                    <a:pt x="29" y="175"/>
                  </a:lnTo>
                  <a:lnTo>
                    <a:pt x="29" y="174"/>
                  </a:lnTo>
                  <a:lnTo>
                    <a:pt x="29" y="173"/>
                  </a:lnTo>
                  <a:lnTo>
                    <a:pt x="29" y="172"/>
                  </a:lnTo>
                  <a:lnTo>
                    <a:pt x="29" y="171"/>
                  </a:lnTo>
                  <a:lnTo>
                    <a:pt x="29" y="170"/>
                  </a:lnTo>
                  <a:lnTo>
                    <a:pt x="30" y="170"/>
                  </a:lnTo>
                  <a:lnTo>
                    <a:pt x="31" y="170"/>
                  </a:lnTo>
                  <a:lnTo>
                    <a:pt x="32" y="169"/>
                  </a:lnTo>
                  <a:lnTo>
                    <a:pt x="33" y="168"/>
                  </a:lnTo>
                  <a:lnTo>
                    <a:pt x="33" y="167"/>
                  </a:lnTo>
                  <a:lnTo>
                    <a:pt x="33" y="166"/>
                  </a:lnTo>
                  <a:lnTo>
                    <a:pt x="34" y="165"/>
                  </a:lnTo>
                  <a:lnTo>
                    <a:pt x="33" y="165"/>
                  </a:lnTo>
                  <a:lnTo>
                    <a:pt x="33" y="166"/>
                  </a:lnTo>
                  <a:lnTo>
                    <a:pt x="32" y="167"/>
                  </a:lnTo>
                  <a:lnTo>
                    <a:pt x="31" y="167"/>
                  </a:lnTo>
                  <a:lnTo>
                    <a:pt x="30" y="167"/>
                  </a:lnTo>
                  <a:lnTo>
                    <a:pt x="28" y="166"/>
                  </a:lnTo>
                  <a:lnTo>
                    <a:pt x="27" y="166"/>
                  </a:lnTo>
                  <a:lnTo>
                    <a:pt x="27" y="165"/>
                  </a:lnTo>
                  <a:lnTo>
                    <a:pt x="27" y="164"/>
                  </a:lnTo>
                  <a:lnTo>
                    <a:pt x="28" y="164"/>
                  </a:lnTo>
                  <a:lnTo>
                    <a:pt x="28" y="163"/>
                  </a:lnTo>
                  <a:lnTo>
                    <a:pt x="29" y="162"/>
                  </a:lnTo>
                  <a:lnTo>
                    <a:pt x="29" y="161"/>
                  </a:lnTo>
                  <a:lnTo>
                    <a:pt x="28" y="160"/>
                  </a:lnTo>
                  <a:lnTo>
                    <a:pt x="27" y="160"/>
                  </a:lnTo>
                  <a:lnTo>
                    <a:pt x="27" y="161"/>
                  </a:lnTo>
                  <a:lnTo>
                    <a:pt x="26" y="161"/>
                  </a:lnTo>
                  <a:lnTo>
                    <a:pt x="25" y="161"/>
                  </a:lnTo>
                  <a:lnTo>
                    <a:pt x="24" y="161"/>
                  </a:lnTo>
                  <a:lnTo>
                    <a:pt x="23" y="160"/>
                  </a:lnTo>
                  <a:lnTo>
                    <a:pt x="22" y="159"/>
                  </a:lnTo>
                  <a:lnTo>
                    <a:pt x="22" y="158"/>
                  </a:lnTo>
                  <a:lnTo>
                    <a:pt x="22" y="157"/>
                  </a:lnTo>
                  <a:lnTo>
                    <a:pt x="23" y="156"/>
                  </a:lnTo>
                  <a:lnTo>
                    <a:pt x="23" y="155"/>
                  </a:lnTo>
                  <a:lnTo>
                    <a:pt x="24" y="155"/>
                  </a:lnTo>
                  <a:lnTo>
                    <a:pt x="24" y="156"/>
                  </a:lnTo>
                  <a:lnTo>
                    <a:pt x="25" y="156"/>
                  </a:lnTo>
                  <a:lnTo>
                    <a:pt x="25" y="157"/>
                  </a:lnTo>
                  <a:lnTo>
                    <a:pt x="26" y="158"/>
                  </a:lnTo>
                  <a:lnTo>
                    <a:pt x="27" y="158"/>
                  </a:lnTo>
                  <a:lnTo>
                    <a:pt x="28" y="158"/>
                  </a:lnTo>
                  <a:lnTo>
                    <a:pt x="27" y="157"/>
                  </a:lnTo>
                  <a:lnTo>
                    <a:pt x="27" y="156"/>
                  </a:lnTo>
                  <a:lnTo>
                    <a:pt x="26" y="156"/>
                  </a:lnTo>
                  <a:lnTo>
                    <a:pt x="25" y="155"/>
                  </a:lnTo>
                  <a:lnTo>
                    <a:pt x="24" y="155"/>
                  </a:lnTo>
                  <a:lnTo>
                    <a:pt x="24" y="154"/>
                  </a:lnTo>
                  <a:lnTo>
                    <a:pt x="24" y="153"/>
                  </a:lnTo>
                  <a:lnTo>
                    <a:pt x="25" y="153"/>
                  </a:lnTo>
                  <a:lnTo>
                    <a:pt x="26" y="153"/>
                  </a:lnTo>
                  <a:lnTo>
                    <a:pt x="26" y="151"/>
                  </a:lnTo>
                  <a:lnTo>
                    <a:pt x="26" y="149"/>
                  </a:lnTo>
                  <a:lnTo>
                    <a:pt x="25" y="149"/>
                  </a:lnTo>
                  <a:lnTo>
                    <a:pt x="25" y="151"/>
                  </a:lnTo>
                  <a:lnTo>
                    <a:pt x="24" y="151"/>
                  </a:lnTo>
                  <a:lnTo>
                    <a:pt x="23" y="151"/>
                  </a:lnTo>
                  <a:lnTo>
                    <a:pt x="23" y="153"/>
                  </a:lnTo>
                  <a:lnTo>
                    <a:pt x="22" y="153"/>
                  </a:lnTo>
                  <a:lnTo>
                    <a:pt x="21" y="153"/>
                  </a:lnTo>
                  <a:lnTo>
                    <a:pt x="20" y="153"/>
                  </a:lnTo>
                  <a:lnTo>
                    <a:pt x="20" y="151"/>
                  </a:lnTo>
                  <a:lnTo>
                    <a:pt x="19" y="149"/>
                  </a:lnTo>
                  <a:lnTo>
                    <a:pt x="20" y="149"/>
                  </a:lnTo>
                  <a:lnTo>
                    <a:pt x="21" y="149"/>
                  </a:lnTo>
                  <a:lnTo>
                    <a:pt x="21" y="148"/>
                  </a:lnTo>
                  <a:lnTo>
                    <a:pt x="22" y="147"/>
                  </a:lnTo>
                  <a:lnTo>
                    <a:pt x="23" y="147"/>
                  </a:lnTo>
                  <a:lnTo>
                    <a:pt x="24" y="146"/>
                  </a:lnTo>
                  <a:lnTo>
                    <a:pt x="24" y="145"/>
                  </a:lnTo>
                  <a:lnTo>
                    <a:pt x="22" y="144"/>
                  </a:lnTo>
                  <a:lnTo>
                    <a:pt x="21" y="144"/>
                  </a:lnTo>
                  <a:lnTo>
                    <a:pt x="20" y="144"/>
                  </a:lnTo>
                  <a:lnTo>
                    <a:pt x="19" y="144"/>
                  </a:lnTo>
                  <a:lnTo>
                    <a:pt x="18" y="143"/>
                  </a:lnTo>
                  <a:lnTo>
                    <a:pt x="19" y="142"/>
                  </a:lnTo>
                  <a:lnTo>
                    <a:pt x="18" y="141"/>
                  </a:lnTo>
                  <a:lnTo>
                    <a:pt x="18" y="140"/>
                  </a:lnTo>
                  <a:lnTo>
                    <a:pt x="19" y="139"/>
                  </a:lnTo>
                  <a:lnTo>
                    <a:pt x="19" y="138"/>
                  </a:lnTo>
                  <a:lnTo>
                    <a:pt x="20" y="137"/>
                  </a:lnTo>
                  <a:lnTo>
                    <a:pt x="21" y="137"/>
                  </a:lnTo>
                  <a:lnTo>
                    <a:pt x="22" y="136"/>
                  </a:lnTo>
                  <a:lnTo>
                    <a:pt x="23" y="134"/>
                  </a:lnTo>
                  <a:lnTo>
                    <a:pt x="23" y="132"/>
                  </a:lnTo>
                  <a:lnTo>
                    <a:pt x="22" y="131"/>
                  </a:lnTo>
                  <a:lnTo>
                    <a:pt x="22" y="130"/>
                  </a:lnTo>
                  <a:lnTo>
                    <a:pt x="22" y="129"/>
                  </a:lnTo>
                  <a:lnTo>
                    <a:pt x="21" y="129"/>
                  </a:lnTo>
                  <a:lnTo>
                    <a:pt x="20" y="129"/>
                  </a:lnTo>
                  <a:lnTo>
                    <a:pt x="19" y="129"/>
                  </a:lnTo>
                  <a:lnTo>
                    <a:pt x="19" y="130"/>
                  </a:lnTo>
                  <a:lnTo>
                    <a:pt x="19" y="131"/>
                  </a:lnTo>
                  <a:lnTo>
                    <a:pt x="20" y="133"/>
                  </a:lnTo>
                  <a:lnTo>
                    <a:pt x="19" y="134"/>
                  </a:lnTo>
                  <a:lnTo>
                    <a:pt x="18" y="134"/>
                  </a:lnTo>
                  <a:lnTo>
                    <a:pt x="17" y="134"/>
                  </a:lnTo>
                  <a:lnTo>
                    <a:pt x="16" y="134"/>
                  </a:lnTo>
                  <a:lnTo>
                    <a:pt x="16" y="133"/>
                  </a:lnTo>
                  <a:lnTo>
                    <a:pt x="16" y="132"/>
                  </a:lnTo>
                  <a:lnTo>
                    <a:pt x="16" y="131"/>
                  </a:lnTo>
                  <a:lnTo>
                    <a:pt x="16" y="130"/>
                  </a:lnTo>
                  <a:lnTo>
                    <a:pt x="17" y="130"/>
                  </a:lnTo>
                  <a:lnTo>
                    <a:pt x="17" y="129"/>
                  </a:lnTo>
                  <a:lnTo>
                    <a:pt x="18" y="128"/>
                  </a:lnTo>
                  <a:lnTo>
                    <a:pt x="18" y="127"/>
                  </a:lnTo>
                  <a:lnTo>
                    <a:pt x="18" y="126"/>
                  </a:lnTo>
                  <a:lnTo>
                    <a:pt x="19" y="126"/>
                  </a:lnTo>
                  <a:lnTo>
                    <a:pt x="20" y="126"/>
                  </a:lnTo>
                  <a:lnTo>
                    <a:pt x="20" y="125"/>
                  </a:lnTo>
                  <a:lnTo>
                    <a:pt x="19" y="125"/>
                  </a:lnTo>
                  <a:lnTo>
                    <a:pt x="18" y="123"/>
                  </a:lnTo>
                  <a:lnTo>
                    <a:pt x="17" y="123"/>
                  </a:lnTo>
                  <a:lnTo>
                    <a:pt x="16" y="123"/>
                  </a:lnTo>
                  <a:lnTo>
                    <a:pt x="16" y="121"/>
                  </a:lnTo>
                  <a:lnTo>
                    <a:pt x="17" y="119"/>
                  </a:lnTo>
                  <a:lnTo>
                    <a:pt x="18" y="121"/>
                  </a:lnTo>
                  <a:lnTo>
                    <a:pt x="19" y="121"/>
                  </a:lnTo>
                  <a:lnTo>
                    <a:pt x="20" y="121"/>
                  </a:lnTo>
                  <a:lnTo>
                    <a:pt x="21" y="121"/>
                  </a:lnTo>
                  <a:lnTo>
                    <a:pt x="21" y="119"/>
                  </a:lnTo>
                  <a:lnTo>
                    <a:pt x="21" y="118"/>
                  </a:lnTo>
                  <a:lnTo>
                    <a:pt x="21" y="115"/>
                  </a:lnTo>
                  <a:lnTo>
                    <a:pt x="22" y="115"/>
                  </a:lnTo>
                  <a:lnTo>
                    <a:pt x="22" y="114"/>
                  </a:lnTo>
                  <a:lnTo>
                    <a:pt x="23" y="113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11"/>
                  </a:lnTo>
                  <a:lnTo>
                    <a:pt x="21" y="112"/>
                  </a:lnTo>
                  <a:lnTo>
                    <a:pt x="21" y="113"/>
                  </a:lnTo>
                  <a:lnTo>
                    <a:pt x="20" y="114"/>
                  </a:lnTo>
                  <a:lnTo>
                    <a:pt x="19" y="113"/>
                  </a:lnTo>
                  <a:lnTo>
                    <a:pt x="19" y="112"/>
                  </a:lnTo>
                  <a:lnTo>
                    <a:pt x="18" y="112"/>
                  </a:lnTo>
                  <a:lnTo>
                    <a:pt x="18" y="111"/>
                  </a:lnTo>
                  <a:lnTo>
                    <a:pt x="18" y="109"/>
                  </a:lnTo>
                  <a:lnTo>
                    <a:pt x="18" y="108"/>
                  </a:lnTo>
                  <a:lnTo>
                    <a:pt x="18" y="107"/>
                  </a:lnTo>
                  <a:lnTo>
                    <a:pt x="19" y="107"/>
                  </a:lnTo>
                  <a:lnTo>
                    <a:pt x="19" y="106"/>
                  </a:lnTo>
                  <a:lnTo>
                    <a:pt x="20" y="105"/>
                  </a:lnTo>
                  <a:lnTo>
                    <a:pt x="21" y="104"/>
                  </a:lnTo>
                  <a:lnTo>
                    <a:pt x="21" y="103"/>
                  </a:lnTo>
                  <a:lnTo>
                    <a:pt x="22" y="103"/>
                  </a:lnTo>
                  <a:lnTo>
                    <a:pt x="22" y="102"/>
                  </a:lnTo>
                  <a:lnTo>
                    <a:pt x="21" y="101"/>
                  </a:lnTo>
                  <a:lnTo>
                    <a:pt x="20" y="101"/>
                  </a:lnTo>
                  <a:lnTo>
                    <a:pt x="20" y="102"/>
                  </a:lnTo>
                  <a:lnTo>
                    <a:pt x="20" y="103"/>
                  </a:lnTo>
                  <a:lnTo>
                    <a:pt x="20" y="104"/>
                  </a:lnTo>
                  <a:lnTo>
                    <a:pt x="19" y="105"/>
                  </a:lnTo>
                  <a:lnTo>
                    <a:pt x="17" y="106"/>
                  </a:lnTo>
                  <a:lnTo>
                    <a:pt x="16" y="106"/>
                  </a:lnTo>
                  <a:lnTo>
                    <a:pt x="16" y="105"/>
                  </a:lnTo>
                  <a:lnTo>
                    <a:pt x="15" y="105"/>
                  </a:lnTo>
                  <a:lnTo>
                    <a:pt x="15" y="104"/>
                  </a:lnTo>
                  <a:lnTo>
                    <a:pt x="16" y="104"/>
                  </a:lnTo>
                  <a:lnTo>
                    <a:pt x="17" y="103"/>
                  </a:lnTo>
                  <a:lnTo>
                    <a:pt x="18" y="103"/>
                  </a:lnTo>
                  <a:lnTo>
                    <a:pt x="18" y="102"/>
                  </a:lnTo>
                  <a:lnTo>
                    <a:pt x="19" y="101"/>
                  </a:lnTo>
                  <a:lnTo>
                    <a:pt x="18" y="100"/>
                  </a:lnTo>
                  <a:lnTo>
                    <a:pt x="17" y="100"/>
                  </a:lnTo>
                  <a:lnTo>
                    <a:pt x="16" y="99"/>
                  </a:lnTo>
                  <a:lnTo>
                    <a:pt x="16" y="100"/>
                  </a:lnTo>
                  <a:lnTo>
                    <a:pt x="16" y="101"/>
                  </a:lnTo>
                  <a:lnTo>
                    <a:pt x="16" y="102"/>
                  </a:lnTo>
                  <a:lnTo>
                    <a:pt x="15" y="103"/>
                  </a:lnTo>
                  <a:lnTo>
                    <a:pt x="14" y="103"/>
                  </a:lnTo>
                  <a:lnTo>
                    <a:pt x="14" y="102"/>
                  </a:lnTo>
                  <a:lnTo>
                    <a:pt x="14" y="101"/>
                  </a:lnTo>
                  <a:lnTo>
                    <a:pt x="15" y="101"/>
                  </a:lnTo>
                  <a:lnTo>
                    <a:pt x="15" y="100"/>
                  </a:lnTo>
                  <a:lnTo>
                    <a:pt x="15" y="99"/>
                  </a:lnTo>
                  <a:lnTo>
                    <a:pt x="16" y="99"/>
                  </a:lnTo>
                  <a:lnTo>
                    <a:pt x="16" y="98"/>
                  </a:lnTo>
                  <a:lnTo>
                    <a:pt x="14" y="97"/>
                  </a:lnTo>
                  <a:lnTo>
                    <a:pt x="14" y="96"/>
                  </a:lnTo>
                  <a:lnTo>
                    <a:pt x="13" y="96"/>
                  </a:lnTo>
                  <a:lnTo>
                    <a:pt x="13" y="95"/>
                  </a:lnTo>
                  <a:lnTo>
                    <a:pt x="14" y="95"/>
                  </a:lnTo>
                  <a:lnTo>
                    <a:pt x="15" y="95"/>
                  </a:lnTo>
                  <a:lnTo>
                    <a:pt x="16" y="95"/>
                  </a:lnTo>
                  <a:lnTo>
                    <a:pt x="17" y="93"/>
                  </a:lnTo>
                  <a:lnTo>
                    <a:pt x="17" y="91"/>
                  </a:lnTo>
                  <a:lnTo>
                    <a:pt x="16" y="90"/>
                  </a:lnTo>
                  <a:lnTo>
                    <a:pt x="14" y="90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4" y="88"/>
                  </a:lnTo>
                  <a:lnTo>
                    <a:pt x="14" y="87"/>
                  </a:lnTo>
                  <a:lnTo>
                    <a:pt x="16" y="87"/>
                  </a:lnTo>
                  <a:lnTo>
                    <a:pt x="17" y="89"/>
                  </a:lnTo>
                  <a:lnTo>
                    <a:pt x="19" y="90"/>
                  </a:lnTo>
                  <a:lnTo>
                    <a:pt x="20" y="90"/>
                  </a:lnTo>
                  <a:lnTo>
                    <a:pt x="21" y="89"/>
                  </a:lnTo>
                  <a:lnTo>
                    <a:pt x="22" y="89"/>
                  </a:lnTo>
                  <a:lnTo>
                    <a:pt x="22" y="88"/>
                  </a:lnTo>
                  <a:lnTo>
                    <a:pt x="2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0" y="86"/>
                  </a:lnTo>
                  <a:lnTo>
                    <a:pt x="19" y="87"/>
                  </a:lnTo>
                  <a:lnTo>
                    <a:pt x="18" y="87"/>
                  </a:lnTo>
                  <a:lnTo>
                    <a:pt x="17" y="87"/>
                  </a:lnTo>
                  <a:lnTo>
                    <a:pt x="16" y="86"/>
                  </a:lnTo>
                  <a:lnTo>
                    <a:pt x="16" y="85"/>
                  </a:lnTo>
                  <a:lnTo>
                    <a:pt x="16" y="84"/>
                  </a:lnTo>
                  <a:lnTo>
                    <a:pt x="16" y="83"/>
                  </a:lnTo>
                  <a:lnTo>
                    <a:pt x="17" y="82"/>
                  </a:lnTo>
                  <a:lnTo>
                    <a:pt x="18" y="82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2" y="83"/>
                  </a:lnTo>
                  <a:lnTo>
                    <a:pt x="23" y="83"/>
                  </a:lnTo>
                  <a:lnTo>
                    <a:pt x="24" y="82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1" y="80"/>
                  </a:lnTo>
                  <a:lnTo>
                    <a:pt x="20" y="79"/>
                  </a:lnTo>
                  <a:lnTo>
                    <a:pt x="20" y="78"/>
                  </a:lnTo>
                  <a:lnTo>
                    <a:pt x="19" y="78"/>
                  </a:lnTo>
                  <a:lnTo>
                    <a:pt x="19" y="77"/>
                  </a:lnTo>
                  <a:lnTo>
                    <a:pt x="20" y="76"/>
                  </a:lnTo>
                  <a:lnTo>
                    <a:pt x="22" y="74"/>
                  </a:lnTo>
                  <a:lnTo>
                    <a:pt x="22" y="73"/>
                  </a:lnTo>
                  <a:lnTo>
                    <a:pt x="22" y="72"/>
                  </a:lnTo>
                  <a:lnTo>
                    <a:pt x="20" y="72"/>
                  </a:lnTo>
                  <a:lnTo>
                    <a:pt x="19" y="72"/>
                  </a:lnTo>
                  <a:lnTo>
                    <a:pt x="18" y="71"/>
                  </a:lnTo>
                  <a:lnTo>
                    <a:pt x="18" y="70"/>
                  </a:lnTo>
                  <a:lnTo>
                    <a:pt x="19" y="70"/>
                  </a:lnTo>
                  <a:lnTo>
                    <a:pt x="20" y="70"/>
                  </a:lnTo>
                  <a:lnTo>
                    <a:pt x="21" y="69"/>
                  </a:lnTo>
                  <a:lnTo>
                    <a:pt x="22" y="68"/>
                  </a:lnTo>
                  <a:lnTo>
                    <a:pt x="23" y="70"/>
                  </a:lnTo>
                  <a:lnTo>
                    <a:pt x="23" y="71"/>
                  </a:lnTo>
                  <a:lnTo>
                    <a:pt x="24" y="71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4" y="69"/>
                  </a:lnTo>
                  <a:lnTo>
                    <a:pt x="23" y="67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6" y="67"/>
                  </a:lnTo>
                  <a:lnTo>
                    <a:pt x="27" y="67"/>
                  </a:lnTo>
                  <a:lnTo>
                    <a:pt x="27" y="65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27" y="63"/>
                  </a:lnTo>
                  <a:lnTo>
                    <a:pt x="26" y="63"/>
                  </a:lnTo>
                  <a:lnTo>
                    <a:pt x="25" y="63"/>
                  </a:lnTo>
                  <a:lnTo>
                    <a:pt x="24" y="61"/>
                  </a:lnTo>
                  <a:lnTo>
                    <a:pt x="26" y="59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29" y="61"/>
                  </a:lnTo>
                  <a:lnTo>
                    <a:pt x="30" y="60"/>
                  </a:lnTo>
                  <a:lnTo>
                    <a:pt x="31" y="59"/>
                  </a:lnTo>
                  <a:lnTo>
                    <a:pt x="31" y="58"/>
                  </a:lnTo>
                  <a:lnTo>
                    <a:pt x="30" y="58"/>
                  </a:lnTo>
                  <a:lnTo>
                    <a:pt x="29" y="58"/>
                  </a:lnTo>
                  <a:lnTo>
                    <a:pt x="28" y="58"/>
                  </a:lnTo>
                  <a:lnTo>
                    <a:pt x="27" y="58"/>
                  </a:lnTo>
                  <a:lnTo>
                    <a:pt x="26" y="57"/>
                  </a:lnTo>
                  <a:lnTo>
                    <a:pt x="25" y="56"/>
                  </a:lnTo>
                  <a:lnTo>
                    <a:pt x="25" y="55"/>
                  </a:lnTo>
                  <a:lnTo>
                    <a:pt x="25" y="54"/>
                  </a:lnTo>
                  <a:lnTo>
                    <a:pt x="26" y="54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29" y="53"/>
                  </a:lnTo>
                  <a:lnTo>
                    <a:pt x="30" y="52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3" y="51"/>
                  </a:lnTo>
                  <a:lnTo>
                    <a:pt x="34" y="50"/>
                  </a:lnTo>
                  <a:lnTo>
                    <a:pt x="33" y="49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4" y="47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6" y="47"/>
                  </a:lnTo>
                  <a:lnTo>
                    <a:pt x="36" y="48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6" y="47"/>
                  </a:lnTo>
                  <a:lnTo>
                    <a:pt x="37" y="46"/>
                  </a:lnTo>
                  <a:lnTo>
                    <a:pt x="38" y="45"/>
                  </a:lnTo>
                  <a:lnTo>
                    <a:pt x="39" y="45"/>
                  </a:lnTo>
                  <a:lnTo>
                    <a:pt x="40" y="43"/>
                  </a:lnTo>
                  <a:lnTo>
                    <a:pt x="41" y="43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2" y="37"/>
                  </a:lnTo>
                  <a:lnTo>
                    <a:pt x="42" y="35"/>
                  </a:lnTo>
                  <a:lnTo>
                    <a:pt x="41" y="35"/>
                  </a:lnTo>
                  <a:lnTo>
                    <a:pt x="41" y="33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39" y="32"/>
                  </a:lnTo>
                  <a:lnTo>
                    <a:pt x="39" y="31"/>
                  </a:lnTo>
                  <a:lnTo>
                    <a:pt x="39" y="30"/>
                  </a:lnTo>
                  <a:lnTo>
                    <a:pt x="39" y="29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2" y="28"/>
                  </a:lnTo>
                  <a:lnTo>
                    <a:pt x="41" y="28"/>
                  </a:lnTo>
                  <a:lnTo>
                    <a:pt x="41" y="29"/>
                  </a:lnTo>
                  <a:lnTo>
                    <a:pt x="41" y="30"/>
                  </a:lnTo>
                  <a:lnTo>
                    <a:pt x="41" y="31"/>
                  </a:lnTo>
                  <a:lnTo>
                    <a:pt x="42" y="31"/>
                  </a:lnTo>
                  <a:lnTo>
                    <a:pt x="43" y="31"/>
                  </a:lnTo>
                  <a:lnTo>
                    <a:pt x="43" y="30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5" y="28"/>
                  </a:lnTo>
                  <a:lnTo>
                    <a:pt x="45" y="27"/>
                  </a:lnTo>
                  <a:lnTo>
                    <a:pt x="45" y="26"/>
                  </a:lnTo>
                  <a:lnTo>
                    <a:pt x="44" y="26"/>
                  </a:lnTo>
                  <a:lnTo>
                    <a:pt x="43" y="26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0" y="25"/>
                  </a:lnTo>
                  <a:lnTo>
                    <a:pt x="40" y="24"/>
                  </a:lnTo>
                  <a:lnTo>
                    <a:pt x="41" y="24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2" y="23"/>
                  </a:lnTo>
                  <a:lnTo>
                    <a:pt x="42" y="24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6" y="24"/>
                  </a:lnTo>
                  <a:lnTo>
                    <a:pt x="46" y="23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4" y="15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7" y="18"/>
                  </a:lnTo>
                  <a:lnTo>
                    <a:pt x="48" y="17"/>
                  </a:lnTo>
                  <a:lnTo>
                    <a:pt x="49" y="17"/>
                  </a:lnTo>
                  <a:lnTo>
                    <a:pt x="50" y="16"/>
                  </a:lnTo>
                  <a:lnTo>
                    <a:pt x="51" y="17"/>
                  </a:lnTo>
                  <a:lnTo>
                    <a:pt x="52" y="17"/>
                  </a:lnTo>
                  <a:lnTo>
                    <a:pt x="52" y="16"/>
                  </a:lnTo>
                  <a:lnTo>
                    <a:pt x="51" y="15"/>
                  </a:lnTo>
                  <a:lnTo>
                    <a:pt x="53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4" y="8"/>
                  </a:lnTo>
                  <a:lnTo>
                    <a:pt x="65" y="8"/>
                  </a:lnTo>
                  <a:lnTo>
                    <a:pt x="66" y="8"/>
                  </a:lnTo>
                  <a:lnTo>
                    <a:pt x="67" y="8"/>
                  </a:lnTo>
                  <a:lnTo>
                    <a:pt x="68" y="7"/>
                  </a:lnTo>
                  <a:lnTo>
                    <a:pt x="69" y="7"/>
                  </a:lnTo>
                  <a:lnTo>
                    <a:pt x="70" y="7"/>
                  </a:lnTo>
                  <a:lnTo>
                    <a:pt x="71" y="7"/>
                  </a:lnTo>
                  <a:lnTo>
                    <a:pt x="72" y="7"/>
                  </a:lnTo>
                  <a:lnTo>
                    <a:pt x="73" y="7"/>
                  </a:lnTo>
                  <a:lnTo>
                    <a:pt x="74" y="7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9" y="7"/>
                  </a:lnTo>
                  <a:lnTo>
                    <a:pt x="80" y="6"/>
                  </a:lnTo>
                  <a:lnTo>
                    <a:pt x="81" y="6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6" y="6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89" y="6"/>
                  </a:lnTo>
                  <a:lnTo>
                    <a:pt x="90" y="6"/>
                  </a:lnTo>
                  <a:lnTo>
                    <a:pt x="91" y="6"/>
                  </a:lnTo>
                  <a:lnTo>
                    <a:pt x="92" y="6"/>
                  </a:lnTo>
                  <a:lnTo>
                    <a:pt x="93" y="5"/>
                  </a:lnTo>
                  <a:lnTo>
                    <a:pt x="94" y="5"/>
                  </a:lnTo>
                  <a:lnTo>
                    <a:pt x="95" y="5"/>
                  </a:lnTo>
                  <a:lnTo>
                    <a:pt x="96" y="5"/>
                  </a:lnTo>
                  <a:lnTo>
                    <a:pt x="97" y="5"/>
                  </a:lnTo>
                  <a:lnTo>
                    <a:pt x="98" y="5"/>
                  </a:lnTo>
                  <a:lnTo>
                    <a:pt x="99" y="5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2" y="5"/>
                  </a:lnTo>
                  <a:lnTo>
                    <a:pt x="103" y="5"/>
                  </a:lnTo>
                  <a:lnTo>
                    <a:pt x="104" y="5"/>
                  </a:lnTo>
                  <a:lnTo>
                    <a:pt x="104" y="4"/>
                  </a:lnTo>
                  <a:lnTo>
                    <a:pt x="105" y="4"/>
                  </a:lnTo>
                  <a:lnTo>
                    <a:pt x="106" y="4"/>
                  </a:lnTo>
                  <a:lnTo>
                    <a:pt x="107" y="4"/>
                  </a:lnTo>
                  <a:lnTo>
                    <a:pt x="108" y="4"/>
                  </a:lnTo>
                  <a:lnTo>
                    <a:pt x="109" y="4"/>
                  </a:lnTo>
                  <a:lnTo>
                    <a:pt x="110" y="4"/>
                  </a:lnTo>
                  <a:lnTo>
                    <a:pt x="111" y="4"/>
                  </a:lnTo>
                  <a:lnTo>
                    <a:pt x="112" y="4"/>
                  </a:lnTo>
                  <a:lnTo>
                    <a:pt x="113" y="4"/>
                  </a:lnTo>
                  <a:lnTo>
                    <a:pt x="115" y="3"/>
                  </a:lnTo>
                  <a:lnTo>
                    <a:pt x="116" y="3"/>
                  </a:lnTo>
                  <a:lnTo>
                    <a:pt x="117" y="3"/>
                  </a:lnTo>
                  <a:lnTo>
                    <a:pt x="118" y="3"/>
                  </a:lnTo>
                  <a:lnTo>
                    <a:pt x="119" y="3"/>
                  </a:lnTo>
                  <a:lnTo>
                    <a:pt x="120" y="3"/>
                  </a:lnTo>
                  <a:lnTo>
                    <a:pt x="121" y="3"/>
                  </a:lnTo>
                  <a:lnTo>
                    <a:pt x="123" y="3"/>
                  </a:lnTo>
                  <a:lnTo>
                    <a:pt x="124" y="3"/>
                  </a:lnTo>
                  <a:lnTo>
                    <a:pt x="125" y="3"/>
                  </a:lnTo>
                  <a:lnTo>
                    <a:pt x="126" y="2"/>
                  </a:lnTo>
                  <a:lnTo>
                    <a:pt x="127" y="2"/>
                  </a:lnTo>
                  <a:lnTo>
                    <a:pt x="128" y="2"/>
                  </a:lnTo>
                  <a:lnTo>
                    <a:pt x="129" y="2"/>
                  </a:lnTo>
                  <a:lnTo>
                    <a:pt x="130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4" y="2"/>
                  </a:lnTo>
                  <a:lnTo>
                    <a:pt x="135" y="2"/>
                  </a:lnTo>
                  <a:lnTo>
                    <a:pt x="136" y="2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1"/>
                  </a:lnTo>
                  <a:lnTo>
                    <a:pt x="143" y="1"/>
                  </a:lnTo>
                  <a:lnTo>
                    <a:pt x="144" y="1"/>
                  </a:lnTo>
                  <a:lnTo>
                    <a:pt x="146" y="0"/>
                  </a:lnTo>
                  <a:lnTo>
                    <a:pt x="146" y="1"/>
                  </a:lnTo>
                  <a:lnTo>
                    <a:pt x="147" y="1"/>
                  </a:lnTo>
                  <a:lnTo>
                    <a:pt x="147" y="2"/>
                  </a:lnTo>
                  <a:lnTo>
                    <a:pt x="148" y="2"/>
                  </a:lnTo>
                  <a:lnTo>
                    <a:pt x="148" y="3"/>
                  </a:lnTo>
                  <a:lnTo>
                    <a:pt x="148" y="4"/>
                  </a:lnTo>
                  <a:lnTo>
                    <a:pt x="149" y="4"/>
                  </a:lnTo>
                  <a:lnTo>
                    <a:pt x="149" y="5"/>
                  </a:lnTo>
                  <a:lnTo>
                    <a:pt x="150" y="5"/>
                  </a:lnTo>
                  <a:lnTo>
                    <a:pt x="150" y="6"/>
                  </a:lnTo>
                  <a:lnTo>
                    <a:pt x="151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0"/>
                  </a:lnTo>
                  <a:lnTo>
                    <a:pt x="151" y="11"/>
                  </a:lnTo>
                  <a:lnTo>
                    <a:pt x="151" y="13"/>
                  </a:lnTo>
                  <a:lnTo>
                    <a:pt x="151" y="14"/>
                  </a:lnTo>
                  <a:lnTo>
                    <a:pt x="151" y="15"/>
                  </a:lnTo>
                  <a:lnTo>
                    <a:pt x="151" y="16"/>
                  </a:lnTo>
                  <a:lnTo>
                    <a:pt x="151" y="17"/>
                  </a:lnTo>
                  <a:lnTo>
                    <a:pt x="151" y="18"/>
                  </a:lnTo>
                  <a:lnTo>
                    <a:pt x="151" y="22"/>
                  </a:lnTo>
                  <a:lnTo>
                    <a:pt x="151" y="23"/>
                  </a:lnTo>
                  <a:lnTo>
                    <a:pt x="151" y="24"/>
                  </a:lnTo>
                  <a:lnTo>
                    <a:pt x="151" y="25"/>
                  </a:lnTo>
                  <a:lnTo>
                    <a:pt x="151" y="26"/>
                  </a:lnTo>
                  <a:lnTo>
                    <a:pt x="151" y="27"/>
                  </a:lnTo>
                  <a:lnTo>
                    <a:pt x="151" y="29"/>
                  </a:lnTo>
                  <a:lnTo>
                    <a:pt x="151" y="30"/>
                  </a:lnTo>
                  <a:lnTo>
                    <a:pt x="151" y="31"/>
                  </a:lnTo>
                  <a:lnTo>
                    <a:pt x="151" y="32"/>
                  </a:lnTo>
                  <a:lnTo>
                    <a:pt x="151" y="33"/>
                  </a:lnTo>
                  <a:lnTo>
                    <a:pt x="151" y="35"/>
                  </a:lnTo>
                  <a:lnTo>
                    <a:pt x="151" y="37"/>
                  </a:lnTo>
                  <a:lnTo>
                    <a:pt x="151" y="39"/>
                  </a:lnTo>
                  <a:lnTo>
                    <a:pt x="151" y="40"/>
                  </a:lnTo>
                  <a:lnTo>
                    <a:pt x="151" y="41"/>
                  </a:lnTo>
                  <a:lnTo>
                    <a:pt x="151" y="43"/>
                  </a:lnTo>
                  <a:lnTo>
                    <a:pt x="151" y="44"/>
                  </a:lnTo>
                  <a:lnTo>
                    <a:pt x="151" y="45"/>
                  </a:lnTo>
                  <a:lnTo>
                    <a:pt x="151" y="46"/>
                  </a:lnTo>
                  <a:lnTo>
                    <a:pt x="151" y="47"/>
                  </a:lnTo>
                  <a:lnTo>
                    <a:pt x="151" y="48"/>
                  </a:lnTo>
                  <a:lnTo>
                    <a:pt x="151" y="49"/>
                  </a:lnTo>
                  <a:lnTo>
                    <a:pt x="151" y="50"/>
                  </a:lnTo>
                  <a:lnTo>
                    <a:pt x="151" y="51"/>
                  </a:lnTo>
                  <a:lnTo>
                    <a:pt x="151" y="52"/>
                  </a:lnTo>
                  <a:lnTo>
                    <a:pt x="151" y="53"/>
                  </a:lnTo>
                  <a:lnTo>
                    <a:pt x="151" y="54"/>
                  </a:lnTo>
                  <a:lnTo>
                    <a:pt x="151" y="55"/>
                  </a:lnTo>
                  <a:lnTo>
                    <a:pt x="151" y="56"/>
                  </a:lnTo>
                  <a:lnTo>
                    <a:pt x="151" y="57"/>
                  </a:lnTo>
                  <a:lnTo>
                    <a:pt x="151" y="59"/>
                  </a:lnTo>
                  <a:lnTo>
                    <a:pt x="151" y="60"/>
                  </a:lnTo>
                  <a:lnTo>
                    <a:pt x="151" y="61"/>
                  </a:lnTo>
                  <a:lnTo>
                    <a:pt x="151" y="63"/>
                  </a:lnTo>
                  <a:lnTo>
                    <a:pt x="151" y="65"/>
                  </a:lnTo>
                  <a:lnTo>
                    <a:pt x="151" y="67"/>
                  </a:lnTo>
                  <a:lnTo>
                    <a:pt x="151" y="68"/>
                  </a:lnTo>
                  <a:lnTo>
                    <a:pt x="151" y="69"/>
                  </a:lnTo>
                  <a:lnTo>
                    <a:pt x="151" y="70"/>
                  </a:lnTo>
                  <a:lnTo>
                    <a:pt x="151" y="71"/>
                  </a:lnTo>
                  <a:lnTo>
                    <a:pt x="151" y="72"/>
                  </a:lnTo>
                  <a:lnTo>
                    <a:pt x="151" y="73"/>
                  </a:lnTo>
                  <a:lnTo>
                    <a:pt x="151" y="74"/>
                  </a:lnTo>
                  <a:lnTo>
                    <a:pt x="151" y="75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4"/>
                  </a:lnTo>
                  <a:lnTo>
                    <a:pt x="151" y="85"/>
                  </a:lnTo>
                  <a:lnTo>
                    <a:pt x="151" y="87"/>
                  </a:lnTo>
                  <a:lnTo>
                    <a:pt x="151" y="88"/>
                  </a:lnTo>
                  <a:lnTo>
                    <a:pt x="151" y="89"/>
                  </a:lnTo>
                  <a:lnTo>
                    <a:pt x="150" y="96"/>
                  </a:lnTo>
                  <a:lnTo>
                    <a:pt x="150" y="97"/>
                  </a:lnTo>
                  <a:lnTo>
                    <a:pt x="150" y="98"/>
                  </a:lnTo>
                  <a:lnTo>
                    <a:pt x="150" y="101"/>
                  </a:lnTo>
                  <a:lnTo>
                    <a:pt x="150" y="103"/>
                  </a:lnTo>
                  <a:lnTo>
                    <a:pt x="150" y="104"/>
                  </a:lnTo>
                  <a:lnTo>
                    <a:pt x="150" y="105"/>
                  </a:lnTo>
                  <a:lnTo>
                    <a:pt x="150" y="106"/>
                  </a:lnTo>
                  <a:lnTo>
                    <a:pt x="150" y="107"/>
                  </a:lnTo>
                  <a:lnTo>
                    <a:pt x="150" y="108"/>
                  </a:lnTo>
                  <a:lnTo>
                    <a:pt x="150" y="110"/>
                  </a:lnTo>
                  <a:lnTo>
                    <a:pt x="150" y="111"/>
                  </a:lnTo>
                  <a:lnTo>
                    <a:pt x="150" y="114"/>
                  </a:lnTo>
                  <a:lnTo>
                    <a:pt x="150" y="119"/>
                  </a:lnTo>
                  <a:lnTo>
                    <a:pt x="150" y="121"/>
                  </a:lnTo>
                  <a:lnTo>
                    <a:pt x="150" y="123"/>
                  </a:lnTo>
                  <a:lnTo>
                    <a:pt x="150" y="133"/>
                  </a:lnTo>
                  <a:lnTo>
                    <a:pt x="150" y="135"/>
                  </a:lnTo>
                  <a:lnTo>
                    <a:pt x="150" y="137"/>
                  </a:lnTo>
                  <a:lnTo>
                    <a:pt x="150" y="144"/>
                  </a:lnTo>
                  <a:lnTo>
                    <a:pt x="150" y="146"/>
                  </a:lnTo>
                  <a:lnTo>
                    <a:pt x="150" y="148"/>
                  </a:lnTo>
                  <a:lnTo>
                    <a:pt x="150" y="149"/>
                  </a:lnTo>
                  <a:lnTo>
                    <a:pt x="150" y="151"/>
                  </a:lnTo>
                  <a:lnTo>
                    <a:pt x="150" y="153"/>
                  </a:lnTo>
                  <a:lnTo>
                    <a:pt x="150" y="155"/>
                  </a:lnTo>
                  <a:lnTo>
                    <a:pt x="150" y="159"/>
                  </a:lnTo>
                  <a:lnTo>
                    <a:pt x="150" y="163"/>
                  </a:lnTo>
                  <a:lnTo>
                    <a:pt x="150" y="164"/>
                  </a:lnTo>
                  <a:lnTo>
                    <a:pt x="149" y="167"/>
                  </a:lnTo>
                  <a:lnTo>
                    <a:pt x="149" y="168"/>
                  </a:lnTo>
                  <a:lnTo>
                    <a:pt x="149" y="176"/>
                  </a:lnTo>
                  <a:lnTo>
                    <a:pt x="149" y="181"/>
                  </a:lnTo>
                  <a:lnTo>
                    <a:pt x="149" y="183"/>
                  </a:lnTo>
                  <a:lnTo>
                    <a:pt x="149" y="184"/>
                  </a:lnTo>
                  <a:lnTo>
                    <a:pt x="149" y="185"/>
                  </a:lnTo>
                  <a:lnTo>
                    <a:pt x="149" y="186"/>
                  </a:lnTo>
                  <a:lnTo>
                    <a:pt x="149" y="187"/>
                  </a:lnTo>
                  <a:lnTo>
                    <a:pt x="150" y="187"/>
                  </a:lnTo>
                  <a:lnTo>
                    <a:pt x="150" y="189"/>
                  </a:lnTo>
                  <a:lnTo>
                    <a:pt x="150" y="190"/>
                  </a:lnTo>
                  <a:lnTo>
                    <a:pt x="150" y="191"/>
                  </a:lnTo>
                  <a:lnTo>
                    <a:pt x="150" y="192"/>
                  </a:lnTo>
                  <a:lnTo>
                    <a:pt x="150" y="193"/>
                  </a:lnTo>
                  <a:lnTo>
                    <a:pt x="150" y="194"/>
                  </a:lnTo>
                  <a:lnTo>
                    <a:pt x="151" y="195"/>
                  </a:lnTo>
                  <a:lnTo>
                    <a:pt x="151" y="196"/>
                  </a:lnTo>
                  <a:lnTo>
                    <a:pt x="151" y="199"/>
                  </a:lnTo>
                  <a:lnTo>
                    <a:pt x="151" y="200"/>
                  </a:lnTo>
                  <a:lnTo>
                    <a:pt x="151" y="201"/>
                  </a:lnTo>
                  <a:lnTo>
                    <a:pt x="151" y="205"/>
                  </a:lnTo>
                  <a:lnTo>
                    <a:pt x="151" y="207"/>
                  </a:lnTo>
                  <a:lnTo>
                    <a:pt x="151" y="209"/>
                  </a:lnTo>
                  <a:lnTo>
                    <a:pt x="153" y="209"/>
                  </a:lnTo>
                  <a:lnTo>
                    <a:pt x="153" y="211"/>
                  </a:lnTo>
                  <a:lnTo>
                    <a:pt x="153" y="214"/>
                  </a:lnTo>
                  <a:lnTo>
                    <a:pt x="153" y="222"/>
                  </a:lnTo>
                  <a:lnTo>
                    <a:pt x="154" y="225"/>
                  </a:lnTo>
                  <a:lnTo>
                    <a:pt x="154" y="227"/>
                  </a:lnTo>
                  <a:lnTo>
                    <a:pt x="154" y="228"/>
                  </a:lnTo>
                  <a:lnTo>
                    <a:pt x="154" y="229"/>
                  </a:lnTo>
                  <a:lnTo>
                    <a:pt x="154" y="231"/>
                  </a:lnTo>
                  <a:lnTo>
                    <a:pt x="155" y="231"/>
                  </a:lnTo>
                  <a:lnTo>
                    <a:pt x="155" y="232"/>
                  </a:lnTo>
                  <a:lnTo>
                    <a:pt x="155" y="233"/>
                  </a:lnTo>
                  <a:lnTo>
                    <a:pt x="155" y="234"/>
                  </a:lnTo>
                  <a:lnTo>
                    <a:pt x="155" y="235"/>
                  </a:lnTo>
                  <a:lnTo>
                    <a:pt x="155" y="237"/>
                  </a:lnTo>
                  <a:lnTo>
                    <a:pt x="156" y="239"/>
                  </a:lnTo>
                  <a:lnTo>
                    <a:pt x="156" y="244"/>
                  </a:lnTo>
                  <a:lnTo>
                    <a:pt x="156" y="245"/>
                  </a:lnTo>
                  <a:lnTo>
                    <a:pt x="157" y="252"/>
                  </a:lnTo>
                  <a:lnTo>
                    <a:pt x="157" y="253"/>
                  </a:lnTo>
                  <a:lnTo>
                    <a:pt x="158" y="253"/>
                  </a:lnTo>
                  <a:lnTo>
                    <a:pt x="158" y="254"/>
                  </a:lnTo>
                  <a:lnTo>
                    <a:pt x="158" y="259"/>
                  </a:lnTo>
                  <a:lnTo>
                    <a:pt x="158" y="260"/>
                  </a:lnTo>
                  <a:lnTo>
                    <a:pt x="159" y="265"/>
                  </a:lnTo>
                  <a:lnTo>
                    <a:pt x="160" y="273"/>
                  </a:lnTo>
                  <a:lnTo>
                    <a:pt x="159" y="273"/>
                  </a:lnTo>
                  <a:lnTo>
                    <a:pt x="160" y="273"/>
                  </a:lnTo>
                  <a:lnTo>
                    <a:pt x="159" y="273"/>
                  </a:lnTo>
                  <a:lnTo>
                    <a:pt x="160" y="274"/>
                  </a:lnTo>
                  <a:lnTo>
                    <a:pt x="160" y="275"/>
                  </a:lnTo>
                  <a:lnTo>
                    <a:pt x="161" y="275"/>
                  </a:lnTo>
                  <a:lnTo>
                    <a:pt x="160" y="275"/>
                  </a:lnTo>
                  <a:lnTo>
                    <a:pt x="160" y="276"/>
                  </a:lnTo>
                  <a:lnTo>
                    <a:pt x="160" y="275"/>
                  </a:lnTo>
                  <a:lnTo>
                    <a:pt x="159" y="275"/>
                  </a:lnTo>
                  <a:lnTo>
                    <a:pt x="158" y="275"/>
                  </a:lnTo>
                  <a:lnTo>
                    <a:pt x="158" y="276"/>
                  </a:lnTo>
                  <a:lnTo>
                    <a:pt x="158" y="277"/>
                  </a:lnTo>
                  <a:lnTo>
                    <a:pt x="157" y="277"/>
                  </a:lnTo>
                  <a:lnTo>
                    <a:pt x="156" y="278"/>
                  </a:lnTo>
                  <a:lnTo>
                    <a:pt x="155" y="278"/>
                  </a:lnTo>
                  <a:lnTo>
                    <a:pt x="155" y="277"/>
                  </a:lnTo>
                  <a:lnTo>
                    <a:pt x="154" y="277"/>
                  </a:lnTo>
                  <a:lnTo>
                    <a:pt x="154" y="276"/>
                  </a:lnTo>
                  <a:lnTo>
                    <a:pt x="153" y="276"/>
                  </a:lnTo>
                  <a:lnTo>
                    <a:pt x="151" y="276"/>
                  </a:lnTo>
                  <a:lnTo>
                    <a:pt x="150" y="276"/>
                  </a:lnTo>
                  <a:lnTo>
                    <a:pt x="149" y="276"/>
                  </a:lnTo>
                  <a:lnTo>
                    <a:pt x="148" y="276"/>
                  </a:lnTo>
                  <a:lnTo>
                    <a:pt x="147" y="276"/>
                  </a:lnTo>
                  <a:lnTo>
                    <a:pt x="146" y="276"/>
                  </a:lnTo>
                  <a:lnTo>
                    <a:pt x="146" y="277"/>
                  </a:lnTo>
                  <a:lnTo>
                    <a:pt x="145" y="277"/>
                  </a:lnTo>
                  <a:lnTo>
                    <a:pt x="144" y="277"/>
                  </a:lnTo>
                  <a:lnTo>
                    <a:pt x="143" y="277"/>
                  </a:lnTo>
                  <a:lnTo>
                    <a:pt x="143" y="276"/>
                  </a:lnTo>
                  <a:lnTo>
                    <a:pt x="141" y="276"/>
                  </a:lnTo>
                  <a:lnTo>
                    <a:pt x="141" y="275"/>
                  </a:lnTo>
                  <a:lnTo>
                    <a:pt x="140" y="275"/>
                  </a:lnTo>
                  <a:lnTo>
                    <a:pt x="140" y="274"/>
                  </a:lnTo>
                  <a:lnTo>
                    <a:pt x="139" y="274"/>
                  </a:lnTo>
                  <a:lnTo>
                    <a:pt x="138" y="274"/>
                  </a:lnTo>
                  <a:lnTo>
                    <a:pt x="138" y="273"/>
                  </a:lnTo>
                  <a:lnTo>
                    <a:pt x="138" y="272"/>
                  </a:lnTo>
                  <a:lnTo>
                    <a:pt x="137" y="272"/>
                  </a:lnTo>
                  <a:lnTo>
                    <a:pt x="137" y="273"/>
                  </a:lnTo>
                  <a:lnTo>
                    <a:pt x="136" y="273"/>
                  </a:lnTo>
                  <a:lnTo>
                    <a:pt x="136" y="274"/>
                  </a:lnTo>
                  <a:lnTo>
                    <a:pt x="137" y="274"/>
                  </a:lnTo>
                  <a:lnTo>
                    <a:pt x="136" y="274"/>
                  </a:lnTo>
                  <a:lnTo>
                    <a:pt x="137" y="274"/>
                  </a:lnTo>
                  <a:lnTo>
                    <a:pt x="138" y="274"/>
                  </a:lnTo>
                  <a:lnTo>
                    <a:pt x="138" y="275"/>
                  </a:lnTo>
                  <a:lnTo>
                    <a:pt x="137" y="275"/>
                  </a:lnTo>
                  <a:lnTo>
                    <a:pt x="136" y="275"/>
                  </a:lnTo>
                  <a:lnTo>
                    <a:pt x="135" y="275"/>
                  </a:lnTo>
                  <a:lnTo>
                    <a:pt x="134" y="275"/>
                  </a:lnTo>
                  <a:lnTo>
                    <a:pt x="133" y="275"/>
                  </a:lnTo>
                  <a:lnTo>
                    <a:pt x="131" y="275"/>
                  </a:lnTo>
                  <a:lnTo>
                    <a:pt x="131" y="276"/>
                  </a:lnTo>
                  <a:lnTo>
                    <a:pt x="129" y="276"/>
                  </a:lnTo>
                  <a:lnTo>
                    <a:pt x="128" y="277"/>
                  </a:lnTo>
                  <a:lnTo>
                    <a:pt x="127" y="277"/>
                  </a:lnTo>
                  <a:lnTo>
                    <a:pt x="127" y="278"/>
                  </a:lnTo>
                  <a:lnTo>
                    <a:pt x="126" y="278"/>
                  </a:lnTo>
                  <a:lnTo>
                    <a:pt x="127" y="278"/>
                  </a:lnTo>
                  <a:lnTo>
                    <a:pt x="126" y="278"/>
                  </a:lnTo>
                  <a:lnTo>
                    <a:pt x="125" y="278"/>
                  </a:lnTo>
                  <a:lnTo>
                    <a:pt x="124" y="279"/>
                  </a:lnTo>
                  <a:lnTo>
                    <a:pt x="123" y="279"/>
                  </a:lnTo>
                  <a:lnTo>
                    <a:pt x="123" y="280"/>
                  </a:lnTo>
                  <a:lnTo>
                    <a:pt x="121" y="280"/>
                  </a:lnTo>
                  <a:lnTo>
                    <a:pt x="121" y="281"/>
                  </a:lnTo>
                  <a:lnTo>
                    <a:pt x="119" y="281"/>
                  </a:lnTo>
                  <a:lnTo>
                    <a:pt x="118" y="282"/>
                  </a:lnTo>
                  <a:lnTo>
                    <a:pt x="117" y="282"/>
                  </a:lnTo>
                  <a:lnTo>
                    <a:pt x="117" y="281"/>
                  </a:lnTo>
                  <a:lnTo>
                    <a:pt x="117" y="280"/>
                  </a:lnTo>
                  <a:lnTo>
                    <a:pt x="118" y="280"/>
                  </a:lnTo>
                  <a:lnTo>
                    <a:pt x="117" y="279"/>
                  </a:lnTo>
                  <a:lnTo>
                    <a:pt x="117" y="278"/>
                  </a:lnTo>
                  <a:lnTo>
                    <a:pt x="116" y="278"/>
                  </a:lnTo>
                  <a:lnTo>
                    <a:pt x="116" y="279"/>
                  </a:lnTo>
                  <a:lnTo>
                    <a:pt x="116" y="278"/>
                  </a:lnTo>
                  <a:lnTo>
                    <a:pt x="115" y="278"/>
                  </a:lnTo>
                  <a:lnTo>
                    <a:pt x="114" y="278"/>
                  </a:lnTo>
                  <a:lnTo>
                    <a:pt x="113" y="278"/>
                  </a:lnTo>
                  <a:lnTo>
                    <a:pt x="113" y="279"/>
                  </a:lnTo>
                  <a:lnTo>
                    <a:pt x="113" y="280"/>
                  </a:lnTo>
                  <a:lnTo>
                    <a:pt x="114" y="280"/>
                  </a:lnTo>
                  <a:lnTo>
                    <a:pt x="115" y="280"/>
                  </a:lnTo>
                  <a:lnTo>
                    <a:pt x="115" y="281"/>
                  </a:lnTo>
                  <a:lnTo>
                    <a:pt x="115" y="282"/>
                  </a:lnTo>
                  <a:lnTo>
                    <a:pt x="115" y="283"/>
                  </a:lnTo>
                  <a:lnTo>
                    <a:pt x="114" y="283"/>
                  </a:lnTo>
                  <a:lnTo>
                    <a:pt x="113" y="283"/>
                  </a:lnTo>
                  <a:lnTo>
                    <a:pt x="113" y="284"/>
                  </a:lnTo>
                  <a:lnTo>
                    <a:pt x="113" y="285"/>
                  </a:lnTo>
                  <a:lnTo>
                    <a:pt x="112" y="285"/>
                  </a:lnTo>
                  <a:lnTo>
                    <a:pt x="111" y="286"/>
                  </a:lnTo>
                  <a:lnTo>
                    <a:pt x="111" y="287"/>
                  </a:lnTo>
                  <a:lnTo>
                    <a:pt x="111" y="288"/>
                  </a:lnTo>
                  <a:lnTo>
                    <a:pt x="110" y="288"/>
                  </a:lnTo>
                  <a:lnTo>
                    <a:pt x="110" y="289"/>
                  </a:lnTo>
                  <a:lnTo>
                    <a:pt x="110" y="290"/>
                  </a:lnTo>
                  <a:lnTo>
                    <a:pt x="109" y="290"/>
                  </a:lnTo>
                  <a:lnTo>
                    <a:pt x="108" y="290"/>
                  </a:lnTo>
                  <a:lnTo>
                    <a:pt x="107" y="290"/>
                  </a:lnTo>
                  <a:lnTo>
                    <a:pt x="106" y="290"/>
                  </a:lnTo>
                  <a:lnTo>
                    <a:pt x="105" y="290"/>
                  </a:lnTo>
                  <a:lnTo>
                    <a:pt x="104" y="290"/>
                  </a:lnTo>
                  <a:lnTo>
                    <a:pt x="103" y="290"/>
                  </a:lnTo>
                  <a:lnTo>
                    <a:pt x="103" y="289"/>
                  </a:lnTo>
                  <a:lnTo>
                    <a:pt x="102" y="289"/>
                  </a:lnTo>
                  <a:lnTo>
                    <a:pt x="102" y="288"/>
                  </a:lnTo>
                  <a:lnTo>
                    <a:pt x="102" y="287"/>
                  </a:lnTo>
                  <a:lnTo>
                    <a:pt x="101" y="287"/>
                  </a:lnTo>
                  <a:lnTo>
                    <a:pt x="101" y="286"/>
                  </a:lnTo>
                  <a:lnTo>
                    <a:pt x="101" y="285"/>
                  </a:lnTo>
                  <a:lnTo>
                    <a:pt x="100" y="284"/>
                  </a:lnTo>
                  <a:lnTo>
                    <a:pt x="100" y="283"/>
                  </a:lnTo>
                  <a:lnTo>
                    <a:pt x="101" y="283"/>
                  </a:lnTo>
                  <a:lnTo>
                    <a:pt x="101" y="282"/>
                  </a:lnTo>
                  <a:lnTo>
                    <a:pt x="101" y="281"/>
                  </a:lnTo>
                  <a:lnTo>
                    <a:pt x="100" y="281"/>
                  </a:lnTo>
                  <a:lnTo>
                    <a:pt x="100" y="280"/>
                  </a:lnTo>
                  <a:lnTo>
                    <a:pt x="99" y="280"/>
                  </a:lnTo>
                  <a:lnTo>
                    <a:pt x="99" y="279"/>
                  </a:lnTo>
                  <a:lnTo>
                    <a:pt x="98" y="279"/>
                  </a:lnTo>
                  <a:lnTo>
                    <a:pt x="98" y="278"/>
                  </a:lnTo>
                  <a:lnTo>
                    <a:pt x="98" y="277"/>
                  </a:lnTo>
                  <a:lnTo>
                    <a:pt x="97" y="277"/>
                  </a:lnTo>
                  <a:lnTo>
                    <a:pt x="98" y="277"/>
                  </a:lnTo>
                  <a:lnTo>
                    <a:pt x="97" y="277"/>
                  </a:lnTo>
                  <a:lnTo>
                    <a:pt x="98" y="277"/>
                  </a:lnTo>
                  <a:lnTo>
                    <a:pt x="98" y="276"/>
                  </a:lnTo>
                  <a:lnTo>
                    <a:pt x="97" y="276"/>
                  </a:lnTo>
                  <a:lnTo>
                    <a:pt x="97" y="275"/>
                  </a:lnTo>
                  <a:lnTo>
                    <a:pt x="97" y="274"/>
                  </a:lnTo>
                  <a:lnTo>
                    <a:pt x="96" y="274"/>
                  </a:lnTo>
                  <a:lnTo>
                    <a:pt x="96" y="273"/>
                  </a:lnTo>
                  <a:lnTo>
                    <a:pt x="95" y="273"/>
                  </a:lnTo>
                  <a:lnTo>
                    <a:pt x="95" y="272"/>
                  </a:lnTo>
                  <a:lnTo>
                    <a:pt x="94" y="272"/>
                  </a:lnTo>
                  <a:lnTo>
                    <a:pt x="93" y="272"/>
                  </a:lnTo>
                  <a:lnTo>
                    <a:pt x="93" y="271"/>
                  </a:lnTo>
                  <a:lnTo>
                    <a:pt x="93" y="270"/>
                  </a:lnTo>
                  <a:lnTo>
                    <a:pt x="93" y="269"/>
                  </a:lnTo>
                  <a:lnTo>
                    <a:pt x="92" y="269"/>
                  </a:lnTo>
                  <a:lnTo>
                    <a:pt x="91" y="269"/>
                  </a:lnTo>
                  <a:lnTo>
                    <a:pt x="92" y="269"/>
                  </a:lnTo>
                  <a:lnTo>
                    <a:pt x="91" y="269"/>
                  </a:lnTo>
                  <a:lnTo>
                    <a:pt x="92" y="269"/>
                  </a:lnTo>
                  <a:lnTo>
                    <a:pt x="91" y="269"/>
                  </a:lnTo>
                  <a:lnTo>
                    <a:pt x="91" y="267"/>
                  </a:lnTo>
                  <a:lnTo>
                    <a:pt x="90" y="267"/>
                  </a:lnTo>
                  <a:lnTo>
                    <a:pt x="91" y="267"/>
                  </a:lnTo>
                  <a:lnTo>
                    <a:pt x="90" y="267"/>
                  </a:lnTo>
                  <a:lnTo>
                    <a:pt x="91" y="265"/>
                  </a:lnTo>
                  <a:lnTo>
                    <a:pt x="90" y="265"/>
                  </a:lnTo>
                  <a:lnTo>
                    <a:pt x="91" y="265"/>
                  </a:lnTo>
                  <a:lnTo>
                    <a:pt x="90" y="263"/>
                  </a:lnTo>
                  <a:lnTo>
                    <a:pt x="90" y="265"/>
                  </a:lnTo>
                  <a:lnTo>
                    <a:pt x="90" y="263"/>
                  </a:lnTo>
                  <a:lnTo>
                    <a:pt x="89" y="263"/>
                  </a:lnTo>
                  <a:lnTo>
                    <a:pt x="88" y="263"/>
                  </a:lnTo>
                  <a:lnTo>
                    <a:pt x="89" y="263"/>
                  </a:lnTo>
                  <a:lnTo>
                    <a:pt x="89" y="262"/>
                  </a:lnTo>
                  <a:lnTo>
                    <a:pt x="89" y="263"/>
                  </a:lnTo>
                  <a:lnTo>
                    <a:pt x="89" y="262"/>
                  </a:lnTo>
                  <a:lnTo>
                    <a:pt x="89" y="261"/>
                  </a:lnTo>
                  <a:lnTo>
                    <a:pt x="89" y="260"/>
                  </a:lnTo>
                  <a:lnTo>
                    <a:pt x="89" y="259"/>
                  </a:lnTo>
                  <a:lnTo>
                    <a:pt x="90" y="259"/>
                  </a:lnTo>
                  <a:lnTo>
                    <a:pt x="89" y="259"/>
                  </a:lnTo>
                  <a:lnTo>
                    <a:pt x="90" y="258"/>
                  </a:lnTo>
                  <a:lnTo>
                    <a:pt x="90" y="259"/>
                  </a:lnTo>
                  <a:lnTo>
                    <a:pt x="90" y="258"/>
                  </a:lnTo>
                  <a:lnTo>
                    <a:pt x="89" y="258"/>
                  </a:lnTo>
                  <a:lnTo>
                    <a:pt x="90" y="258"/>
                  </a:lnTo>
                  <a:lnTo>
                    <a:pt x="89" y="258"/>
                  </a:lnTo>
                  <a:lnTo>
                    <a:pt x="90" y="257"/>
                  </a:lnTo>
                  <a:lnTo>
                    <a:pt x="89" y="257"/>
                  </a:lnTo>
                  <a:lnTo>
                    <a:pt x="89" y="258"/>
                  </a:lnTo>
                  <a:lnTo>
                    <a:pt x="89" y="257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89" y="256"/>
                  </a:lnTo>
                  <a:lnTo>
                    <a:pt x="90" y="256"/>
                  </a:lnTo>
                  <a:lnTo>
                    <a:pt x="90" y="255"/>
                  </a:lnTo>
                  <a:lnTo>
                    <a:pt x="89" y="255"/>
                  </a:lnTo>
                  <a:lnTo>
                    <a:pt x="90" y="255"/>
                  </a:lnTo>
                  <a:lnTo>
                    <a:pt x="90" y="254"/>
                  </a:lnTo>
                  <a:lnTo>
                    <a:pt x="90" y="255"/>
                  </a:lnTo>
                  <a:lnTo>
                    <a:pt x="90" y="254"/>
                  </a:lnTo>
                  <a:lnTo>
                    <a:pt x="91" y="254"/>
                  </a:lnTo>
                  <a:lnTo>
                    <a:pt x="91" y="253"/>
                  </a:lnTo>
                  <a:lnTo>
                    <a:pt x="91" y="252"/>
                  </a:lnTo>
                  <a:lnTo>
                    <a:pt x="91" y="253"/>
                  </a:lnTo>
                  <a:lnTo>
                    <a:pt x="91" y="252"/>
                  </a:lnTo>
                  <a:lnTo>
                    <a:pt x="91" y="251"/>
                  </a:lnTo>
                  <a:lnTo>
                    <a:pt x="91" y="252"/>
                  </a:lnTo>
                  <a:lnTo>
                    <a:pt x="91" y="251"/>
                  </a:lnTo>
                  <a:lnTo>
                    <a:pt x="92" y="251"/>
                  </a:lnTo>
                  <a:lnTo>
                    <a:pt x="92" y="250"/>
                  </a:lnTo>
                  <a:lnTo>
                    <a:pt x="91" y="250"/>
                  </a:lnTo>
                  <a:lnTo>
                    <a:pt x="91" y="249"/>
                  </a:lnTo>
                  <a:lnTo>
                    <a:pt x="92" y="249"/>
                  </a:lnTo>
                  <a:lnTo>
                    <a:pt x="92" y="250"/>
                  </a:lnTo>
                  <a:lnTo>
                    <a:pt x="92" y="249"/>
                  </a:lnTo>
                  <a:lnTo>
                    <a:pt x="92" y="248"/>
                  </a:lnTo>
                  <a:lnTo>
                    <a:pt x="92" y="247"/>
                  </a:lnTo>
                  <a:lnTo>
                    <a:pt x="93" y="247"/>
                  </a:lnTo>
                  <a:lnTo>
                    <a:pt x="93" y="246"/>
                  </a:lnTo>
                  <a:lnTo>
                    <a:pt x="92" y="246"/>
                  </a:lnTo>
                  <a:lnTo>
                    <a:pt x="93" y="245"/>
                  </a:lnTo>
                  <a:lnTo>
                    <a:pt x="93" y="244"/>
                  </a:lnTo>
                  <a:lnTo>
                    <a:pt x="93" y="243"/>
                  </a:lnTo>
                  <a:lnTo>
                    <a:pt x="93" y="242"/>
                  </a:lnTo>
                  <a:lnTo>
                    <a:pt x="92" y="242"/>
                  </a:lnTo>
                  <a:lnTo>
                    <a:pt x="88" y="242"/>
                  </a:lnTo>
                  <a:lnTo>
                    <a:pt x="87" y="242"/>
                  </a:lnTo>
                  <a:lnTo>
                    <a:pt x="86" y="242"/>
                  </a:lnTo>
                  <a:lnTo>
                    <a:pt x="85" y="242"/>
                  </a:lnTo>
                  <a:lnTo>
                    <a:pt x="83" y="243"/>
                  </a:lnTo>
                  <a:lnTo>
                    <a:pt x="82" y="243"/>
                  </a:lnTo>
                  <a:lnTo>
                    <a:pt x="81" y="243"/>
                  </a:lnTo>
                  <a:lnTo>
                    <a:pt x="80" y="243"/>
                  </a:lnTo>
                  <a:lnTo>
                    <a:pt x="79" y="243"/>
                  </a:lnTo>
                  <a:lnTo>
                    <a:pt x="78" y="243"/>
                  </a:lnTo>
                  <a:lnTo>
                    <a:pt x="77" y="243"/>
                  </a:lnTo>
                  <a:lnTo>
                    <a:pt x="74" y="243"/>
                  </a:lnTo>
                  <a:lnTo>
                    <a:pt x="73" y="243"/>
                  </a:lnTo>
                  <a:lnTo>
                    <a:pt x="72" y="244"/>
                  </a:lnTo>
                  <a:lnTo>
                    <a:pt x="70" y="244"/>
                  </a:lnTo>
                  <a:lnTo>
                    <a:pt x="69" y="244"/>
                  </a:lnTo>
                  <a:lnTo>
                    <a:pt x="68" y="244"/>
                  </a:lnTo>
                  <a:lnTo>
                    <a:pt x="67" y="244"/>
                  </a:lnTo>
                  <a:lnTo>
                    <a:pt x="66" y="244"/>
                  </a:lnTo>
                  <a:lnTo>
                    <a:pt x="65" y="244"/>
                  </a:lnTo>
                  <a:lnTo>
                    <a:pt x="63" y="244"/>
                  </a:lnTo>
                  <a:lnTo>
                    <a:pt x="62" y="244"/>
                  </a:lnTo>
                  <a:lnTo>
                    <a:pt x="60" y="244"/>
                  </a:lnTo>
                  <a:lnTo>
                    <a:pt x="59" y="245"/>
                  </a:lnTo>
                  <a:lnTo>
                    <a:pt x="57" y="245"/>
                  </a:lnTo>
                  <a:lnTo>
                    <a:pt x="56" y="245"/>
                  </a:lnTo>
                  <a:lnTo>
                    <a:pt x="55" y="245"/>
                  </a:lnTo>
                  <a:lnTo>
                    <a:pt x="54" y="245"/>
                  </a:lnTo>
                  <a:lnTo>
                    <a:pt x="53" y="245"/>
                  </a:lnTo>
                  <a:lnTo>
                    <a:pt x="52" y="245"/>
                  </a:lnTo>
                  <a:lnTo>
                    <a:pt x="50" y="245"/>
                  </a:lnTo>
                  <a:lnTo>
                    <a:pt x="49" y="245"/>
                  </a:lnTo>
                  <a:lnTo>
                    <a:pt x="48" y="245"/>
                  </a:lnTo>
                  <a:lnTo>
                    <a:pt x="46" y="245"/>
                  </a:lnTo>
                  <a:lnTo>
                    <a:pt x="45" y="246"/>
                  </a:lnTo>
                  <a:lnTo>
                    <a:pt x="44" y="246"/>
                  </a:lnTo>
                  <a:lnTo>
                    <a:pt x="43" y="246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39" y="246"/>
                  </a:lnTo>
                  <a:lnTo>
                    <a:pt x="38" y="246"/>
                  </a:lnTo>
                  <a:lnTo>
                    <a:pt x="37" y="246"/>
                  </a:lnTo>
                  <a:lnTo>
                    <a:pt x="36" y="246"/>
                  </a:lnTo>
                  <a:lnTo>
                    <a:pt x="32" y="246"/>
                  </a:lnTo>
                  <a:lnTo>
                    <a:pt x="31" y="246"/>
                  </a:lnTo>
                  <a:lnTo>
                    <a:pt x="29" y="247"/>
                  </a:lnTo>
                  <a:lnTo>
                    <a:pt x="27" y="247"/>
                  </a:lnTo>
                  <a:lnTo>
                    <a:pt x="26" y="247"/>
                  </a:lnTo>
                  <a:lnTo>
                    <a:pt x="25" y="247"/>
                  </a:lnTo>
                  <a:lnTo>
                    <a:pt x="24" y="247"/>
                  </a:lnTo>
                  <a:lnTo>
                    <a:pt x="20" y="247"/>
                  </a:lnTo>
                  <a:lnTo>
                    <a:pt x="14" y="247"/>
                  </a:lnTo>
                  <a:lnTo>
                    <a:pt x="8" y="248"/>
                  </a:lnTo>
                  <a:lnTo>
                    <a:pt x="6" y="248"/>
                  </a:lnTo>
                  <a:lnTo>
                    <a:pt x="3" y="248"/>
                  </a:lnTo>
                  <a:lnTo>
                    <a:pt x="1" y="248"/>
                  </a:lnTo>
                  <a:lnTo>
                    <a:pt x="2" y="248"/>
                  </a:lnTo>
                  <a:lnTo>
                    <a:pt x="3" y="248"/>
                  </a:lnTo>
                  <a:lnTo>
                    <a:pt x="3" y="247"/>
                  </a:lnTo>
                  <a:lnTo>
                    <a:pt x="4" y="247"/>
                  </a:lnTo>
                  <a:lnTo>
                    <a:pt x="5" y="246"/>
                  </a:lnTo>
                  <a:lnTo>
                    <a:pt x="5" y="245"/>
                  </a:lnTo>
                  <a:lnTo>
                    <a:pt x="5" y="244"/>
                  </a:lnTo>
                  <a:lnTo>
                    <a:pt x="4" y="243"/>
                  </a:lnTo>
                  <a:lnTo>
                    <a:pt x="3" y="242"/>
                  </a:lnTo>
                  <a:lnTo>
                    <a:pt x="2" y="242"/>
                  </a:lnTo>
                  <a:lnTo>
                    <a:pt x="2" y="241"/>
                  </a:lnTo>
                  <a:lnTo>
                    <a:pt x="2" y="240"/>
                  </a:lnTo>
                  <a:lnTo>
                    <a:pt x="2" y="239"/>
                  </a:lnTo>
                  <a:lnTo>
                    <a:pt x="3" y="239"/>
                  </a:lnTo>
                  <a:lnTo>
                    <a:pt x="3" y="237"/>
                  </a:lnTo>
                  <a:lnTo>
                    <a:pt x="3" y="235"/>
                  </a:lnTo>
                  <a:lnTo>
                    <a:pt x="2" y="235"/>
                  </a:lnTo>
                  <a:lnTo>
                    <a:pt x="1" y="235"/>
                  </a:lnTo>
                  <a:lnTo>
                    <a:pt x="0" y="235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F0446958-8CA9-604B-9258-388339364F7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86" y="3135"/>
              <a:ext cx="19" cy="2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2 w 10"/>
                <a:gd name="T5" fmla="*/ 0 h 1"/>
                <a:gd name="T6" fmla="*/ 4 w 10"/>
                <a:gd name="T7" fmla="*/ 0 h 1"/>
                <a:gd name="T8" fmla="*/ 6 w 10"/>
                <a:gd name="T9" fmla="*/ 0 h 1"/>
                <a:gd name="T10" fmla="*/ 8 w 10"/>
                <a:gd name="T11" fmla="*/ 0 h 1"/>
                <a:gd name="T12" fmla="*/ 10 w 10"/>
                <a:gd name="T13" fmla="*/ 2 h 1"/>
                <a:gd name="T14" fmla="*/ 11 w 10"/>
                <a:gd name="T15" fmla="*/ 2 h 1"/>
                <a:gd name="T16" fmla="*/ 13 w 10"/>
                <a:gd name="T17" fmla="*/ 2 h 1"/>
                <a:gd name="T18" fmla="*/ 15 w 10"/>
                <a:gd name="T19" fmla="*/ 2 h 1"/>
                <a:gd name="T20" fmla="*/ 15 w 10"/>
                <a:gd name="T21" fmla="*/ 2 h 1"/>
                <a:gd name="T22" fmla="*/ 19 w 10"/>
                <a:gd name="T23" fmla="*/ 2 h 1"/>
                <a:gd name="T24" fmla="*/ 15 w 10"/>
                <a:gd name="T25" fmla="*/ 2 h 1"/>
                <a:gd name="T26" fmla="*/ 15 w 10"/>
                <a:gd name="T27" fmla="*/ 2 h 1"/>
                <a:gd name="T28" fmla="*/ 13 w 10"/>
                <a:gd name="T29" fmla="*/ 2 h 1"/>
                <a:gd name="T30" fmla="*/ 11 w 10"/>
                <a:gd name="T31" fmla="*/ 2 h 1"/>
                <a:gd name="T32" fmla="*/ 10 w 10"/>
                <a:gd name="T33" fmla="*/ 2 h 1"/>
                <a:gd name="T34" fmla="*/ 6 w 10"/>
                <a:gd name="T35" fmla="*/ 2 h 1"/>
                <a:gd name="T36" fmla="*/ 6 w 10"/>
                <a:gd name="T37" fmla="*/ 0 h 1"/>
                <a:gd name="T38" fmla="*/ 6 w 10"/>
                <a:gd name="T39" fmla="*/ 2 h 1"/>
                <a:gd name="T40" fmla="*/ 4 w 10"/>
                <a:gd name="T41" fmla="*/ 0 h 1"/>
                <a:gd name="T42" fmla="*/ 2 w 10"/>
                <a:gd name="T43" fmla="*/ 2 h 1"/>
                <a:gd name="T44" fmla="*/ 0 w 10"/>
                <a:gd name="T45" fmla="*/ 2 h 1"/>
                <a:gd name="T46" fmla="*/ 0 w 10"/>
                <a:gd name="T47" fmla="*/ 2 h 1"/>
                <a:gd name="T48" fmla="*/ 0 w 10"/>
                <a:gd name="T49" fmla="*/ 0 h 1"/>
                <a:gd name="T50" fmla="*/ 0 w 10"/>
                <a:gd name="T51" fmla="*/ 0 h 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2A4D855F-00F7-604E-B174-383A92A7C11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51" y="3137"/>
              <a:ext cx="9" cy="5"/>
            </a:xfrm>
            <a:custGeom>
              <a:avLst/>
              <a:gdLst>
                <a:gd name="T0" fmla="*/ 0 w 5"/>
                <a:gd name="T1" fmla="*/ 3 h 3"/>
                <a:gd name="T2" fmla="*/ 2 w 5"/>
                <a:gd name="T3" fmla="*/ 3 h 3"/>
                <a:gd name="T4" fmla="*/ 4 w 5"/>
                <a:gd name="T5" fmla="*/ 3 h 3"/>
                <a:gd name="T6" fmla="*/ 5 w 5"/>
                <a:gd name="T7" fmla="*/ 3 h 3"/>
                <a:gd name="T8" fmla="*/ 7 w 5"/>
                <a:gd name="T9" fmla="*/ 3 h 3"/>
                <a:gd name="T10" fmla="*/ 9 w 5"/>
                <a:gd name="T11" fmla="*/ 3 h 3"/>
                <a:gd name="T12" fmla="*/ 9 w 5"/>
                <a:gd name="T13" fmla="*/ 2 h 3"/>
                <a:gd name="T14" fmla="*/ 9 w 5"/>
                <a:gd name="T15" fmla="*/ 0 h 3"/>
                <a:gd name="T16" fmla="*/ 9 w 5"/>
                <a:gd name="T17" fmla="*/ 2 h 3"/>
                <a:gd name="T18" fmla="*/ 9 w 5"/>
                <a:gd name="T19" fmla="*/ 3 h 3"/>
                <a:gd name="T20" fmla="*/ 7 w 5"/>
                <a:gd name="T21" fmla="*/ 5 h 3"/>
                <a:gd name="T22" fmla="*/ 5 w 5"/>
                <a:gd name="T23" fmla="*/ 5 h 3"/>
                <a:gd name="T24" fmla="*/ 5 w 5"/>
                <a:gd name="T25" fmla="*/ 3 h 3"/>
                <a:gd name="T26" fmla="*/ 4 w 5"/>
                <a:gd name="T27" fmla="*/ 3 h 3"/>
                <a:gd name="T28" fmla="*/ 2 w 5"/>
                <a:gd name="T29" fmla="*/ 3 h 3"/>
                <a:gd name="T30" fmla="*/ 0 w 5"/>
                <a:gd name="T31" fmla="*/ 3 h 3"/>
                <a:gd name="T32" fmla="*/ 0 w 5"/>
                <a:gd name="T33" fmla="*/ 3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5C824E91-9F18-A447-94D0-3355C6DB359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708" y="3137"/>
              <a:ext cx="11" cy="2"/>
            </a:xfrm>
            <a:custGeom>
              <a:avLst/>
              <a:gdLst>
                <a:gd name="T0" fmla="*/ 0 w 6"/>
                <a:gd name="T1" fmla="*/ 0 h 1"/>
                <a:gd name="T2" fmla="*/ 2 w 6"/>
                <a:gd name="T3" fmla="*/ 0 h 1"/>
                <a:gd name="T4" fmla="*/ 4 w 6"/>
                <a:gd name="T5" fmla="*/ 0 h 1"/>
                <a:gd name="T6" fmla="*/ 6 w 6"/>
                <a:gd name="T7" fmla="*/ 2 h 1"/>
                <a:gd name="T8" fmla="*/ 7 w 6"/>
                <a:gd name="T9" fmla="*/ 2 h 1"/>
                <a:gd name="T10" fmla="*/ 7 w 6"/>
                <a:gd name="T11" fmla="*/ 0 h 1"/>
                <a:gd name="T12" fmla="*/ 9 w 6"/>
                <a:gd name="T13" fmla="*/ 0 h 1"/>
                <a:gd name="T14" fmla="*/ 11 w 6"/>
                <a:gd name="T15" fmla="*/ 0 h 1"/>
                <a:gd name="T16" fmla="*/ 9 w 6"/>
                <a:gd name="T17" fmla="*/ 0 h 1"/>
                <a:gd name="T18" fmla="*/ 9 w 6"/>
                <a:gd name="T19" fmla="*/ 2 h 1"/>
                <a:gd name="T20" fmla="*/ 7 w 6"/>
                <a:gd name="T21" fmla="*/ 2 h 1"/>
                <a:gd name="T22" fmla="*/ 6 w 6"/>
                <a:gd name="T23" fmla="*/ 2 h 1"/>
                <a:gd name="T24" fmla="*/ 4 w 6"/>
                <a:gd name="T25" fmla="*/ 2 h 1"/>
                <a:gd name="T26" fmla="*/ 2 w 6"/>
                <a:gd name="T27" fmla="*/ 2 h 1"/>
                <a:gd name="T28" fmla="*/ 0 w 6"/>
                <a:gd name="T29" fmla="*/ 0 h 1"/>
                <a:gd name="T30" fmla="*/ 0 w 6"/>
                <a:gd name="T31" fmla="*/ 0 h 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2E307CE5-3B93-194E-85B4-4F8D2F352DC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69" y="3141"/>
              <a:ext cx="3" cy="1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3 w 2"/>
                <a:gd name="T7" fmla="*/ 0 h 1"/>
                <a:gd name="T8" fmla="*/ 2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1 h 1"/>
                <a:gd name="T16" fmla="*/ 0 w 2"/>
                <a:gd name="T17" fmla="*/ 1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670E1EB8-02BF-264B-942E-9BD8F658DD4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75" y="3121"/>
              <a:ext cx="6" cy="4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0 h 2"/>
                <a:gd name="T4" fmla="*/ 3 w 4"/>
                <a:gd name="T5" fmla="*/ 2 h 2"/>
                <a:gd name="T6" fmla="*/ 5 w 4"/>
                <a:gd name="T7" fmla="*/ 2 h 2"/>
                <a:gd name="T8" fmla="*/ 6 w 4"/>
                <a:gd name="T9" fmla="*/ 4 h 2"/>
                <a:gd name="T10" fmla="*/ 6 w 4"/>
                <a:gd name="T11" fmla="*/ 2 h 2"/>
                <a:gd name="T12" fmla="*/ 5 w 4"/>
                <a:gd name="T13" fmla="*/ 2 h 2"/>
                <a:gd name="T14" fmla="*/ 3 w 4"/>
                <a:gd name="T15" fmla="*/ 2 h 2"/>
                <a:gd name="T16" fmla="*/ 3 w 4"/>
                <a:gd name="T17" fmla="*/ 0 h 2"/>
                <a:gd name="T18" fmla="*/ 2 w 4"/>
                <a:gd name="T19" fmla="*/ 0 h 2"/>
                <a:gd name="T20" fmla="*/ 0 w 4"/>
                <a:gd name="T21" fmla="*/ 0 h 2"/>
                <a:gd name="T22" fmla="*/ 0 w 4"/>
                <a:gd name="T23" fmla="*/ 0 h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06D1896A-1686-124E-8555-58ED51D7287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75" y="3137"/>
              <a:ext cx="2" cy="2"/>
            </a:xfrm>
            <a:custGeom>
              <a:avLst/>
              <a:gdLst>
                <a:gd name="T0" fmla="*/ 0 w 2"/>
                <a:gd name="T1" fmla="*/ 2 h 1"/>
                <a:gd name="T2" fmla="*/ 1 w 2"/>
                <a:gd name="T3" fmla="*/ 2 h 1"/>
                <a:gd name="T4" fmla="*/ 1 w 2"/>
                <a:gd name="T5" fmla="*/ 0 h 1"/>
                <a:gd name="T6" fmla="*/ 2 w 2"/>
                <a:gd name="T7" fmla="*/ 0 h 1"/>
                <a:gd name="T8" fmla="*/ 1 w 2"/>
                <a:gd name="T9" fmla="*/ 0 h 1"/>
                <a:gd name="T10" fmla="*/ 1 w 2"/>
                <a:gd name="T11" fmla="*/ 2 h 1"/>
                <a:gd name="T12" fmla="*/ 0 w 2"/>
                <a:gd name="T13" fmla="*/ 2 h 1"/>
                <a:gd name="T14" fmla="*/ 0 w 2"/>
                <a:gd name="T15" fmla="*/ 2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88C13D50-53DB-6A41-8C3F-51E3CB84A62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701" y="312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F8EB05F7-F225-1843-907B-E680BD107A4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715" y="3121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B238B5A5-4A87-604D-829F-1CE822333E5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515" y="2451"/>
              <a:ext cx="677" cy="365"/>
            </a:xfrm>
            <a:custGeom>
              <a:avLst/>
              <a:gdLst>
                <a:gd name="T0" fmla="*/ 32 w 383"/>
                <a:gd name="T1" fmla="*/ 3 h 212"/>
                <a:gd name="T2" fmla="*/ 81 w 383"/>
                <a:gd name="T3" fmla="*/ 7 h 212"/>
                <a:gd name="T4" fmla="*/ 126 w 383"/>
                <a:gd name="T5" fmla="*/ 10 h 212"/>
                <a:gd name="T6" fmla="*/ 191 w 383"/>
                <a:gd name="T7" fmla="*/ 14 h 212"/>
                <a:gd name="T8" fmla="*/ 262 w 383"/>
                <a:gd name="T9" fmla="*/ 17 h 212"/>
                <a:gd name="T10" fmla="*/ 300 w 383"/>
                <a:gd name="T11" fmla="*/ 17 h 212"/>
                <a:gd name="T12" fmla="*/ 336 w 383"/>
                <a:gd name="T13" fmla="*/ 21 h 212"/>
                <a:gd name="T14" fmla="*/ 389 w 383"/>
                <a:gd name="T15" fmla="*/ 21 h 212"/>
                <a:gd name="T16" fmla="*/ 424 w 383"/>
                <a:gd name="T17" fmla="*/ 21 h 212"/>
                <a:gd name="T18" fmla="*/ 463 w 383"/>
                <a:gd name="T19" fmla="*/ 21 h 212"/>
                <a:gd name="T20" fmla="*/ 491 w 383"/>
                <a:gd name="T21" fmla="*/ 24 h 212"/>
                <a:gd name="T22" fmla="*/ 537 w 383"/>
                <a:gd name="T23" fmla="*/ 24 h 212"/>
                <a:gd name="T24" fmla="*/ 573 w 383"/>
                <a:gd name="T25" fmla="*/ 24 h 212"/>
                <a:gd name="T26" fmla="*/ 606 w 383"/>
                <a:gd name="T27" fmla="*/ 24 h 212"/>
                <a:gd name="T28" fmla="*/ 642 w 383"/>
                <a:gd name="T29" fmla="*/ 24 h 212"/>
                <a:gd name="T30" fmla="*/ 661 w 383"/>
                <a:gd name="T31" fmla="*/ 34 h 212"/>
                <a:gd name="T32" fmla="*/ 661 w 383"/>
                <a:gd name="T33" fmla="*/ 74 h 212"/>
                <a:gd name="T34" fmla="*/ 666 w 383"/>
                <a:gd name="T35" fmla="*/ 110 h 212"/>
                <a:gd name="T36" fmla="*/ 675 w 383"/>
                <a:gd name="T37" fmla="*/ 165 h 212"/>
                <a:gd name="T38" fmla="*/ 677 w 383"/>
                <a:gd name="T39" fmla="*/ 234 h 212"/>
                <a:gd name="T40" fmla="*/ 677 w 383"/>
                <a:gd name="T41" fmla="*/ 288 h 212"/>
                <a:gd name="T42" fmla="*/ 677 w 383"/>
                <a:gd name="T43" fmla="*/ 332 h 212"/>
                <a:gd name="T44" fmla="*/ 677 w 383"/>
                <a:gd name="T45" fmla="*/ 363 h 212"/>
                <a:gd name="T46" fmla="*/ 670 w 383"/>
                <a:gd name="T47" fmla="*/ 360 h 212"/>
                <a:gd name="T48" fmla="*/ 663 w 383"/>
                <a:gd name="T49" fmla="*/ 356 h 212"/>
                <a:gd name="T50" fmla="*/ 656 w 383"/>
                <a:gd name="T51" fmla="*/ 356 h 212"/>
                <a:gd name="T52" fmla="*/ 647 w 383"/>
                <a:gd name="T53" fmla="*/ 353 h 212"/>
                <a:gd name="T54" fmla="*/ 635 w 383"/>
                <a:gd name="T55" fmla="*/ 343 h 212"/>
                <a:gd name="T56" fmla="*/ 626 w 383"/>
                <a:gd name="T57" fmla="*/ 334 h 212"/>
                <a:gd name="T58" fmla="*/ 612 w 383"/>
                <a:gd name="T59" fmla="*/ 337 h 212"/>
                <a:gd name="T60" fmla="*/ 594 w 383"/>
                <a:gd name="T61" fmla="*/ 339 h 212"/>
                <a:gd name="T62" fmla="*/ 582 w 383"/>
                <a:gd name="T63" fmla="*/ 336 h 212"/>
                <a:gd name="T64" fmla="*/ 564 w 383"/>
                <a:gd name="T65" fmla="*/ 344 h 212"/>
                <a:gd name="T66" fmla="*/ 550 w 383"/>
                <a:gd name="T67" fmla="*/ 343 h 212"/>
                <a:gd name="T68" fmla="*/ 534 w 383"/>
                <a:gd name="T69" fmla="*/ 353 h 212"/>
                <a:gd name="T70" fmla="*/ 518 w 383"/>
                <a:gd name="T71" fmla="*/ 351 h 212"/>
                <a:gd name="T72" fmla="*/ 504 w 383"/>
                <a:gd name="T73" fmla="*/ 337 h 212"/>
                <a:gd name="T74" fmla="*/ 484 w 383"/>
                <a:gd name="T75" fmla="*/ 343 h 212"/>
                <a:gd name="T76" fmla="*/ 470 w 383"/>
                <a:gd name="T77" fmla="*/ 334 h 212"/>
                <a:gd name="T78" fmla="*/ 467 w 383"/>
                <a:gd name="T79" fmla="*/ 346 h 212"/>
                <a:gd name="T80" fmla="*/ 453 w 383"/>
                <a:gd name="T81" fmla="*/ 346 h 212"/>
                <a:gd name="T82" fmla="*/ 445 w 383"/>
                <a:gd name="T83" fmla="*/ 337 h 212"/>
                <a:gd name="T84" fmla="*/ 433 w 383"/>
                <a:gd name="T85" fmla="*/ 343 h 212"/>
                <a:gd name="T86" fmla="*/ 419 w 383"/>
                <a:gd name="T87" fmla="*/ 327 h 212"/>
                <a:gd name="T88" fmla="*/ 399 w 383"/>
                <a:gd name="T89" fmla="*/ 341 h 212"/>
                <a:gd name="T90" fmla="*/ 394 w 383"/>
                <a:gd name="T91" fmla="*/ 327 h 212"/>
                <a:gd name="T92" fmla="*/ 380 w 383"/>
                <a:gd name="T93" fmla="*/ 319 h 212"/>
                <a:gd name="T94" fmla="*/ 371 w 383"/>
                <a:gd name="T95" fmla="*/ 312 h 212"/>
                <a:gd name="T96" fmla="*/ 350 w 383"/>
                <a:gd name="T97" fmla="*/ 317 h 212"/>
                <a:gd name="T98" fmla="*/ 331 w 383"/>
                <a:gd name="T99" fmla="*/ 308 h 212"/>
                <a:gd name="T100" fmla="*/ 311 w 383"/>
                <a:gd name="T101" fmla="*/ 301 h 212"/>
                <a:gd name="T102" fmla="*/ 293 w 383"/>
                <a:gd name="T103" fmla="*/ 301 h 212"/>
                <a:gd name="T104" fmla="*/ 286 w 383"/>
                <a:gd name="T105" fmla="*/ 282 h 212"/>
                <a:gd name="T106" fmla="*/ 276 w 383"/>
                <a:gd name="T107" fmla="*/ 282 h 212"/>
                <a:gd name="T108" fmla="*/ 258 w 383"/>
                <a:gd name="T109" fmla="*/ 282 h 212"/>
                <a:gd name="T110" fmla="*/ 242 w 383"/>
                <a:gd name="T111" fmla="*/ 269 h 212"/>
                <a:gd name="T112" fmla="*/ 232 w 383"/>
                <a:gd name="T113" fmla="*/ 200 h 212"/>
                <a:gd name="T114" fmla="*/ 205 w 383"/>
                <a:gd name="T115" fmla="*/ 65 h 212"/>
                <a:gd name="T116" fmla="*/ 168 w 383"/>
                <a:gd name="T117" fmla="*/ 64 h 212"/>
                <a:gd name="T118" fmla="*/ 115 w 383"/>
                <a:gd name="T119" fmla="*/ 60 h 212"/>
                <a:gd name="T120" fmla="*/ 69 w 383"/>
                <a:gd name="T121" fmla="*/ 57 h 212"/>
                <a:gd name="T122" fmla="*/ 0 w 383"/>
                <a:gd name="T123" fmla="*/ 50 h 2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3" h="212">
                  <a:moveTo>
                    <a:pt x="0" y="25"/>
                  </a:moveTo>
                  <a:lnTo>
                    <a:pt x="1" y="23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43" y="4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3" y="5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6" y="5"/>
                  </a:lnTo>
                  <a:lnTo>
                    <a:pt x="69" y="6"/>
                  </a:lnTo>
                  <a:lnTo>
                    <a:pt x="71" y="6"/>
                  </a:lnTo>
                  <a:lnTo>
                    <a:pt x="72" y="6"/>
                  </a:lnTo>
                  <a:lnTo>
                    <a:pt x="73" y="6"/>
                  </a:lnTo>
                  <a:lnTo>
                    <a:pt x="74" y="6"/>
                  </a:lnTo>
                  <a:lnTo>
                    <a:pt x="75" y="6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8" y="7"/>
                  </a:lnTo>
                  <a:lnTo>
                    <a:pt x="89" y="7"/>
                  </a:lnTo>
                  <a:lnTo>
                    <a:pt x="90" y="7"/>
                  </a:lnTo>
                  <a:lnTo>
                    <a:pt x="91" y="7"/>
                  </a:lnTo>
                  <a:lnTo>
                    <a:pt x="93" y="7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9" y="7"/>
                  </a:lnTo>
                  <a:lnTo>
                    <a:pt x="101" y="7"/>
                  </a:lnTo>
                  <a:lnTo>
                    <a:pt x="103" y="8"/>
                  </a:lnTo>
                  <a:lnTo>
                    <a:pt x="107" y="8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3" y="8"/>
                  </a:lnTo>
                  <a:lnTo>
                    <a:pt x="116" y="8"/>
                  </a:lnTo>
                  <a:lnTo>
                    <a:pt x="122" y="8"/>
                  </a:lnTo>
                  <a:lnTo>
                    <a:pt x="126" y="8"/>
                  </a:lnTo>
                  <a:lnTo>
                    <a:pt x="130" y="8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4" y="8"/>
                  </a:lnTo>
                  <a:lnTo>
                    <a:pt x="136" y="8"/>
                  </a:lnTo>
                  <a:lnTo>
                    <a:pt x="141" y="10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7" y="10"/>
                  </a:lnTo>
                  <a:lnTo>
                    <a:pt x="148" y="10"/>
                  </a:lnTo>
                  <a:lnTo>
                    <a:pt x="149" y="10"/>
                  </a:lnTo>
                  <a:lnTo>
                    <a:pt x="150" y="10"/>
                  </a:lnTo>
                  <a:lnTo>
                    <a:pt x="151" y="10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6" y="10"/>
                  </a:lnTo>
                  <a:lnTo>
                    <a:pt x="157" y="10"/>
                  </a:lnTo>
                  <a:lnTo>
                    <a:pt x="158" y="10"/>
                  </a:lnTo>
                  <a:lnTo>
                    <a:pt x="159" y="10"/>
                  </a:lnTo>
                  <a:lnTo>
                    <a:pt x="160" y="10"/>
                  </a:lnTo>
                  <a:lnTo>
                    <a:pt x="162" y="10"/>
                  </a:lnTo>
                  <a:lnTo>
                    <a:pt x="163" y="10"/>
                  </a:lnTo>
                  <a:lnTo>
                    <a:pt x="164" y="10"/>
                  </a:lnTo>
                  <a:lnTo>
                    <a:pt x="167" y="10"/>
                  </a:lnTo>
                  <a:lnTo>
                    <a:pt x="168" y="10"/>
                  </a:lnTo>
                  <a:lnTo>
                    <a:pt x="170" y="10"/>
                  </a:lnTo>
                  <a:lnTo>
                    <a:pt x="172" y="10"/>
                  </a:lnTo>
                  <a:lnTo>
                    <a:pt x="174" y="10"/>
                  </a:lnTo>
                  <a:lnTo>
                    <a:pt x="176" y="10"/>
                  </a:lnTo>
                  <a:lnTo>
                    <a:pt x="177" y="10"/>
                  </a:lnTo>
                  <a:lnTo>
                    <a:pt x="178" y="10"/>
                  </a:lnTo>
                  <a:lnTo>
                    <a:pt x="179" y="10"/>
                  </a:lnTo>
                  <a:lnTo>
                    <a:pt x="180" y="10"/>
                  </a:lnTo>
                  <a:lnTo>
                    <a:pt x="181" y="10"/>
                  </a:lnTo>
                  <a:lnTo>
                    <a:pt x="182" y="10"/>
                  </a:lnTo>
                  <a:lnTo>
                    <a:pt x="183" y="10"/>
                  </a:lnTo>
                  <a:lnTo>
                    <a:pt x="184" y="10"/>
                  </a:lnTo>
                  <a:lnTo>
                    <a:pt x="184" y="12"/>
                  </a:lnTo>
                  <a:lnTo>
                    <a:pt x="185" y="12"/>
                  </a:lnTo>
                  <a:lnTo>
                    <a:pt x="186" y="12"/>
                  </a:lnTo>
                  <a:lnTo>
                    <a:pt x="188" y="12"/>
                  </a:lnTo>
                  <a:lnTo>
                    <a:pt x="189" y="12"/>
                  </a:lnTo>
                  <a:lnTo>
                    <a:pt x="190" y="12"/>
                  </a:lnTo>
                  <a:lnTo>
                    <a:pt x="191" y="12"/>
                  </a:lnTo>
                  <a:lnTo>
                    <a:pt x="192" y="12"/>
                  </a:lnTo>
                  <a:lnTo>
                    <a:pt x="193" y="12"/>
                  </a:lnTo>
                  <a:lnTo>
                    <a:pt x="194" y="12"/>
                  </a:lnTo>
                  <a:lnTo>
                    <a:pt x="195" y="12"/>
                  </a:lnTo>
                  <a:lnTo>
                    <a:pt x="196" y="12"/>
                  </a:lnTo>
                  <a:lnTo>
                    <a:pt x="197" y="12"/>
                  </a:lnTo>
                  <a:lnTo>
                    <a:pt x="198" y="12"/>
                  </a:lnTo>
                  <a:lnTo>
                    <a:pt x="199" y="12"/>
                  </a:lnTo>
                  <a:lnTo>
                    <a:pt x="200" y="12"/>
                  </a:lnTo>
                  <a:lnTo>
                    <a:pt x="204" y="12"/>
                  </a:lnTo>
                  <a:lnTo>
                    <a:pt x="205" y="12"/>
                  </a:lnTo>
                  <a:lnTo>
                    <a:pt x="208" y="12"/>
                  </a:lnTo>
                  <a:lnTo>
                    <a:pt x="213" y="12"/>
                  </a:lnTo>
                  <a:lnTo>
                    <a:pt x="214" y="12"/>
                  </a:lnTo>
                  <a:lnTo>
                    <a:pt x="219" y="12"/>
                  </a:lnTo>
                  <a:lnTo>
                    <a:pt x="220" y="12"/>
                  </a:lnTo>
                  <a:lnTo>
                    <a:pt x="221" y="12"/>
                  </a:lnTo>
                  <a:lnTo>
                    <a:pt x="222" y="12"/>
                  </a:lnTo>
                  <a:lnTo>
                    <a:pt x="223" y="12"/>
                  </a:lnTo>
                  <a:lnTo>
                    <a:pt x="224" y="12"/>
                  </a:lnTo>
                  <a:lnTo>
                    <a:pt x="225" y="12"/>
                  </a:lnTo>
                  <a:lnTo>
                    <a:pt x="226" y="12"/>
                  </a:lnTo>
                  <a:lnTo>
                    <a:pt x="227" y="12"/>
                  </a:lnTo>
                  <a:lnTo>
                    <a:pt x="228" y="12"/>
                  </a:lnTo>
                  <a:lnTo>
                    <a:pt x="229" y="12"/>
                  </a:lnTo>
                  <a:lnTo>
                    <a:pt x="230" y="12"/>
                  </a:lnTo>
                  <a:lnTo>
                    <a:pt x="231" y="12"/>
                  </a:lnTo>
                  <a:lnTo>
                    <a:pt x="232" y="12"/>
                  </a:lnTo>
                  <a:lnTo>
                    <a:pt x="233" y="12"/>
                  </a:lnTo>
                  <a:lnTo>
                    <a:pt x="234" y="12"/>
                  </a:lnTo>
                  <a:lnTo>
                    <a:pt x="235" y="12"/>
                  </a:lnTo>
                  <a:lnTo>
                    <a:pt x="236" y="12"/>
                  </a:lnTo>
                  <a:lnTo>
                    <a:pt x="240" y="12"/>
                  </a:lnTo>
                  <a:lnTo>
                    <a:pt x="242" y="12"/>
                  </a:lnTo>
                  <a:lnTo>
                    <a:pt x="245" y="12"/>
                  </a:lnTo>
                  <a:lnTo>
                    <a:pt x="248" y="12"/>
                  </a:lnTo>
                  <a:lnTo>
                    <a:pt x="249" y="12"/>
                  </a:lnTo>
                  <a:lnTo>
                    <a:pt x="250" y="12"/>
                  </a:lnTo>
                  <a:lnTo>
                    <a:pt x="251" y="12"/>
                  </a:lnTo>
                  <a:lnTo>
                    <a:pt x="252" y="12"/>
                  </a:lnTo>
                  <a:lnTo>
                    <a:pt x="254" y="12"/>
                  </a:lnTo>
                  <a:lnTo>
                    <a:pt x="255" y="12"/>
                  </a:lnTo>
                  <a:lnTo>
                    <a:pt x="256" y="12"/>
                  </a:lnTo>
                  <a:lnTo>
                    <a:pt x="257" y="12"/>
                  </a:lnTo>
                  <a:lnTo>
                    <a:pt x="258" y="12"/>
                  </a:lnTo>
                  <a:lnTo>
                    <a:pt x="259" y="12"/>
                  </a:lnTo>
                  <a:lnTo>
                    <a:pt x="260" y="12"/>
                  </a:lnTo>
                  <a:lnTo>
                    <a:pt x="261" y="12"/>
                  </a:lnTo>
                  <a:lnTo>
                    <a:pt x="262" y="12"/>
                  </a:lnTo>
                  <a:lnTo>
                    <a:pt x="262" y="14"/>
                  </a:lnTo>
                  <a:lnTo>
                    <a:pt x="264" y="14"/>
                  </a:lnTo>
                  <a:lnTo>
                    <a:pt x="265" y="14"/>
                  </a:lnTo>
                  <a:lnTo>
                    <a:pt x="266" y="14"/>
                  </a:lnTo>
                  <a:lnTo>
                    <a:pt x="267" y="14"/>
                  </a:lnTo>
                  <a:lnTo>
                    <a:pt x="268" y="14"/>
                  </a:lnTo>
                  <a:lnTo>
                    <a:pt x="269" y="14"/>
                  </a:lnTo>
                  <a:lnTo>
                    <a:pt x="270" y="14"/>
                  </a:lnTo>
                  <a:lnTo>
                    <a:pt x="271" y="14"/>
                  </a:lnTo>
                  <a:lnTo>
                    <a:pt x="272" y="14"/>
                  </a:lnTo>
                  <a:lnTo>
                    <a:pt x="274" y="14"/>
                  </a:lnTo>
                  <a:lnTo>
                    <a:pt x="275" y="14"/>
                  </a:lnTo>
                  <a:lnTo>
                    <a:pt x="276" y="14"/>
                  </a:lnTo>
                  <a:lnTo>
                    <a:pt x="277" y="14"/>
                  </a:lnTo>
                  <a:lnTo>
                    <a:pt x="278" y="14"/>
                  </a:lnTo>
                  <a:lnTo>
                    <a:pt x="279" y="14"/>
                  </a:lnTo>
                  <a:lnTo>
                    <a:pt x="280" y="14"/>
                  </a:lnTo>
                  <a:lnTo>
                    <a:pt x="281" y="14"/>
                  </a:lnTo>
                  <a:lnTo>
                    <a:pt x="282" y="14"/>
                  </a:lnTo>
                  <a:lnTo>
                    <a:pt x="285" y="14"/>
                  </a:lnTo>
                  <a:lnTo>
                    <a:pt x="289" y="14"/>
                  </a:lnTo>
                  <a:lnTo>
                    <a:pt x="291" y="14"/>
                  </a:lnTo>
                  <a:lnTo>
                    <a:pt x="292" y="14"/>
                  </a:lnTo>
                  <a:lnTo>
                    <a:pt x="294" y="14"/>
                  </a:lnTo>
                  <a:lnTo>
                    <a:pt x="296" y="14"/>
                  </a:lnTo>
                  <a:lnTo>
                    <a:pt x="299" y="14"/>
                  </a:lnTo>
                  <a:lnTo>
                    <a:pt x="301" y="14"/>
                  </a:lnTo>
                  <a:lnTo>
                    <a:pt x="302" y="14"/>
                  </a:lnTo>
                  <a:lnTo>
                    <a:pt x="303" y="14"/>
                  </a:lnTo>
                  <a:lnTo>
                    <a:pt x="304" y="14"/>
                  </a:lnTo>
                  <a:lnTo>
                    <a:pt x="305" y="14"/>
                  </a:lnTo>
                  <a:lnTo>
                    <a:pt x="306" y="14"/>
                  </a:lnTo>
                  <a:lnTo>
                    <a:pt x="307" y="14"/>
                  </a:lnTo>
                  <a:lnTo>
                    <a:pt x="308" y="14"/>
                  </a:lnTo>
                  <a:lnTo>
                    <a:pt x="312" y="14"/>
                  </a:lnTo>
                  <a:lnTo>
                    <a:pt x="313" y="14"/>
                  </a:lnTo>
                  <a:lnTo>
                    <a:pt x="314" y="14"/>
                  </a:lnTo>
                  <a:lnTo>
                    <a:pt x="315" y="14"/>
                  </a:lnTo>
                  <a:lnTo>
                    <a:pt x="316" y="14"/>
                  </a:lnTo>
                  <a:lnTo>
                    <a:pt x="317" y="14"/>
                  </a:lnTo>
                  <a:lnTo>
                    <a:pt x="318" y="14"/>
                  </a:lnTo>
                  <a:lnTo>
                    <a:pt x="319" y="14"/>
                  </a:lnTo>
                  <a:lnTo>
                    <a:pt x="321" y="14"/>
                  </a:lnTo>
                  <a:lnTo>
                    <a:pt x="322" y="14"/>
                  </a:lnTo>
                  <a:lnTo>
                    <a:pt x="323" y="14"/>
                  </a:lnTo>
                  <a:lnTo>
                    <a:pt x="324" y="14"/>
                  </a:lnTo>
                  <a:lnTo>
                    <a:pt x="325" y="14"/>
                  </a:lnTo>
                  <a:lnTo>
                    <a:pt x="326" y="14"/>
                  </a:lnTo>
                  <a:lnTo>
                    <a:pt x="328" y="14"/>
                  </a:lnTo>
                  <a:lnTo>
                    <a:pt x="329" y="14"/>
                  </a:lnTo>
                  <a:lnTo>
                    <a:pt x="331" y="14"/>
                  </a:lnTo>
                  <a:lnTo>
                    <a:pt x="332" y="14"/>
                  </a:lnTo>
                  <a:lnTo>
                    <a:pt x="333" y="14"/>
                  </a:lnTo>
                  <a:lnTo>
                    <a:pt x="334" y="14"/>
                  </a:lnTo>
                  <a:lnTo>
                    <a:pt x="335" y="14"/>
                  </a:lnTo>
                  <a:lnTo>
                    <a:pt x="336" y="14"/>
                  </a:lnTo>
                  <a:lnTo>
                    <a:pt x="337" y="14"/>
                  </a:lnTo>
                  <a:lnTo>
                    <a:pt x="338" y="14"/>
                  </a:lnTo>
                  <a:lnTo>
                    <a:pt x="339" y="14"/>
                  </a:lnTo>
                  <a:lnTo>
                    <a:pt x="341" y="14"/>
                  </a:lnTo>
                  <a:lnTo>
                    <a:pt x="342" y="14"/>
                  </a:lnTo>
                  <a:lnTo>
                    <a:pt x="343" y="14"/>
                  </a:lnTo>
                  <a:lnTo>
                    <a:pt x="344" y="14"/>
                  </a:lnTo>
                  <a:lnTo>
                    <a:pt x="345" y="14"/>
                  </a:lnTo>
                  <a:lnTo>
                    <a:pt x="347" y="14"/>
                  </a:lnTo>
                  <a:lnTo>
                    <a:pt x="348" y="14"/>
                  </a:lnTo>
                  <a:lnTo>
                    <a:pt x="349" y="14"/>
                  </a:lnTo>
                  <a:lnTo>
                    <a:pt x="351" y="14"/>
                  </a:lnTo>
                  <a:lnTo>
                    <a:pt x="352" y="14"/>
                  </a:lnTo>
                  <a:lnTo>
                    <a:pt x="353" y="14"/>
                  </a:lnTo>
                  <a:lnTo>
                    <a:pt x="355" y="14"/>
                  </a:lnTo>
                  <a:lnTo>
                    <a:pt x="357" y="14"/>
                  </a:lnTo>
                  <a:lnTo>
                    <a:pt x="358" y="14"/>
                  </a:lnTo>
                  <a:lnTo>
                    <a:pt x="359" y="14"/>
                  </a:lnTo>
                  <a:lnTo>
                    <a:pt x="361" y="14"/>
                  </a:lnTo>
                  <a:lnTo>
                    <a:pt x="362" y="14"/>
                  </a:lnTo>
                  <a:lnTo>
                    <a:pt x="363" y="14"/>
                  </a:lnTo>
                  <a:lnTo>
                    <a:pt x="364" y="14"/>
                  </a:lnTo>
                  <a:lnTo>
                    <a:pt x="364" y="12"/>
                  </a:lnTo>
                  <a:lnTo>
                    <a:pt x="364" y="14"/>
                  </a:lnTo>
                  <a:lnTo>
                    <a:pt x="364" y="12"/>
                  </a:lnTo>
                  <a:lnTo>
                    <a:pt x="364" y="14"/>
                  </a:lnTo>
                  <a:lnTo>
                    <a:pt x="365" y="12"/>
                  </a:lnTo>
                  <a:lnTo>
                    <a:pt x="366" y="12"/>
                  </a:lnTo>
                  <a:lnTo>
                    <a:pt x="367" y="12"/>
                  </a:lnTo>
                  <a:lnTo>
                    <a:pt x="368" y="12"/>
                  </a:lnTo>
                  <a:lnTo>
                    <a:pt x="369" y="12"/>
                  </a:lnTo>
                  <a:lnTo>
                    <a:pt x="371" y="12"/>
                  </a:lnTo>
                  <a:lnTo>
                    <a:pt x="373" y="12"/>
                  </a:lnTo>
                  <a:lnTo>
                    <a:pt x="374" y="12"/>
                  </a:lnTo>
                  <a:lnTo>
                    <a:pt x="374" y="14"/>
                  </a:lnTo>
                  <a:lnTo>
                    <a:pt x="374" y="15"/>
                  </a:lnTo>
                  <a:lnTo>
                    <a:pt x="374" y="17"/>
                  </a:lnTo>
                  <a:lnTo>
                    <a:pt x="374" y="19"/>
                  </a:lnTo>
                  <a:lnTo>
                    <a:pt x="374" y="20"/>
                  </a:lnTo>
                  <a:lnTo>
                    <a:pt x="374" y="21"/>
                  </a:lnTo>
                  <a:lnTo>
                    <a:pt x="374" y="23"/>
                  </a:lnTo>
                  <a:lnTo>
                    <a:pt x="374" y="26"/>
                  </a:lnTo>
                  <a:lnTo>
                    <a:pt x="374" y="27"/>
                  </a:lnTo>
                  <a:lnTo>
                    <a:pt x="374" y="28"/>
                  </a:lnTo>
                  <a:lnTo>
                    <a:pt x="374" y="30"/>
                  </a:lnTo>
                  <a:lnTo>
                    <a:pt x="374" y="32"/>
                  </a:lnTo>
                  <a:lnTo>
                    <a:pt x="374" y="33"/>
                  </a:lnTo>
                  <a:lnTo>
                    <a:pt x="374" y="35"/>
                  </a:lnTo>
                  <a:lnTo>
                    <a:pt x="374" y="36"/>
                  </a:lnTo>
                  <a:lnTo>
                    <a:pt x="374" y="37"/>
                  </a:lnTo>
                  <a:lnTo>
                    <a:pt x="374" y="38"/>
                  </a:lnTo>
                  <a:lnTo>
                    <a:pt x="374" y="40"/>
                  </a:lnTo>
                  <a:lnTo>
                    <a:pt x="374" y="42"/>
                  </a:lnTo>
                  <a:lnTo>
                    <a:pt x="374" y="43"/>
                  </a:lnTo>
                  <a:lnTo>
                    <a:pt x="374" y="44"/>
                  </a:lnTo>
                  <a:lnTo>
                    <a:pt x="374" y="45"/>
                  </a:lnTo>
                  <a:lnTo>
                    <a:pt x="375" y="46"/>
                  </a:lnTo>
                  <a:lnTo>
                    <a:pt x="375" y="47"/>
                  </a:lnTo>
                  <a:lnTo>
                    <a:pt x="375" y="48"/>
                  </a:lnTo>
                  <a:lnTo>
                    <a:pt x="375" y="49"/>
                  </a:lnTo>
                  <a:lnTo>
                    <a:pt x="375" y="50"/>
                  </a:lnTo>
                  <a:lnTo>
                    <a:pt x="375" y="51"/>
                  </a:lnTo>
                  <a:lnTo>
                    <a:pt x="376" y="53"/>
                  </a:lnTo>
                  <a:lnTo>
                    <a:pt x="376" y="54"/>
                  </a:lnTo>
                  <a:lnTo>
                    <a:pt x="376" y="55"/>
                  </a:lnTo>
                  <a:lnTo>
                    <a:pt x="376" y="57"/>
                  </a:lnTo>
                  <a:lnTo>
                    <a:pt x="376" y="58"/>
                  </a:lnTo>
                  <a:lnTo>
                    <a:pt x="377" y="59"/>
                  </a:lnTo>
                  <a:lnTo>
                    <a:pt x="377" y="61"/>
                  </a:lnTo>
                  <a:lnTo>
                    <a:pt x="377" y="62"/>
                  </a:lnTo>
                  <a:lnTo>
                    <a:pt x="377" y="63"/>
                  </a:lnTo>
                  <a:lnTo>
                    <a:pt x="377" y="64"/>
                  </a:lnTo>
                  <a:lnTo>
                    <a:pt x="378" y="66"/>
                  </a:lnTo>
                  <a:lnTo>
                    <a:pt x="379" y="70"/>
                  </a:lnTo>
                  <a:lnTo>
                    <a:pt x="379" y="72"/>
                  </a:lnTo>
                  <a:lnTo>
                    <a:pt x="379" y="75"/>
                  </a:lnTo>
                  <a:lnTo>
                    <a:pt x="379" y="76"/>
                  </a:lnTo>
                  <a:lnTo>
                    <a:pt x="379" y="77"/>
                  </a:lnTo>
                  <a:lnTo>
                    <a:pt x="379" y="79"/>
                  </a:lnTo>
                  <a:lnTo>
                    <a:pt x="379" y="81"/>
                  </a:lnTo>
                  <a:lnTo>
                    <a:pt x="379" y="82"/>
                  </a:lnTo>
                  <a:lnTo>
                    <a:pt x="381" y="85"/>
                  </a:lnTo>
                  <a:lnTo>
                    <a:pt x="381" y="86"/>
                  </a:lnTo>
                  <a:lnTo>
                    <a:pt x="381" y="88"/>
                  </a:lnTo>
                  <a:lnTo>
                    <a:pt x="381" y="89"/>
                  </a:lnTo>
                  <a:lnTo>
                    <a:pt x="381" y="93"/>
                  </a:lnTo>
                  <a:lnTo>
                    <a:pt x="381" y="94"/>
                  </a:lnTo>
                  <a:lnTo>
                    <a:pt x="381" y="95"/>
                  </a:lnTo>
                  <a:lnTo>
                    <a:pt x="382" y="96"/>
                  </a:lnTo>
                  <a:lnTo>
                    <a:pt x="382" y="100"/>
                  </a:lnTo>
                  <a:lnTo>
                    <a:pt x="382" y="101"/>
                  </a:lnTo>
                  <a:lnTo>
                    <a:pt x="383" y="101"/>
                  </a:lnTo>
                  <a:lnTo>
                    <a:pt x="383" y="103"/>
                  </a:lnTo>
                  <a:lnTo>
                    <a:pt x="383" y="104"/>
                  </a:lnTo>
                  <a:lnTo>
                    <a:pt x="383" y="105"/>
                  </a:lnTo>
                  <a:lnTo>
                    <a:pt x="383" y="106"/>
                  </a:lnTo>
                  <a:lnTo>
                    <a:pt x="383" y="107"/>
                  </a:lnTo>
                  <a:lnTo>
                    <a:pt x="383" y="108"/>
                  </a:lnTo>
                  <a:lnTo>
                    <a:pt x="383" y="109"/>
                  </a:lnTo>
                  <a:lnTo>
                    <a:pt x="383" y="110"/>
                  </a:lnTo>
                  <a:lnTo>
                    <a:pt x="383" y="113"/>
                  </a:lnTo>
                  <a:lnTo>
                    <a:pt x="383" y="116"/>
                  </a:lnTo>
                  <a:lnTo>
                    <a:pt x="383" y="117"/>
                  </a:lnTo>
                  <a:lnTo>
                    <a:pt x="383" y="119"/>
                  </a:lnTo>
                  <a:lnTo>
                    <a:pt x="383" y="120"/>
                  </a:lnTo>
                  <a:lnTo>
                    <a:pt x="383" y="134"/>
                  </a:lnTo>
                  <a:lnTo>
                    <a:pt x="383" y="136"/>
                  </a:lnTo>
                  <a:lnTo>
                    <a:pt x="383" y="137"/>
                  </a:lnTo>
                  <a:lnTo>
                    <a:pt x="383" y="138"/>
                  </a:lnTo>
                  <a:lnTo>
                    <a:pt x="383" y="139"/>
                  </a:lnTo>
                  <a:lnTo>
                    <a:pt x="383" y="140"/>
                  </a:lnTo>
                  <a:lnTo>
                    <a:pt x="383" y="141"/>
                  </a:lnTo>
                  <a:lnTo>
                    <a:pt x="383" y="144"/>
                  </a:lnTo>
                  <a:lnTo>
                    <a:pt x="383" y="145"/>
                  </a:lnTo>
                  <a:lnTo>
                    <a:pt x="383" y="146"/>
                  </a:lnTo>
                  <a:lnTo>
                    <a:pt x="383" y="147"/>
                  </a:lnTo>
                  <a:lnTo>
                    <a:pt x="383" y="151"/>
                  </a:lnTo>
                  <a:lnTo>
                    <a:pt x="383" y="159"/>
                  </a:lnTo>
                  <a:lnTo>
                    <a:pt x="383" y="160"/>
                  </a:lnTo>
                  <a:lnTo>
                    <a:pt x="383" y="161"/>
                  </a:lnTo>
                  <a:lnTo>
                    <a:pt x="383" y="162"/>
                  </a:lnTo>
                  <a:lnTo>
                    <a:pt x="383" y="163"/>
                  </a:lnTo>
                  <a:lnTo>
                    <a:pt x="383" y="165"/>
                  </a:lnTo>
                  <a:lnTo>
                    <a:pt x="383" y="166"/>
                  </a:lnTo>
                  <a:lnTo>
                    <a:pt x="383" y="167"/>
                  </a:lnTo>
                  <a:lnTo>
                    <a:pt x="383" y="168"/>
                  </a:lnTo>
                  <a:lnTo>
                    <a:pt x="383" y="169"/>
                  </a:lnTo>
                  <a:lnTo>
                    <a:pt x="383" y="170"/>
                  </a:lnTo>
                  <a:lnTo>
                    <a:pt x="383" y="171"/>
                  </a:lnTo>
                  <a:lnTo>
                    <a:pt x="383" y="172"/>
                  </a:lnTo>
                  <a:lnTo>
                    <a:pt x="383" y="173"/>
                  </a:lnTo>
                  <a:lnTo>
                    <a:pt x="383" y="174"/>
                  </a:lnTo>
                  <a:lnTo>
                    <a:pt x="383" y="175"/>
                  </a:lnTo>
                  <a:lnTo>
                    <a:pt x="383" y="177"/>
                  </a:lnTo>
                  <a:lnTo>
                    <a:pt x="383" y="179"/>
                  </a:lnTo>
                  <a:lnTo>
                    <a:pt x="383" y="182"/>
                  </a:lnTo>
                  <a:lnTo>
                    <a:pt x="383" y="184"/>
                  </a:lnTo>
                  <a:lnTo>
                    <a:pt x="383" y="185"/>
                  </a:lnTo>
                  <a:lnTo>
                    <a:pt x="383" y="186"/>
                  </a:lnTo>
                  <a:lnTo>
                    <a:pt x="383" y="188"/>
                  </a:lnTo>
                  <a:lnTo>
                    <a:pt x="383" y="192"/>
                  </a:lnTo>
                  <a:lnTo>
                    <a:pt x="383" y="193"/>
                  </a:lnTo>
                  <a:lnTo>
                    <a:pt x="383" y="194"/>
                  </a:lnTo>
                  <a:lnTo>
                    <a:pt x="383" y="195"/>
                  </a:lnTo>
                  <a:lnTo>
                    <a:pt x="383" y="196"/>
                  </a:lnTo>
                  <a:lnTo>
                    <a:pt x="383" y="197"/>
                  </a:lnTo>
                  <a:lnTo>
                    <a:pt x="383" y="199"/>
                  </a:lnTo>
                  <a:lnTo>
                    <a:pt x="383" y="200"/>
                  </a:lnTo>
                  <a:lnTo>
                    <a:pt x="383" y="202"/>
                  </a:lnTo>
                  <a:lnTo>
                    <a:pt x="383" y="203"/>
                  </a:lnTo>
                  <a:lnTo>
                    <a:pt x="383" y="204"/>
                  </a:lnTo>
                  <a:lnTo>
                    <a:pt x="383" y="205"/>
                  </a:lnTo>
                  <a:lnTo>
                    <a:pt x="383" y="207"/>
                  </a:lnTo>
                  <a:lnTo>
                    <a:pt x="383" y="209"/>
                  </a:lnTo>
                  <a:lnTo>
                    <a:pt x="383" y="210"/>
                  </a:lnTo>
                  <a:lnTo>
                    <a:pt x="382" y="210"/>
                  </a:lnTo>
                  <a:lnTo>
                    <a:pt x="382" y="211"/>
                  </a:lnTo>
                  <a:lnTo>
                    <a:pt x="383" y="211"/>
                  </a:lnTo>
                  <a:lnTo>
                    <a:pt x="382" y="211"/>
                  </a:lnTo>
                  <a:lnTo>
                    <a:pt x="381" y="211"/>
                  </a:lnTo>
                  <a:lnTo>
                    <a:pt x="381" y="212"/>
                  </a:lnTo>
                  <a:lnTo>
                    <a:pt x="381" y="211"/>
                  </a:lnTo>
                  <a:lnTo>
                    <a:pt x="381" y="210"/>
                  </a:lnTo>
                  <a:lnTo>
                    <a:pt x="381" y="211"/>
                  </a:lnTo>
                  <a:lnTo>
                    <a:pt x="379" y="211"/>
                  </a:lnTo>
                  <a:lnTo>
                    <a:pt x="379" y="210"/>
                  </a:lnTo>
                  <a:lnTo>
                    <a:pt x="381" y="209"/>
                  </a:lnTo>
                  <a:lnTo>
                    <a:pt x="379" y="209"/>
                  </a:lnTo>
                  <a:lnTo>
                    <a:pt x="379" y="210"/>
                  </a:lnTo>
                  <a:lnTo>
                    <a:pt x="378" y="210"/>
                  </a:lnTo>
                  <a:lnTo>
                    <a:pt x="379" y="209"/>
                  </a:lnTo>
                  <a:lnTo>
                    <a:pt x="378" y="209"/>
                  </a:lnTo>
                  <a:lnTo>
                    <a:pt x="378" y="207"/>
                  </a:lnTo>
                  <a:lnTo>
                    <a:pt x="378" y="209"/>
                  </a:lnTo>
                  <a:lnTo>
                    <a:pt x="377" y="209"/>
                  </a:lnTo>
                  <a:lnTo>
                    <a:pt x="376" y="209"/>
                  </a:lnTo>
                  <a:lnTo>
                    <a:pt x="375" y="209"/>
                  </a:lnTo>
                  <a:lnTo>
                    <a:pt x="374" y="209"/>
                  </a:lnTo>
                  <a:lnTo>
                    <a:pt x="375" y="209"/>
                  </a:lnTo>
                  <a:lnTo>
                    <a:pt x="376" y="207"/>
                  </a:lnTo>
                  <a:lnTo>
                    <a:pt x="375" y="207"/>
                  </a:lnTo>
                  <a:lnTo>
                    <a:pt x="375" y="209"/>
                  </a:lnTo>
                  <a:lnTo>
                    <a:pt x="375" y="207"/>
                  </a:lnTo>
                  <a:lnTo>
                    <a:pt x="374" y="207"/>
                  </a:lnTo>
                  <a:lnTo>
                    <a:pt x="373" y="209"/>
                  </a:lnTo>
                  <a:lnTo>
                    <a:pt x="372" y="207"/>
                  </a:lnTo>
                  <a:lnTo>
                    <a:pt x="373" y="207"/>
                  </a:lnTo>
                  <a:lnTo>
                    <a:pt x="372" y="207"/>
                  </a:lnTo>
                  <a:lnTo>
                    <a:pt x="371" y="207"/>
                  </a:lnTo>
                  <a:lnTo>
                    <a:pt x="372" y="207"/>
                  </a:lnTo>
                  <a:lnTo>
                    <a:pt x="371" y="207"/>
                  </a:lnTo>
                  <a:lnTo>
                    <a:pt x="371" y="205"/>
                  </a:lnTo>
                  <a:lnTo>
                    <a:pt x="371" y="207"/>
                  </a:lnTo>
                  <a:lnTo>
                    <a:pt x="371" y="205"/>
                  </a:lnTo>
                  <a:lnTo>
                    <a:pt x="369" y="205"/>
                  </a:lnTo>
                  <a:lnTo>
                    <a:pt x="371" y="205"/>
                  </a:lnTo>
                  <a:lnTo>
                    <a:pt x="371" y="204"/>
                  </a:lnTo>
                  <a:lnTo>
                    <a:pt x="369" y="204"/>
                  </a:lnTo>
                  <a:lnTo>
                    <a:pt x="369" y="205"/>
                  </a:lnTo>
                  <a:lnTo>
                    <a:pt x="368" y="205"/>
                  </a:lnTo>
                  <a:lnTo>
                    <a:pt x="368" y="204"/>
                  </a:lnTo>
                  <a:lnTo>
                    <a:pt x="367" y="204"/>
                  </a:lnTo>
                  <a:lnTo>
                    <a:pt x="367" y="205"/>
                  </a:lnTo>
                  <a:lnTo>
                    <a:pt x="366" y="205"/>
                  </a:lnTo>
                  <a:lnTo>
                    <a:pt x="365" y="205"/>
                  </a:lnTo>
                  <a:lnTo>
                    <a:pt x="364" y="205"/>
                  </a:lnTo>
                  <a:lnTo>
                    <a:pt x="365" y="204"/>
                  </a:lnTo>
                  <a:lnTo>
                    <a:pt x="364" y="203"/>
                  </a:lnTo>
                  <a:lnTo>
                    <a:pt x="363" y="203"/>
                  </a:lnTo>
                  <a:lnTo>
                    <a:pt x="362" y="203"/>
                  </a:lnTo>
                  <a:lnTo>
                    <a:pt x="362" y="202"/>
                  </a:lnTo>
                  <a:lnTo>
                    <a:pt x="362" y="201"/>
                  </a:lnTo>
                  <a:lnTo>
                    <a:pt x="363" y="201"/>
                  </a:lnTo>
                  <a:lnTo>
                    <a:pt x="362" y="200"/>
                  </a:lnTo>
                  <a:lnTo>
                    <a:pt x="362" y="201"/>
                  </a:lnTo>
                  <a:lnTo>
                    <a:pt x="361" y="201"/>
                  </a:lnTo>
                  <a:lnTo>
                    <a:pt x="361" y="200"/>
                  </a:lnTo>
                  <a:lnTo>
                    <a:pt x="361" y="199"/>
                  </a:lnTo>
                  <a:lnTo>
                    <a:pt x="361" y="198"/>
                  </a:lnTo>
                  <a:lnTo>
                    <a:pt x="359" y="198"/>
                  </a:lnTo>
                  <a:lnTo>
                    <a:pt x="359" y="199"/>
                  </a:lnTo>
                  <a:lnTo>
                    <a:pt x="359" y="198"/>
                  </a:lnTo>
                  <a:lnTo>
                    <a:pt x="358" y="198"/>
                  </a:lnTo>
                  <a:lnTo>
                    <a:pt x="357" y="198"/>
                  </a:lnTo>
                  <a:lnTo>
                    <a:pt x="356" y="197"/>
                  </a:lnTo>
                  <a:lnTo>
                    <a:pt x="357" y="197"/>
                  </a:lnTo>
                  <a:lnTo>
                    <a:pt x="356" y="197"/>
                  </a:lnTo>
                  <a:lnTo>
                    <a:pt x="356" y="196"/>
                  </a:lnTo>
                  <a:lnTo>
                    <a:pt x="356" y="195"/>
                  </a:lnTo>
                  <a:lnTo>
                    <a:pt x="356" y="196"/>
                  </a:lnTo>
                  <a:lnTo>
                    <a:pt x="355" y="196"/>
                  </a:lnTo>
                  <a:lnTo>
                    <a:pt x="355" y="195"/>
                  </a:lnTo>
                  <a:lnTo>
                    <a:pt x="356" y="195"/>
                  </a:lnTo>
                  <a:lnTo>
                    <a:pt x="355" y="195"/>
                  </a:lnTo>
                  <a:lnTo>
                    <a:pt x="355" y="197"/>
                  </a:lnTo>
                  <a:lnTo>
                    <a:pt x="354" y="196"/>
                  </a:lnTo>
                  <a:lnTo>
                    <a:pt x="355" y="195"/>
                  </a:lnTo>
                  <a:lnTo>
                    <a:pt x="355" y="194"/>
                  </a:lnTo>
                  <a:lnTo>
                    <a:pt x="354" y="194"/>
                  </a:lnTo>
                  <a:lnTo>
                    <a:pt x="354" y="195"/>
                  </a:lnTo>
                  <a:lnTo>
                    <a:pt x="353" y="195"/>
                  </a:lnTo>
                  <a:lnTo>
                    <a:pt x="352" y="195"/>
                  </a:lnTo>
                  <a:lnTo>
                    <a:pt x="353" y="194"/>
                  </a:lnTo>
                  <a:lnTo>
                    <a:pt x="352" y="193"/>
                  </a:lnTo>
                  <a:lnTo>
                    <a:pt x="352" y="194"/>
                  </a:lnTo>
                  <a:lnTo>
                    <a:pt x="351" y="194"/>
                  </a:lnTo>
                  <a:lnTo>
                    <a:pt x="351" y="193"/>
                  </a:lnTo>
                  <a:lnTo>
                    <a:pt x="349" y="192"/>
                  </a:lnTo>
                  <a:lnTo>
                    <a:pt x="348" y="192"/>
                  </a:lnTo>
                  <a:lnTo>
                    <a:pt x="348" y="193"/>
                  </a:lnTo>
                  <a:lnTo>
                    <a:pt x="347" y="194"/>
                  </a:lnTo>
                  <a:lnTo>
                    <a:pt x="347" y="195"/>
                  </a:lnTo>
                  <a:lnTo>
                    <a:pt x="347" y="196"/>
                  </a:lnTo>
                  <a:lnTo>
                    <a:pt x="347" y="197"/>
                  </a:lnTo>
                  <a:lnTo>
                    <a:pt x="346" y="197"/>
                  </a:lnTo>
                  <a:lnTo>
                    <a:pt x="346" y="196"/>
                  </a:lnTo>
                  <a:lnTo>
                    <a:pt x="346" y="195"/>
                  </a:lnTo>
                  <a:lnTo>
                    <a:pt x="346" y="196"/>
                  </a:lnTo>
                  <a:lnTo>
                    <a:pt x="346" y="197"/>
                  </a:lnTo>
                  <a:lnTo>
                    <a:pt x="345" y="197"/>
                  </a:lnTo>
                  <a:lnTo>
                    <a:pt x="344" y="197"/>
                  </a:lnTo>
                  <a:lnTo>
                    <a:pt x="343" y="197"/>
                  </a:lnTo>
                  <a:lnTo>
                    <a:pt x="343" y="198"/>
                  </a:lnTo>
                  <a:lnTo>
                    <a:pt x="342" y="198"/>
                  </a:lnTo>
                  <a:lnTo>
                    <a:pt x="341" y="198"/>
                  </a:lnTo>
                  <a:lnTo>
                    <a:pt x="339" y="198"/>
                  </a:lnTo>
                  <a:lnTo>
                    <a:pt x="338" y="198"/>
                  </a:lnTo>
                  <a:lnTo>
                    <a:pt x="337" y="198"/>
                  </a:lnTo>
                  <a:lnTo>
                    <a:pt x="337" y="197"/>
                  </a:lnTo>
                  <a:lnTo>
                    <a:pt x="338" y="197"/>
                  </a:lnTo>
                  <a:lnTo>
                    <a:pt x="337" y="197"/>
                  </a:lnTo>
                  <a:lnTo>
                    <a:pt x="336" y="197"/>
                  </a:lnTo>
                  <a:lnTo>
                    <a:pt x="335" y="197"/>
                  </a:lnTo>
                  <a:lnTo>
                    <a:pt x="335" y="196"/>
                  </a:lnTo>
                  <a:lnTo>
                    <a:pt x="334" y="197"/>
                  </a:lnTo>
                  <a:lnTo>
                    <a:pt x="333" y="197"/>
                  </a:lnTo>
                  <a:lnTo>
                    <a:pt x="333" y="196"/>
                  </a:lnTo>
                  <a:lnTo>
                    <a:pt x="333" y="195"/>
                  </a:lnTo>
                  <a:lnTo>
                    <a:pt x="333" y="194"/>
                  </a:lnTo>
                  <a:lnTo>
                    <a:pt x="332" y="194"/>
                  </a:lnTo>
                  <a:lnTo>
                    <a:pt x="331" y="194"/>
                  </a:lnTo>
                  <a:lnTo>
                    <a:pt x="331" y="193"/>
                  </a:lnTo>
                  <a:lnTo>
                    <a:pt x="331" y="194"/>
                  </a:lnTo>
                  <a:lnTo>
                    <a:pt x="331" y="195"/>
                  </a:lnTo>
                  <a:lnTo>
                    <a:pt x="329" y="195"/>
                  </a:lnTo>
                  <a:lnTo>
                    <a:pt x="329" y="196"/>
                  </a:lnTo>
                  <a:lnTo>
                    <a:pt x="329" y="195"/>
                  </a:lnTo>
                  <a:lnTo>
                    <a:pt x="328" y="195"/>
                  </a:lnTo>
                  <a:lnTo>
                    <a:pt x="328" y="196"/>
                  </a:lnTo>
                  <a:lnTo>
                    <a:pt x="327" y="197"/>
                  </a:lnTo>
                  <a:lnTo>
                    <a:pt x="326" y="197"/>
                  </a:lnTo>
                  <a:lnTo>
                    <a:pt x="325" y="196"/>
                  </a:lnTo>
                  <a:lnTo>
                    <a:pt x="324" y="196"/>
                  </a:lnTo>
                  <a:lnTo>
                    <a:pt x="323" y="196"/>
                  </a:lnTo>
                  <a:lnTo>
                    <a:pt x="323" y="197"/>
                  </a:lnTo>
                  <a:lnTo>
                    <a:pt x="323" y="198"/>
                  </a:lnTo>
                  <a:lnTo>
                    <a:pt x="324" y="199"/>
                  </a:lnTo>
                  <a:lnTo>
                    <a:pt x="323" y="199"/>
                  </a:lnTo>
                  <a:lnTo>
                    <a:pt x="322" y="199"/>
                  </a:lnTo>
                  <a:lnTo>
                    <a:pt x="322" y="198"/>
                  </a:lnTo>
                  <a:lnTo>
                    <a:pt x="321" y="198"/>
                  </a:lnTo>
                  <a:lnTo>
                    <a:pt x="321" y="199"/>
                  </a:lnTo>
                  <a:lnTo>
                    <a:pt x="321" y="200"/>
                  </a:lnTo>
                  <a:lnTo>
                    <a:pt x="319" y="200"/>
                  </a:lnTo>
                  <a:lnTo>
                    <a:pt x="319" y="199"/>
                  </a:lnTo>
                  <a:lnTo>
                    <a:pt x="318" y="198"/>
                  </a:lnTo>
                  <a:lnTo>
                    <a:pt x="317" y="197"/>
                  </a:lnTo>
                  <a:lnTo>
                    <a:pt x="316" y="197"/>
                  </a:lnTo>
                  <a:lnTo>
                    <a:pt x="315" y="197"/>
                  </a:lnTo>
                  <a:lnTo>
                    <a:pt x="315" y="198"/>
                  </a:lnTo>
                  <a:lnTo>
                    <a:pt x="315" y="199"/>
                  </a:lnTo>
                  <a:lnTo>
                    <a:pt x="314" y="199"/>
                  </a:lnTo>
                  <a:lnTo>
                    <a:pt x="314" y="198"/>
                  </a:lnTo>
                  <a:lnTo>
                    <a:pt x="314" y="199"/>
                  </a:lnTo>
                  <a:lnTo>
                    <a:pt x="313" y="199"/>
                  </a:lnTo>
                  <a:lnTo>
                    <a:pt x="313" y="198"/>
                  </a:lnTo>
                  <a:lnTo>
                    <a:pt x="312" y="198"/>
                  </a:lnTo>
                  <a:lnTo>
                    <a:pt x="312" y="199"/>
                  </a:lnTo>
                  <a:lnTo>
                    <a:pt x="311" y="200"/>
                  </a:lnTo>
                  <a:lnTo>
                    <a:pt x="311" y="199"/>
                  </a:lnTo>
                  <a:lnTo>
                    <a:pt x="311" y="200"/>
                  </a:lnTo>
                  <a:lnTo>
                    <a:pt x="309" y="199"/>
                  </a:lnTo>
                  <a:lnTo>
                    <a:pt x="308" y="199"/>
                  </a:lnTo>
                  <a:lnTo>
                    <a:pt x="308" y="200"/>
                  </a:lnTo>
                  <a:lnTo>
                    <a:pt x="307" y="200"/>
                  </a:lnTo>
                  <a:lnTo>
                    <a:pt x="306" y="200"/>
                  </a:lnTo>
                  <a:lnTo>
                    <a:pt x="305" y="200"/>
                  </a:lnTo>
                  <a:lnTo>
                    <a:pt x="305" y="201"/>
                  </a:lnTo>
                  <a:lnTo>
                    <a:pt x="304" y="201"/>
                  </a:lnTo>
                  <a:lnTo>
                    <a:pt x="304" y="202"/>
                  </a:lnTo>
                  <a:lnTo>
                    <a:pt x="305" y="201"/>
                  </a:lnTo>
                  <a:lnTo>
                    <a:pt x="305" y="202"/>
                  </a:lnTo>
                  <a:lnTo>
                    <a:pt x="305" y="203"/>
                  </a:lnTo>
                  <a:lnTo>
                    <a:pt x="305" y="204"/>
                  </a:lnTo>
                  <a:lnTo>
                    <a:pt x="304" y="204"/>
                  </a:lnTo>
                  <a:lnTo>
                    <a:pt x="303" y="205"/>
                  </a:lnTo>
                  <a:lnTo>
                    <a:pt x="302" y="205"/>
                  </a:lnTo>
                  <a:lnTo>
                    <a:pt x="301" y="205"/>
                  </a:lnTo>
                  <a:lnTo>
                    <a:pt x="301" y="204"/>
                  </a:lnTo>
                  <a:lnTo>
                    <a:pt x="299" y="204"/>
                  </a:lnTo>
                  <a:lnTo>
                    <a:pt x="299" y="205"/>
                  </a:lnTo>
                  <a:lnTo>
                    <a:pt x="298" y="205"/>
                  </a:lnTo>
                  <a:lnTo>
                    <a:pt x="298" y="207"/>
                  </a:lnTo>
                  <a:lnTo>
                    <a:pt x="297" y="209"/>
                  </a:lnTo>
                  <a:lnTo>
                    <a:pt x="296" y="209"/>
                  </a:lnTo>
                  <a:lnTo>
                    <a:pt x="295" y="207"/>
                  </a:lnTo>
                  <a:lnTo>
                    <a:pt x="294" y="205"/>
                  </a:lnTo>
                  <a:lnTo>
                    <a:pt x="293" y="205"/>
                  </a:lnTo>
                  <a:lnTo>
                    <a:pt x="293" y="204"/>
                  </a:lnTo>
                  <a:lnTo>
                    <a:pt x="292" y="203"/>
                  </a:lnTo>
                  <a:lnTo>
                    <a:pt x="291" y="203"/>
                  </a:lnTo>
                  <a:lnTo>
                    <a:pt x="291" y="204"/>
                  </a:lnTo>
                  <a:lnTo>
                    <a:pt x="290" y="204"/>
                  </a:lnTo>
                  <a:lnTo>
                    <a:pt x="289" y="204"/>
                  </a:lnTo>
                  <a:lnTo>
                    <a:pt x="289" y="203"/>
                  </a:lnTo>
                  <a:lnTo>
                    <a:pt x="289" y="202"/>
                  </a:lnTo>
                  <a:lnTo>
                    <a:pt x="289" y="201"/>
                  </a:lnTo>
                  <a:lnTo>
                    <a:pt x="288" y="201"/>
                  </a:lnTo>
                  <a:lnTo>
                    <a:pt x="287" y="201"/>
                  </a:lnTo>
                  <a:lnTo>
                    <a:pt x="286" y="201"/>
                  </a:lnTo>
                  <a:lnTo>
                    <a:pt x="285" y="200"/>
                  </a:lnTo>
                  <a:lnTo>
                    <a:pt x="284" y="200"/>
                  </a:lnTo>
                  <a:lnTo>
                    <a:pt x="283" y="199"/>
                  </a:lnTo>
                  <a:lnTo>
                    <a:pt x="284" y="198"/>
                  </a:lnTo>
                  <a:lnTo>
                    <a:pt x="285" y="197"/>
                  </a:lnTo>
                  <a:lnTo>
                    <a:pt x="285" y="196"/>
                  </a:lnTo>
                  <a:lnTo>
                    <a:pt x="284" y="196"/>
                  </a:lnTo>
                  <a:lnTo>
                    <a:pt x="283" y="196"/>
                  </a:lnTo>
                  <a:lnTo>
                    <a:pt x="282" y="195"/>
                  </a:lnTo>
                  <a:lnTo>
                    <a:pt x="281" y="195"/>
                  </a:lnTo>
                  <a:lnTo>
                    <a:pt x="281" y="196"/>
                  </a:lnTo>
                  <a:lnTo>
                    <a:pt x="281" y="197"/>
                  </a:lnTo>
                  <a:lnTo>
                    <a:pt x="281" y="198"/>
                  </a:lnTo>
                  <a:lnTo>
                    <a:pt x="281" y="199"/>
                  </a:lnTo>
                  <a:lnTo>
                    <a:pt x="280" y="200"/>
                  </a:lnTo>
                  <a:lnTo>
                    <a:pt x="279" y="200"/>
                  </a:lnTo>
                  <a:lnTo>
                    <a:pt x="278" y="200"/>
                  </a:lnTo>
                  <a:lnTo>
                    <a:pt x="277" y="200"/>
                  </a:lnTo>
                  <a:lnTo>
                    <a:pt x="276" y="199"/>
                  </a:lnTo>
                  <a:lnTo>
                    <a:pt x="276" y="198"/>
                  </a:lnTo>
                  <a:lnTo>
                    <a:pt x="275" y="197"/>
                  </a:lnTo>
                  <a:lnTo>
                    <a:pt x="274" y="197"/>
                  </a:lnTo>
                  <a:lnTo>
                    <a:pt x="274" y="198"/>
                  </a:lnTo>
                  <a:lnTo>
                    <a:pt x="274" y="199"/>
                  </a:lnTo>
                  <a:lnTo>
                    <a:pt x="272" y="199"/>
                  </a:lnTo>
                  <a:lnTo>
                    <a:pt x="272" y="198"/>
                  </a:lnTo>
                  <a:lnTo>
                    <a:pt x="272" y="197"/>
                  </a:lnTo>
                  <a:lnTo>
                    <a:pt x="272" y="196"/>
                  </a:lnTo>
                  <a:lnTo>
                    <a:pt x="271" y="196"/>
                  </a:lnTo>
                  <a:lnTo>
                    <a:pt x="271" y="195"/>
                  </a:lnTo>
                  <a:lnTo>
                    <a:pt x="271" y="194"/>
                  </a:lnTo>
                  <a:lnTo>
                    <a:pt x="271" y="193"/>
                  </a:lnTo>
                  <a:lnTo>
                    <a:pt x="271" y="192"/>
                  </a:lnTo>
                  <a:lnTo>
                    <a:pt x="270" y="192"/>
                  </a:lnTo>
                  <a:lnTo>
                    <a:pt x="269" y="192"/>
                  </a:lnTo>
                  <a:lnTo>
                    <a:pt x="269" y="193"/>
                  </a:lnTo>
                  <a:lnTo>
                    <a:pt x="268" y="193"/>
                  </a:lnTo>
                  <a:lnTo>
                    <a:pt x="267" y="194"/>
                  </a:lnTo>
                  <a:lnTo>
                    <a:pt x="267" y="193"/>
                  </a:lnTo>
                  <a:lnTo>
                    <a:pt x="267" y="192"/>
                  </a:lnTo>
                  <a:lnTo>
                    <a:pt x="266" y="193"/>
                  </a:lnTo>
                  <a:lnTo>
                    <a:pt x="266" y="194"/>
                  </a:lnTo>
                  <a:lnTo>
                    <a:pt x="267" y="195"/>
                  </a:lnTo>
                  <a:lnTo>
                    <a:pt x="267" y="196"/>
                  </a:lnTo>
                  <a:lnTo>
                    <a:pt x="267" y="197"/>
                  </a:lnTo>
                  <a:lnTo>
                    <a:pt x="266" y="197"/>
                  </a:lnTo>
                  <a:lnTo>
                    <a:pt x="266" y="198"/>
                  </a:lnTo>
                  <a:lnTo>
                    <a:pt x="265" y="198"/>
                  </a:lnTo>
                  <a:lnTo>
                    <a:pt x="265" y="199"/>
                  </a:lnTo>
                  <a:lnTo>
                    <a:pt x="264" y="199"/>
                  </a:lnTo>
                  <a:lnTo>
                    <a:pt x="264" y="198"/>
                  </a:lnTo>
                  <a:lnTo>
                    <a:pt x="262" y="198"/>
                  </a:lnTo>
                  <a:lnTo>
                    <a:pt x="262" y="199"/>
                  </a:lnTo>
                  <a:lnTo>
                    <a:pt x="264" y="199"/>
                  </a:lnTo>
                  <a:lnTo>
                    <a:pt x="264" y="200"/>
                  </a:lnTo>
                  <a:lnTo>
                    <a:pt x="264" y="201"/>
                  </a:lnTo>
                  <a:lnTo>
                    <a:pt x="262" y="201"/>
                  </a:lnTo>
                  <a:lnTo>
                    <a:pt x="262" y="202"/>
                  </a:lnTo>
                  <a:lnTo>
                    <a:pt x="262" y="203"/>
                  </a:lnTo>
                  <a:lnTo>
                    <a:pt x="262" y="204"/>
                  </a:lnTo>
                  <a:lnTo>
                    <a:pt x="262" y="205"/>
                  </a:lnTo>
                  <a:lnTo>
                    <a:pt x="261" y="207"/>
                  </a:lnTo>
                  <a:lnTo>
                    <a:pt x="260" y="207"/>
                  </a:lnTo>
                  <a:lnTo>
                    <a:pt x="259" y="205"/>
                  </a:lnTo>
                  <a:lnTo>
                    <a:pt x="258" y="205"/>
                  </a:lnTo>
                  <a:lnTo>
                    <a:pt x="258" y="204"/>
                  </a:lnTo>
                  <a:lnTo>
                    <a:pt x="257" y="204"/>
                  </a:lnTo>
                  <a:lnTo>
                    <a:pt x="257" y="203"/>
                  </a:lnTo>
                  <a:lnTo>
                    <a:pt x="257" y="202"/>
                  </a:lnTo>
                  <a:lnTo>
                    <a:pt x="256" y="201"/>
                  </a:lnTo>
                  <a:lnTo>
                    <a:pt x="257" y="201"/>
                  </a:lnTo>
                  <a:lnTo>
                    <a:pt x="257" y="200"/>
                  </a:lnTo>
                  <a:lnTo>
                    <a:pt x="258" y="200"/>
                  </a:lnTo>
                  <a:lnTo>
                    <a:pt x="259" y="199"/>
                  </a:lnTo>
                  <a:lnTo>
                    <a:pt x="258" y="199"/>
                  </a:lnTo>
                  <a:lnTo>
                    <a:pt x="259" y="199"/>
                  </a:lnTo>
                  <a:lnTo>
                    <a:pt x="258" y="198"/>
                  </a:lnTo>
                  <a:lnTo>
                    <a:pt x="258" y="197"/>
                  </a:lnTo>
                  <a:lnTo>
                    <a:pt x="258" y="196"/>
                  </a:lnTo>
                  <a:lnTo>
                    <a:pt x="258" y="195"/>
                  </a:lnTo>
                  <a:lnTo>
                    <a:pt x="257" y="195"/>
                  </a:lnTo>
                  <a:lnTo>
                    <a:pt x="256" y="195"/>
                  </a:lnTo>
                  <a:lnTo>
                    <a:pt x="255" y="195"/>
                  </a:lnTo>
                  <a:lnTo>
                    <a:pt x="254" y="197"/>
                  </a:lnTo>
                  <a:lnTo>
                    <a:pt x="254" y="198"/>
                  </a:lnTo>
                  <a:lnTo>
                    <a:pt x="252" y="197"/>
                  </a:lnTo>
                  <a:lnTo>
                    <a:pt x="252" y="196"/>
                  </a:lnTo>
                  <a:lnTo>
                    <a:pt x="252" y="197"/>
                  </a:lnTo>
                  <a:lnTo>
                    <a:pt x="252" y="198"/>
                  </a:lnTo>
                  <a:lnTo>
                    <a:pt x="251" y="198"/>
                  </a:lnTo>
                  <a:lnTo>
                    <a:pt x="251" y="197"/>
                  </a:lnTo>
                  <a:lnTo>
                    <a:pt x="252" y="197"/>
                  </a:lnTo>
                  <a:lnTo>
                    <a:pt x="251" y="196"/>
                  </a:lnTo>
                  <a:lnTo>
                    <a:pt x="251" y="197"/>
                  </a:lnTo>
                  <a:lnTo>
                    <a:pt x="251" y="198"/>
                  </a:lnTo>
                  <a:lnTo>
                    <a:pt x="250" y="198"/>
                  </a:lnTo>
                  <a:lnTo>
                    <a:pt x="250" y="199"/>
                  </a:lnTo>
                  <a:lnTo>
                    <a:pt x="250" y="200"/>
                  </a:lnTo>
                  <a:lnTo>
                    <a:pt x="249" y="200"/>
                  </a:lnTo>
                  <a:lnTo>
                    <a:pt x="248" y="200"/>
                  </a:lnTo>
                  <a:lnTo>
                    <a:pt x="247" y="200"/>
                  </a:lnTo>
                  <a:lnTo>
                    <a:pt x="246" y="200"/>
                  </a:lnTo>
                  <a:lnTo>
                    <a:pt x="245" y="200"/>
                  </a:lnTo>
                  <a:lnTo>
                    <a:pt x="245" y="199"/>
                  </a:lnTo>
                  <a:lnTo>
                    <a:pt x="244" y="199"/>
                  </a:lnTo>
                  <a:lnTo>
                    <a:pt x="245" y="198"/>
                  </a:lnTo>
                  <a:lnTo>
                    <a:pt x="245" y="197"/>
                  </a:lnTo>
                  <a:lnTo>
                    <a:pt x="245" y="196"/>
                  </a:lnTo>
                  <a:lnTo>
                    <a:pt x="245" y="195"/>
                  </a:lnTo>
                  <a:lnTo>
                    <a:pt x="244" y="195"/>
                  </a:lnTo>
                  <a:lnTo>
                    <a:pt x="244" y="194"/>
                  </a:lnTo>
                  <a:lnTo>
                    <a:pt x="242" y="194"/>
                  </a:lnTo>
                  <a:lnTo>
                    <a:pt x="242" y="195"/>
                  </a:lnTo>
                  <a:lnTo>
                    <a:pt x="241" y="195"/>
                  </a:lnTo>
                  <a:lnTo>
                    <a:pt x="240" y="195"/>
                  </a:lnTo>
                  <a:lnTo>
                    <a:pt x="239" y="195"/>
                  </a:lnTo>
                  <a:lnTo>
                    <a:pt x="239" y="194"/>
                  </a:lnTo>
                  <a:lnTo>
                    <a:pt x="239" y="193"/>
                  </a:lnTo>
                  <a:lnTo>
                    <a:pt x="239" y="192"/>
                  </a:lnTo>
                  <a:lnTo>
                    <a:pt x="238" y="191"/>
                  </a:lnTo>
                  <a:lnTo>
                    <a:pt x="237" y="191"/>
                  </a:lnTo>
                  <a:lnTo>
                    <a:pt x="237" y="190"/>
                  </a:lnTo>
                  <a:lnTo>
                    <a:pt x="236" y="190"/>
                  </a:lnTo>
                  <a:lnTo>
                    <a:pt x="235" y="190"/>
                  </a:lnTo>
                  <a:lnTo>
                    <a:pt x="234" y="190"/>
                  </a:lnTo>
                  <a:lnTo>
                    <a:pt x="234" y="192"/>
                  </a:lnTo>
                  <a:lnTo>
                    <a:pt x="233" y="193"/>
                  </a:lnTo>
                  <a:lnTo>
                    <a:pt x="232" y="193"/>
                  </a:lnTo>
                  <a:lnTo>
                    <a:pt x="231" y="193"/>
                  </a:lnTo>
                  <a:lnTo>
                    <a:pt x="231" y="194"/>
                  </a:lnTo>
                  <a:lnTo>
                    <a:pt x="230" y="194"/>
                  </a:lnTo>
                  <a:lnTo>
                    <a:pt x="230" y="195"/>
                  </a:lnTo>
                  <a:lnTo>
                    <a:pt x="230" y="196"/>
                  </a:lnTo>
                  <a:lnTo>
                    <a:pt x="230" y="195"/>
                  </a:lnTo>
                  <a:lnTo>
                    <a:pt x="229" y="195"/>
                  </a:lnTo>
                  <a:lnTo>
                    <a:pt x="229" y="196"/>
                  </a:lnTo>
                  <a:lnTo>
                    <a:pt x="228" y="196"/>
                  </a:lnTo>
                  <a:lnTo>
                    <a:pt x="228" y="197"/>
                  </a:lnTo>
                  <a:lnTo>
                    <a:pt x="227" y="198"/>
                  </a:lnTo>
                  <a:lnTo>
                    <a:pt x="226" y="198"/>
                  </a:lnTo>
                  <a:lnTo>
                    <a:pt x="225" y="198"/>
                  </a:lnTo>
                  <a:lnTo>
                    <a:pt x="224" y="198"/>
                  </a:lnTo>
                  <a:lnTo>
                    <a:pt x="224" y="197"/>
                  </a:lnTo>
                  <a:lnTo>
                    <a:pt x="224" y="196"/>
                  </a:lnTo>
                  <a:lnTo>
                    <a:pt x="223" y="196"/>
                  </a:lnTo>
                  <a:lnTo>
                    <a:pt x="222" y="196"/>
                  </a:lnTo>
                  <a:lnTo>
                    <a:pt x="221" y="196"/>
                  </a:lnTo>
                  <a:lnTo>
                    <a:pt x="221" y="195"/>
                  </a:lnTo>
                  <a:lnTo>
                    <a:pt x="221" y="194"/>
                  </a:lnTo>
                  <a:lnTo>
                    <a:pt x="222" y="194"/>
                  </a:lnTo>
                  <a:lnTo>
                    <a:pt x="222" y="193"/>
                  </a:lnTo>
                  <a:lnTo>
                    <a:pt x="223" y="193"/>
                  </a:lnTo>
                  <a:lnTo>
                    <a:pt x="222" y="193"/>
                  </a:lnTo>
                  <a:lnTo>
                    <a:pt x="221" y="192"/>
                  </a:lnTo>
                  <a:lnTo>
                    <a:pt x="222" y="192"/>
                  </a:lnTo>
                  <a:lnTo>
                    <a:pt x="222" y="191"/>
                  </a:lnTo>
                  <a:lnTo>
                    <a:pt x="223" y="191"/>
                  </a:lnTo>
                  <a:lnTo>
                    <a:pt x="223" y="190"/>
                  </a:lnTo>
                  <a:lnTo>
                    <a:pt x="223" y="189"/>
                  </a:lnTo>
                  <a:lnTo>
                    <a:pt x="222" y="189"/>
                  </a:lnTo>
                  <a:lnTo>
                    <a:pt x="222" y="188"/>
                  </a:lnTo>
                  <a:lnTo>
                    <a:pt x="221" y="188"/>
                  </a:lnTo>
                  <a:lnTo>
                    <a:pt x="221" y="189"/>
                  </a:lnTo>
                  <a:lnTo>
                    <a:pt x="220" y="189"/>
                  </a:lnTo>
                  <a:lnTo>
                    <a:pt x="219" y="189"/>
                  </a:lnTo>
                  <a:lnTo>
                    <a:pt x="218" y="189"/>
                  </a:lnTo>
                  <a:lnTo>
                    <a:pt x="217" y="189"/>
                  </a:lnTo>
                  <a:lnTo>
                    <a:pt x="216" y="189"/>
                  </a:lnTo>
                  <a:lnTo>
                    <a:pt x="216" y="188"/>
                  </a:lnTo>
                  <a:lnTo>
                    <a:pt x="216" y="187"/>
                  </a:lnTo>
                  <a:lnTo>
                    <a:pt x="215" y="187"/>
                  </a:lnTo>
                  <a:lnTo>
                    <a:pt x="215" y="186"/>
                  </a:lnTo>
                  <a:lnTo>
                    <a:pt x="216" y="187"/>
                  </a:lnTo>
                  <a:lnTo>
                    <a:pt x="216" y="186"/>
                  </a:lnTo>
                  <a:lnTo>
                    <a:pt x="215" y="186"/>
                  </a:lnTo>
                  <a:lnTo>
                    <a:pt x="215" y="185"/>
                  </a:lnTo>
                  <a:lnTo>
                    <a:pt x="214" y="185"/>
                  </a:lnTo>
                  <a:lnTo>
                    <a:pt x="214" y="184"/>
                  </a:lnTo>
                  <a:lnTo>
                    <a:pt x="214" y="183"/>
                  </a:lnTo>
                  <a:lnTo>
                    <a:pt x="215" y="182"/>
                  </a:lnTo>
                  <a:lnTo>
                    <a:pt x="216" y="182"/>
                  </a:lnTo>
                  <a:lnTo>
                    <a:pt x="216" y="181"/>
                  </a:lnTo>
                  <a:lnTo>
                    <a:pt x="215" y="181"/>
                  </a:lnTo>
                  <a:lnTo>
                    <a:pt x="215" y="179"/>
                  </a:lnTo>
                  <a:lnTo>
                    <a:pt x="214" y="179"/>
                  </a:lnTo>
                  <a:lnTo>
                    <a:pt x="214" y="181"/>
                  </a:lnTo>
                  <a:lnTo>
                    <a:pt x="213" y="181"/>
                  </a:lnTo>
                  <a:lnTo>
                    <a:pt x="211" y="181"/>
                  </a:lnTo>
                  <a:lnTo>
                    <a:pt x="210" y="181"/>
                  </a:lnTo>
                  <a:lnTo>
                    <a:pt x="209" y="181"/>
                  </a:lnTo>
                  <a:lnTo>
                    <a:pt x="208" y="181"/>
                  </a:lnTo>
                  <a:lnTo>
                    <a:pt x="207" y="181"/>
                  </a:lnTo>
                  <a:lnTo>
                    <a:pt x="206" y="181"/>
                  </a:lnTo>
                  <a:lnTo>
                    <a:pt x="205" y="179"/>
                  </a:lnTo>
                  <a:lnTo>
                    <a:pt x="204" y="179"/>
                  </a:lnTo>
                  <a:lnTo>
                    <a:pt x="203" y="179"/>
                  </a:lnTo>
                  <a:lnTo>
                    <a:pt x="203" y="181"/>
                  </a:lnTo>
                  <a:lnTo>
                    <a:pt x="202" y="181"/>
                  </a:lnTo>
                  <a:lnTo>
                    <a:pt x="202" y="182"/>
                  </a:lnTo>
                  <a:lnTo>
                    <a:pt x="201" y="182"/>
                  </a:lnTo>
                  <a:lnTo>
                    <a:pt x="202" y="182"/>
                  </a:lnTo>
                  <a:lnTo>
                    <a:pt x="201" y="183"/>
                  </a:lnTo>
                  <a:lnTo>
                    <a:pt x="200" y="183"/>
                  </a:lnTo>
                  <a:lnTo>
                    <a:pt x="199" y="184"/>
                  </a:lnTo>
                  <a:lnTo>
                    <a:pt x="198" y="184"/>
                  </a:lnTo>
                  <a:lnTo>
                    <a:pt x="197" y="184"/>
                  </a:lnTo>
                  <a:lnTo>
                    <a:pt x="196" y="183"/>
                  </a:lnTo>
                  <a:lnTo>
                    <a:pt x="195" y="182"/>
                  </a:lnTo>
                  <a:lnTo>
                    <a:pt x="195" y="181"/>
                  </a:lnTo>
                  <a:lnTo>
                    <a:pt x="194" y="181"/>
                  </a:lnTo>
                  <a:lnTo>
                    <a:pt x="194" y="179"/>
                  </a:lnTo>
                  <a:lnTo>
                    <a:pt x="193" y="179"/>
                  </a:lnTo>
                  <a:lnTo>
                    <a:pt x="192" y="179"/>
                  </a:lnTo>
                  <a:lnTo>
                    <a:pt x="191" y="179"/>
                  </a:lnTo>
                  <a:lnTo>
                    <a:pt x="190" y="179"/>
                  </a:lnTo>
                  <a:lnTo>
                    <a:pt x="189" y="179"/>
                  </a:lnTo>
                  <a:lnTo>
                    <a:pt x="188" y="181"/>
                  </a:lnTo>
                  <a:lnTo>
                    <a:pt x="188" y="179"/>
                  </a:lnTo>
                  <a:lnTo>
                    <a:pt x="187" y="181"/>
                  </a:lnTo>
                  <a:lnTo>
                    <a:pt x="187" y="179"/>
                  </a:lnTo>
                  <a:lnTo>
                    <a:pt x="186" y="179"/>
                  </a:lnTo>
                  <a:lnTo>
                    <a:pt x="186" y="181"/>
                  </a:lnTo>
                  <a:lnTo>
                    <a:pt x="185" y="181"/>
                  </a:lnTo>
                  <a:lnTo>
                    <a:pt x="185" y="179"/>
                  </a:lnTo>
                  <a:lnTo>
                    <a:pt x="184" y="179"/>
                  </a:lnTo>
                  <a:lnTo>
                    <a:pt x="183" y="179"/>
                  </a:lnTo>
                  <a:lnTo>
                    <a:pt x="182" y="179"/>
                  </a:lnTo>
                  <a:lnTo>
                    <a:pt x="181" y="179"/>
                  </a:lnTo>
                  <a:lnTo>
                    <a:pt x="180" y="179"/>
                  </a:lnTo>
                  <a:lnTo>
                    <a:pt x="180" y="177"/>
                  </a:lnTo>
                  <a:lnTo>
                    <a:pt x="179" y="177"/>
                  </a:lnTo>
                  <a:lnTo>
                    <a:pt x="178" y="177"/>
                  </a:lnTo>
                  <a:lnTo>
                    <a:pt x="177" y="177"/>
                  </a:lnTo>
                  <a:lnTo>
                    <a:pt x="177" y="175"/>
                  </a:lnTo>
                  <a:lnTo>
                    <a:pt x="176" y="175"/>
                  </a:lnTo>
                  <a:lnTo>
                    <a:pt x="174" y="175"/>
                  </a:lnTo>
                  <a:lnTo>
                    <a:pt x="173" y="175"/>
                  </a:lnTo>
                  <a:lnTo>
                    <a:pt x="172" y="175"/>
                  </a:lnTo>
                  <a:lnTo>
                    <a:pt x="171" y="175"/>
                  </a:lnTo>
                  <a:lnTo>
                    <a:pt x="170" y="175"/>
                  </a:lnTo>
                  <a:lnTo>
                    <a:pt x="169" y="175"/>
                  </a:lnTo>
                  <a:lnTo>
                    <a:pt x="168" y="175"/>
                  </a:lnTo>
                  <a:lnTo>
                    <a:pt x="167" y="175"/>
                  </a:lnTo>
                  <a:lnTo>
                    <a:pt x="166" y="175"/>
                  </a:lnTo>
                  <a:lnTo>
                    <a:pt x="166" y="174"/>
                  </a:lnTo>
                  <a:lnTo>
                    <a:pt x="166" y="173"/>
                  </a:lnTo>
                  <a:lnTo>
                    <a:pt x="166" y="172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4" y="170"/>
                  </a:lnTo>
                  <a:lnTo>
                    <a:pt x="164" y="169"/>
                  </a:lnTo>
                  <a:lnTo>
                    <a:pt x="164" y="168"/>
                  </a:lnTo>
                  <a:lnTo>
                    <a:pt x="166" y="168"/>
                  </a:lnTo>
                  <a:lnTo>
                    <a:pt x="164" y="168"/>
                  </a:lnTo>
                  <a:lnTo>
                    <a:pt x="164" y="167"/>
                  </a:lnTo>
                  <a:lnTo>
                    <a:pt x="164" y="166"/>
                  </a:lnTo>
                  <a:lnTo>
                    <a:pt x="164" y="165"/>
                  </a:lnTo>
                  <a:lnTo>
                    <a:pt x="164" y="166"/>
                  </a:lnTo>
                  <a:lnTo>
                    <a:pt x="164" y="165"/>
                  </a:lnTo>
                  <a:lnTo>
                    <a:pt x="163" y="165"/>
                  </a:lnTo>
                  <a:lnTo>
                    <a:pt x="162" y="164"/>
                  </a:lnTo>
                  <a:lnTo>
                    <a:pt x="163" y="164"/>
                  </a:lnTo>
                  <a:lnTo>
                    <a:pt x="163" y="163"/>
                  </a:lnTo>
                  <a:lnTo>
                    <a:pt x="162" y="163"/>
                  </a:lnTo>
                  <a:lnTo>
                    <a:pt x="162" y="162"/>
                  </a:lnTo>
                  <a:lnTo>
                    <a:pt x="161" y="162"/>
                  </a:lnTo>
                  <a:lnTo>
                    <a:pt x="161" y="163"/>
                  </a:lnTo>
                  <a:lnTo>
                    <a:pt x="160" y="163"/>
                  </a:lnTo>
                  <a:lnTo>
                    <a:pt x="160" y="162"/>
                  </a:lnTo>
                  <a:lnTo>
                    <a:pt x="159" y="161"/>
                  </a:lnTo>
                  <a:lnTo>
                    <a:pt x="158" y="161"/>
                  </a:lnTo>
                  <a:lnTo>
                    <a:pt x="158" y="160"/>
                  </a:lnTo>
                  <a:lnTo>
                    <a:pt x="157" y="160"/>
                  </a:lnTo>
                  <a:lnTo>
                    <a:pt x="156" y="160"/>
                  </a:lnTo>
                  <a:lnTo>
                    <a:pt x="156" y="161"/>
                  </a:lnTo>
                  <a:lnTo>
                    <a:pt x="156" y="162"/>
                  </a:lnTo>
                  <a:lnTo>
                    <a:pt x="157" y="162"/>
                  </a:lnTo>
                  <a:lnTo>
                    <a:pt x="156" y="163"/>
                  </a:lnTo>
                  <a:lnTo>
                    <a:pt x="156" y="164"/>
                  </a:lnTo>
                  <a:lnTo>
                    <a:pt x="156" y="165"/>
                  </a:lnTo>
                  <a:lnTo>
                    <a:pt x="156" y="164"/>
                  </a:lnTo>
                  <a:lnTo>
                    <a:pt x="154" y="164"/>
                  </a:lnTo>
                  <a:lnTo>
                    <a:pt x="154" y="165"/>
                  </a:lnTo>
                  <a:lnTo>
                    <a:pt x="154" y="164"/>
                  </a:lnTo>
                  <a:lnTo>
                    <a:pt x="154" y="163"/>
                  </a:lnTo>
                  <a:lnTo>
                    <a:pt x="153" y="163"/>
                  </a:lnTo>
                  <a:lnTo>
                    <a:pt x="152" y="163"/>
                  </a:lnTo>
                  <a:lnTo>
                    <a:pt x="152" y="162"/>
                  </a:lnTo>
                  <a:lnTo>
                    <a:pt x="151" y="162"/>
                  </a:lnTo>
                  <a:lnTo>
                    <a:pt x="150" y="162"/>
                  </a:lnTo>
                  <a:lnTo>
                    <a:pt x="149" y="162"/>
                  </a:lnTo>
                  <a:lnTo>
                    <a:pt x="148" y="162"/>
                  </a:lnTo>
                  <a:lnTo>
                    <a:pt x="148" y="163"/>
                  </a:lnTo>
                  <a:lnTo>
                    <a:pt x="147" y="163"/>
                  </a:lnTo>
                  <a:lnTo>
                    <a:pt x="147" y="164"/>
                  </a:lnTo>
                  <a:lnTo>
                    <a:pt x="146" y="164"/>
                  </a:lnTo>
                  <a:lnTo>
                    <a:pt x="144" y="164"/>
                  </a:lnTo>
                  <a:lnTo>
                    <a:pt x="143" y="164"/>
                  </a:lnTo>
                  <a:lnTo>
                    <a:pt x="143" y="163"/>
                  </a:lnTo>
                  <a:lnTo>
                    <a:pt x="142" y="163"/>
                  </a:lnTo>
                  <a:lnTo>
                    <a:pt x="142" y="162"/>
                  </a:lnTo>
                  <a:lnTo>
                    <a:pt x="141" y="162"/>
                  </a:lnTo>
                  <a:lnTo>
                    <a:pt x="141" y="161"/>
                  </a:lnTo>
                  <a:lnTo>
                    <a:pt x="140" y="161"/>
                  </a:lnTo>
                  <a:lnTo>
                    <a:pt x="139" y="160"/>
                  </a:lnTo>
                  <a:lnTo>
                    <a:pt x="140" y="160"/>
                  </a:lnTo>
                  <a:lnTo>
                    <a:pt x="139" y="160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137" y="158"/>
                  </a:lnTo>
                  <a:lnTo>
                    <a:pt x="137" y="157"/>
                  </a:lnTo>
                  <a:lnTo>
                    <a:pt x="137" y="156"/>
                  </a:lnTo>
                  <a:lnTo>
                    <a:pt x="136" y="156"/>
                  </a:lnTo>
                  <a:lnTo>
                    <a:pt x="136" y="155"/>
                  </a:lnTo>
                  <a:lnTo>
                    <a:pt x="136" y="154"/>
                  </a:lnTo>
                  <a:lnTo>
                    <a:pt x="134" y="154"/>
                  </a:lnTo>
                  <a:lnTo>
                    <a:pt x="134" y="153"/>
                  </a:lnTo>
                  <a:lnTo>
                    <a:pt x="134" y="152"/>
                  </a:lnTo>
                  <a:lnTo>
                    <a:pt x="133" y="152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1" y="151"/>
                  </a:lnTo>
                  <a:lnTo>
                    <a:pt x="131" y="152"/>
                  </a:lnTo>
                  <a:lnTo>
                    <a:pt x="130" y="152"/>
                  </a:lnTo>
                  <a:lnTo>
                    <a:pt x="129" y="152"/>
                  </a:lnTo>
                  <a:lnTo>
                    <a:pt x="129" y="142"/>
                  </a:lnTo>
                  <a:lnTo>
                    <a:pt x="129" y="141"/>
                  </a:lnTo>
                  <a:lnTo>
                    <a:pt x="130" y="124"/>
                  </a:lnTo>
                  <a:lnTo>
                    <a:pt x="131" y="116"/>
                  </a:lnTo>
                  <a:lnTo>
                    <a:pt x="131" y="101"/>
                  </a:lnTo>
                  <a:lnTo>
                    <a:pt x="132" y="90"/>
                  </a:lnTo>
                  <a:lnTo>
                    <a:pt x="133" y="74"/>
                  </a:lnTo>
                  <a:lnTo>
                    <a:pt x="133" y="65"/>
                  </a:lnTo>
                  <a:lnTo>
                    <a:pt x="134" y="38"/>
                  </a:lnTo>
                  <a:lnTo>
                    <a:pt x="131" y="38"/>
                  </a:lnTo>
                  <a:lnTo>
                    <a:pt x="130" y="38"/>
                  </a:lnTo>
                  <a:lnTo>
                    <a:pt x="129" y="38"/>
                  </a:lnTo>
                  <a:lnTo>
                    <a:pt x="128" y="38"/>
                  </a:lnTo>
                  <a:lnTo>
                    <a:pt x="126" y="38"/>
                  </a:lnTo>
                  <a:lnTo>
                    <a:pt x="123" y="38"/>
                  </a:lnTo>
                  <a:lnTo>
                    <a:pt x="122" y="38"/>
                  </a:lnTo>
                  <a:lnTo>
                    <a:pt x="121" y="38"/>
                  </a:lnTo>
                  <a:lnTo>
                    <a:pt x="120" y="38"/>
                  </a:lnTo>
                  <a:lnTo>
                    <a:pt x="119" y="38"/>
                  </a:lnTo>
                  <a:lnTo>
                    <a:pt x="118" y="38"/>
                  </a:lnTo>
                  <a:lnTo>
                    <a:pt x="117" y="38"/>
                  </a:lnTo>
                  <a:lnTo>
                    <a:pt x="116" y="38"/>
                  </a:lnTo>
                  <a:lnTo>
                    <a:pt x="114" y="38"/>
                  </a:lnTo>
                  <a:lnTo>
                    <a:pt x="113" y="38"/>
                  </a:lnTo>
                  <a:lnTo>
                    <a:pt x="112" y="38"/>
                  </a:lnTo>
                  <a:lnTo>
                    <a:pt x="111" y="38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09" y="37"/>
                  </a:lnTo>
                  <a:lnTo>
                    <a:pt x="108" y="37"/>
                  </a:lnTo>
                  <a:lnTo>
                    <a:pt x="107" y="37"/>
                  </a:lnTo>
                  <a:lnTo>
                    <a:pt x="106" y="37"/>
                  </a:lnTo>
                  <a:lnTo>
                    <a:pt x="103" y="37"/>
                  </a:lnTo>
                  <a:lnTo>
                    <a:pt x="100" y="37"/>
                  </a:lnTo>
                  <a:lnTo>
                    <a:pt x="98" y="37"/>
                  </a:lnTo>
                  <a:lnTo>
                    <a:pt x="97" y="37"/>
                  </a:lnTo>
                  <a:lnTo>
                    <a:pt x="96" y="37"/>
                  </a:lnTo>
                  <a:lnTo>
                    <a:pt x="95" y="37"/>
                  </a:lnTo>
                  <a:lnTo>
                    <a:pt x="92" y="36"/>
                  </a:lnTo>
                  <a:lnTo>
                    <a:pt x="90" y="36"/>
                  </a:lnTo>
                  <a:lnTo>
                    <a:pt x="89" y="36"/>
                  </a:lnTo>
                  <a:lnTo>
                    <a:pt x="87" y="36"/>
                  </a:lnTo>
                  <a:lnTo>
                    <a:pt x="86" y="36"/>
                  </a:lnTo>
                  <a:lnTo>
                    <a:pt x="85" y="36"/>
                  </a:lnTo>
                  <a:lnTo>
                    <a:pt x="84" y="36"/>
                  </a:lnTo>
                  <a:lnTo>
                    <a:pt x="83" y="36"/>
                  </a:lnTo>
                  <a:lnTo>
                    <a:pt x="82" y="36"/>
                  </a:lnTo>
                  <a:lnTo>
                    <a:pt x="81" y="36"/>
                  </a:lnTo>
                  <a:lnTo>
                    <a:pt x="80" y="36"/>
                  </a:lnTo>
                  <a:lnTo>
                    <a:pt x="78" y="36"/>
                  </a:lnTo>
                  <a:lnTo>
                    <a:pt x="76" y="35"/>
                  </a:lnTo>
                  <a:lnTo>
                    <a:pt x="73" y="35"/>
                  </a:lnTo>
                  <a:lnTo>
                    <a:pt x="71" y="35"/>
                  </a:lnTo>
                  <a:lnTo>
                    <a:pt x="67" y="35"/>
                  </a:lnTo>
                  <a:lnTo>
                    <a:pt x="66" y="35"/>
                  </a:lnTo>
                  <a:lnTo>
                    <a:pt x="65" y="35"/>
                  </a:lnTo>
                  <a:lnTo>
                    <a:pt x="64" y="35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5" y="34"/>
                  </a:lnTo>
                  <a:lnTo>
                    <a:pt x="54" y="34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49" y="33"/>
                  </a:lnTo>
                  <a:lnTo>
                    <a:pt x="48" y="33"/>
                  </a:lnTo>
                  <a:lnTo>
                    <a:pt x="46" y="33"/>
                  </a:lnTo>
                  <a:lnTo>
                    <a:pt x="45" y="33"/>
                  </a:lnTo>
                  <a:lnTo>
                    <a:pt x="44" y="33"/>
                  </a:lnTo>
                  <a:lnTo>
                    <a:pt x="39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28" y="32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CB3EC6BF-B725-BE42-960A-958E102E9D1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175" y="2500"/>
              <a:ext cx="1102" cy="1119"/>
            </a:xfrm>
            <a:custGeom>
              <a:avLst/>
              <a:gdLst>
                <a:gd name="T0" fmla="*/ 481 w 625"/>
                <a:gd name="T1" fmla="*/ 12 h 648"/>
                <a:gd name="T2" fmla="*/ 575 w 625"/>
                <a:gd name="T3" fmla="*/ 78 h 648"/>
                <a:gd name="T4" fmla="*/ 603 w 625"/>
                <a:gd name="T5" fmla="*/ 230 h 648"/>
                <a:gd name="T6" fmla="*/ 629 w 625"/>
                <a:gd name="T7" fmla="*/ 245 h 648"/>
                <a:gd name="T8" fmla="*/ 672 w 625"/>
                <a:gd name="T9" fmla="*/ 262 h 648"/>
                <a:gd name="T10" fmla="*/ 721 w 625"/>
                <a:gd name="T11" fmla="*/ 262 h 648"/>
                <a:gd name="T12" fmla="*/ 741 w 625"/>
                <a:gd name="T13" fmla="*/ 292 h 648"/>
                <a:gd name="T14" fmla="*/ 783 w 625"/>
                <a:gd name="T15" fmla="*/ 292 h 648"/>
                <a:gd name="T16" fmla="*/ 802 w 625"/>
                <a:gd name="T17" fmla="*/ 297 h 648"/>
                <a:gd name="T18" fmla="*/ 830 w 625"/>
                <a:gd name="T19" fmla="*/ 295 h 648"/>
                <a:gd name="T20" fmla="*/ 871 w 625"/>
                <a:gd name="T21" fmla="*/ 302 h 648"/>
                <a:gd name="T22" fmla="*/ 908 w 625"/>
                <a:gd name="T23" fmla="*/ 292 h 648"/>
                <a:gd name="T24" fmla="*/ 947 w 625"/>
                <a:gd name="T25" fmla="*/ 290 h 648"/>
                <a:gd name="T26" fmla="*/ 977 w 625"/>
                <a:gd name="T27" fmla="*/ 294 h 648"/>
                <a:gd name="T28" fmla="*/ 996 w 625"/>
                <a:gd name="T29" fmla="*/ 307 h 648"/>
                <a:gd name="T30" fmla="*/ 1014 w 625"/>
                <a:gd name="T31" fmla="*/ 314 h 648"/>
                <a:gd name="T32" fmla="*/ 1039 w 625"/>
                <a:gd name="T33" fmla="*/ 318 h 648"/>
                <a:gd name="T34" fmla="*/ 1053 w 625"/>
                <a:gd name="T35" fmla="*/ 402 h 648"/>
                <a:gd name="T36" fmla="*/ 1067 w 625"/>
                <a:gd name="T37" fmla="*/ 492 h 648"/>
                <a:gd name="T38" fmla="*/ 1083 w 625"/>
                <a:gd name="T39" fmla="*/ 530 h 648"/>
                <a:gd name="T40" fmla="*/ 1098 w 625"/>
                <a:gd name="T41" fmla="*/ 568 h 648"/>
                <a:gd name="T42" fmla="*/ 1097 w 625"/>
                <a:gd name="T43" fmla="*/ 604 h 648"/>
                <a:gd name="T44" fmla="*/ 1086 w 625"/>
                <a:gd name="T45" fmla="*/ 641 h 648"/>
                <a:gd name="T46" fmla="*/ 1086 w 625"/>
                <a:gd name="T47" fmla="*/ 677 h 648"/>
                <a:gd name="T48" fmla="*/ 1068 w 625"/>
                <a:gd name="T49" fmla="*/ 718 h 648"/>
                <a:gd name="T50" fmla="*/ 994 w 625"/>
                <a:gd name="T51" fmla="*/ 762 h 648"/>
                <a:gd name="T52" fmla="*/ 934 w 625"/>
                <a:gd name="T53" fmla="*/ 808 h 648"/>
                <a:gd name="T54" fmla="*/ 852 w 625"/>
                <a:gd name="T55" fmla="*/ 862 h 648"/>
                <a:gd name="T56" fmla="*/ 790 w 625"/>
                <a:gd name="T57" fmla="*/ 924 h 648"/>
                <a:gd name="T58" fmla="*/ 771 w 625"/>
                <a:gd name="T59" fmla="*/ 1014 h 648"/>
                <a:gd name="T60" fmla="*/ 783 w 625"/>
                <a:gd name="T61" fmla="*/ 1107 h 648"/>
                <a:gd name="T62" fmla="*/ 760 w 625"/>
                <a:gd name="T63" fmla="*/ 1116 h 648"/>
                <a:gd name="T64" fmla="*/ 735 w 625"/>
                <a:gd name="T65" fmla="*/ 1098 h 648"/>
                <a:gd name="T66" fmla="*/ 700 w 625"/>
                <a:gd name="T67" fmla="*/ 1093 h 648"/>
                <a:gd name="T68" fmla="*/ 668 w 625"/>
                <a:gd name="T69" fmla="*/ 1078 h 648"/>
                <a:gd name="T70" fmla="*/ 640 w 625"/>
                <a:gd name="T71" fmla="*/ 1064 h 648"/>
                <a:gd name="T72" fmla="*/ 603 w 625"/>
                <a:gd name="T73" fmla="*/ 1022 h 648"/>
                <a:gd name="T74" fmla="*/ 582 w 625"/>
                <a:gd name="T75" fmla="*/ 964 h 648"/>
                <a:gd name="T76" fmla="*/ 570 w 625"/>
                <a:gd name="T77" fmla="*/ 924 h 648"/>
                <a:gd name="T78" fmla="*/ 541 w 625"/>
                <a:gd name="T79" fmla="*/ 888 h 648"/>
                <a:gd name="T80" fmla="*/ 510 w 625"/>
                <a:gd name="T81" fmla="*/ 836 h 648"/>
                <a:gd name="T82" fmla="*/ 492 w 625"/>
                <a:gd name="T83" fmla="*/ 793 h 648"/>
                <a:gd name="T84" fmla="*/ 457 w 625"/>
                <a:gd name="T85" fmla="*/ 739 h 648"/>
                <a:gd name="T86" fmla="*/ 420 w 625"/>
                <a:gd name="T87" fmla="*/ 696 h 648"/>
                <a:gd name="T88" fmla="*/ 377 w 625"/>
                <a:gd name="T89" fmla="*/ 689 h 648"/>
                <a:gd name="T90" fmla="*/ 340 w 625"/>
                <a:gd name="T91" fmla="*/ 692 h 648"/>
                <a:gd name="T92" fmla="*/ 303 w 625"/>
                <a:gd name="T93" fmla="*/ 713 h 648"/>
                <a:gd name="T94" fmla="*/ 286 w 625"/>
                <a:gd name="T95" fmla="*/ 748 h 648"/>
                <a:gd name="T96" fmla="*/ 254 w 625"/>
                <a:gd name="T97" fmla="*/ 758 h 648"/>
                <a:gd name="T98" fmla="*/ 219 w 625"/>
                <a:gd name="T99" fmla="*/ 736 h 648"/>
                <a:gd name="T100" fmla="*/ 180 w 625"/>
                <a:gd name="T101" fmla="*/ 706 h 648"/>
                <a:gd name="T102" fmla="*/ 152 w 625"/>
                <a:gd name="T103" fmla="*/ 672 h 648"/>
                <a:gd name="T104" fmla="*/ 146 w 625"/>
                <a:gd name="T105" fmla="*/ 629 h 648"/>
                <a:gd name="T106" fmla="*/ 129 w 625"/>
                <a:gd name="T107" fmla="*/ 585 h 648"/>
                <a:gd name="T108" fmla="*/ 102 w 625"/>
                <a:gd name="T109" fmla="*/ 560 h 648"/>
                <a:gd name="T110" fmla="*/ 78 w 625"/>
                <a:gd name="T111" fmla="*/ 532 h 648"/>
                <a:gd name="T112" fmla="*/ 28 w 625"/>
                <a:gd name="T113" fmla="*/ 471 h 648"/>
                <a:gd name="T114" fmla="*/ 62 w 625"/>
                <a:gd name="T115" fmla="*/ 433 h 648"/>
                <a:gd name="T116" fmla="*/ 201 w 625"/>
                <a:gd name="T117" fmla="*/ 449 h 648"/>
                <a:gd name="T118" fmla="*/ 305 w 625"/>
                <a:gd name="T119" fmla="*/ 387 h 648"/>
                <a:gd name="T120" fmla="*/ 316 w 625"/>
                <a:gd name="T121" fmla="*/ 259 h 648"/>
                <a:gd name="T122" fmla="*/ 326 w 625"/>
                <a:gd name="T123" fmla="*/ 145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25" h="648">
                  <a:moveTo>
                    <a:pt x="193" y="0"/>
                  </a:moveTo>
                  <a:lnTo>
                    <a:pt x="194" y="0"/>
                  </a:lnTo>
                  <a:lnTo>
                    <a:pt x="199" y="1"/>
                  </a:lnTo>
                  <a:lnTo>
                    <a:pt x="201" y="1"/>
                  </a:lnTo>
                  <a:lnTo>
                    <a:pt x="202" y="1"/>
                  </a:lnTo>
                  <a:lnTo>
                    <a:pt x="203" y="1"/>
                  </a:lnTo>
                  <a:lnTo>
                    <a:pt x="204" y="1"/>
                  </a:lnTo>
                  <a:lnTo>
                    <a:pt x="205" y="1"/>
                  </a:lnTo>
                  <a:lnTo>
                    <a:pt x="207" y="2"/>
                  </a:lnTo>
                  <a:lnTo>
                    <a:pt x="209" y="2"/>
                  </a:lnTo>
                  <a:lnTo>
                    <a:pt x="214" y="2"/>
                  </a:lnTo>
                  <a:lnTo>
                    <a:pt x="216" y="2"/>
                  </a:lnTo>
                  <a:lnTo>
                    <a:pt x="217" y="2"/>
                  </a:lnTo>
                  <a:lnTo>
                    <a:pt x="221" y="3"/>
                  </a:lnTo>
                  <a:lnTo>
                    <a:pt x="227" y="3"/>
                  </a:lnTo>
                  <a:lnTo>
                    <a:pt x="228" y="3"/>
                  </a:lnTo>
                  <a:lnTo>
                    <a:pt x="230" y="4"/>
                  </a:lnTo>
                  <a:lnTo>
                    <a:pt x="232" y="4"/>
                  </a:lnTo>
                  <a:lnTo>
                    <a:pt x="237" y="4"/>
                  </a:lnTo>
                  <a:lnTo>
                    <a:pt x="238" y="4"/>
                  </a:lnTo>
                  <a:lnTo>
                    <a:pt x="239" y="4"/>
                  </a:lnTo>
                  <a:lnTo>
                    <a:pt x="241" y="4"/>
                  </a:lnTo>
                  <a:lnTo>
                    <a:pt x="242" y="4"/>
                  </a:lnTo>
                  <a:lnTo>
                    <a:pt x="243" y="5"/>
                  </a:lnTo>
                  <a:lnTo>
                    <a:pt x="245" y="5"/>
                  </a:lnTo>
                  <a:lnTo>
                    <a:pt x="246" y="5"/>
                  </a:lnTo>
                  <a:lnTo>
                    <a:pt x="247" y="5"/>
                  </a:lnTo>
                  <a:lnTo>
                    <a:pt x="248" y="5"/>
                  </a:lnTo>
                  <a:lnTo>
                    <a:pt x="249" y="5"/>
                  </a:lnTo>
                  <a:lnTo>
                    <a:pt x="251" y="5"/>
                  </a:lnTo>
                  <a:lnTo>
                    <a:pt x="253" y="5"/>
                  </a:lnTo>
                  <a:lnTo>
                    <a:pt x="255" y="5"/>
                  </a:lnTo>
                  <a:lnTo>
                    <a:pt x="257" y="6"/>
                  </a:lnTo>
                  <a:lnTo>
                    <a:pt x="258" y="6"/>
                  </a:lnTo>
                  <a:lnTo>
                    <a:pt x="259" y="6"/>
                  </a:lnTo>
                  <a:lnTo>
                    <a:pt x="260" y="6"/>
                  </a:lnTo>
                  <a:lnTo>
                    <a:pt x="264" y="6"/>
                  </a:lnTo>
                  <a:lnTo>
                    <a:pt x="266" y="6"/>
                  </a:lnTo>
                  <a:lnTo>
                    <a:pt x="269" y="6"/>
                  </a:lnTo>
                  <a:lnTo>
                    <a:pt x="271" y="7"/>
                  </a:lnTo>
                  <a:lnTo>
                    <a:pt x="273" y="7"/>
                  </a:lnTo>
                  <a:lnTo>
                    <a:pt x="274" y="7"/>
                  </a:lnTo>
                  <a:lnTo>
                    <a:pt x="275" y="7"/>
                  </a:lnTo>
                  <a:lnTo>
                    <a:pt x="276" y="7"/>
                  </a:lnTo>
                  <a:lnTo>
                    <a:pt x="277" y="7"/>
                  </a:lnTo>
                  <a:lnTo>
                    <a:pt x="278" y="7"/>
                  </a:lnTo>
                  <a:lnTo>
                    <a:pt x="279" y="7"/>
                  </a:lnTo>
                  <a:lnTo>
                    <a:pt x="280" y="7"/>
                  </a:lnTo>
                  <a:lnTo>
                    <a:pt x="282" y="7"/>
                  </a:lnTo>
                  <a:lnTo>
                    <a:pt x="283" y="7"/>
                  </a:lnTo>
                  <a:lnTo>
                    <a:pt x="285" y="7"/>
                  </a:lnTo>
                  <a:lnTo>
                    <a:pt x="288" y="8"/>
                  </a:lnTo>
                  <a:lnTo>
                    <a:pt x="289" y="8"/>
                  </a:lnTo>
                  <a:lnTo>
                    <a:pt x="290" y="8"/>
                  </a:lnTo>
                  <a:lnTo>
                    <a:pt x="291" y="8"/>
                  </a:lnTo>
                  <a:lnTo>
                    <a:pt x="293" y="8"/>
                  </a:lnTo>
                  <a:lnTo>
                    <a:pt x="296" y="8"/>
                  </a:lnTo>
                  <a:lnTo>
                    <a:pt x="299" y="8"/>
                  </a:lnTo>
                  <a:lnTo>
                    <a:pt x="300" y="8"/>
                  </a:lnTo>
                  <a:lnTo>
                    <a:pt x="301" y="8"/>
                  </a:lnTo>
                  <a:lnTo>
                    <a:pt x="302" y="8"/>
                  </a:lnTo>
                  <a:lnTo>
                    <a:pt x="303" y="8"/>
                  </a:lnTo>
                  <a:lnTo>
                    <a:pt x="303" y="9"/>
                  </a:lnTo>
                  <a:lnTo>
                    <a:pt x="304" y="9"/>
                  </a:lnTo>
                  <a:lnTo>
                    <a:pt x="305" y="9"/>
                  </a:lnTo>
                  <a:lnTo>
                    <a:pt x="306" y="9"/>
                  </a:lnTo>
                  <a:lnTo>
                    <a:pt x="307" y="9"/>
                  </a:lnTo>
                  <a:lnTo>
                    <a:pt x="309" y="9"/>
                  </a:lnTo>
                  <a:lnTo>
                    <a:pt x="310" y="9"/>
                  </a:lnTo>
                  <a:lnTo>
                    <a:pt x="311" y="9"/>
                  </a:lnTo>
                  <a:lnTo>
                    <a:pt x="312" y="9"/>
                  </a:lnTo>
                  <a:lnTo>
                    <a:pt x="313" y="9"/>
                  </a:lnTo>
                  <a:lnTo>
                    <a:pt x="314" y="9"/>
                  </a:lnTo>
                  <a:lnTo>
                    <a:pt x="315" y="9"/>
                  </a:lnTo>
                  <a:lnTo>
                    <a:pt x="316" y="9"/>
                  </a:lnTo>
                  <a:lnTo>
                    <a:pt x="319" y="9"/>
                  </a:lnTo>
                  <a:lnTo>
                    <a:pt x="321" y="9"/>
                  </a:lnTo>
                  <a:lnTo>
                    <a:pt x="322" y="9"/>
                  </a:lnTo>
                  <a:lnTo>
                    <a:pt x="323" y="9"/>
                  </a:lnTo>
                  <a:lnTo>
                    <a:pt x="324" y="9"/>
                  </a:lnTo>
                  <a:lnTo>
                    <a:pt x="327" y="9"/>
                  </a:lnTo>
                  <a:lnTo>
                    <a:pt x="326" y="36"/>
                  </a:lnTo>
                  <a:lnTo>
                    <a:pt x="326" y="45"/>
                  </a:lnTo>
                  <a:lnTo>
                    <a:pt x="325" y="61"/>
                  </a:lnTo>
                  <a:lnTo>
                    <a:pt x="324" y="72"/>
                  </a:lnTo>
                  <a:lnTo>
                    <a:pt x="324" y="87"/>
                  </a:lnTo>
                  <a:lnTo>
                    <a:pt x="323" y="95"/>
                  </a:lnTo>
                  <a:lnTo>
                    <a:pt x="322" y="112"/>
                  </a:lnTo>
                  <a:lnTo>
                    <a:pt x="322" y="113"/>
                  </a:lnTo>
                  <a:lnTo>
                    <a:pt x="322" y="123"/>
                  </a:lnTo>
                  <a:lnTo>
                    <a:pt x="323" y="123"/>
                  </a:lnTo>
                  <a:lnTo>
                    <a:pt x="324" y="123"/>
                  </a:lnTo>
                  <a:lnTo>
                    <a:pt x="324" y="122"/>
                  </a:lnTo>
                  <a:lnTo>
                    <a:pt x="325" y="122"/>
                  </a:lnTo>
                  <a:lnTo>
                    <a:pt x="326" y="122"/>
                  </a:lnTo>
                  <a:lnTo>
                    <a:pt x="326" y="123"/>
                  </a:lnTo>
                  <a:lnTo>
                    <a:pt x="327" y="123"/>
                  </a:lnTo>
                  <a:lnTo>
                    <a:pt x="327" y="124"/>
                  </a:lnTo>
                  <a:lnTo>
                    <a:pt x="327" y="125"/>
                  </a:lnTo>
                  <a:lnTo>
                    <a:pt x="329" y="125"/>
                  </a:lnTo>
                  <a:lnTo>
                    <a:pt x="329" y="126"/>
                  </a:lnTo>
                  <a:lnTo>
                    <a:pt x="329" y="127"/>
                  </a:lnTo>
                  <a:lnTo>
                    <a:pt x="330" y="127"/>
                  </a:lnTo>
                  <a:lnTo>
                    <a:pt x="330" y="128"/>
                  </a:lnTo>
                  <a:lnTo>
                    <a:pt x="330" y="129"/>
                  </a:lnTo>
                  <a:lnTo>
                    <a:pt x="331" y="129"/>
                  </a:lnTo>
                  <a:lnTo>
                    <a:pt x="331" y="130"/>
                  </a:lnTo>
                  <a:lnTo>
                    <a:pt x="332" y="131"/>
                  </a:lnTo>
                  <a:lnTo>
                    <a:pt x="333" y="131"/>
                  </a:lnTo>
                  <a:lnTo>
                    <a:pt x="332" y="131"/>
                  </a:lnTo>
                  <a:lnTo>
                    <a:pt x="333" y="132"/>
                  </a:lnTo>
                  <a:lnTo>
                    <a:pt x="334" y="132"/>
                  </a:lnTo>
                  <a:lnTo>
                    <a:pt x="334" y="133"/>
                  </a:lnTo>
                  <a:lnTo>
                    <a:pt x="335" y="133"/>
                  </a:lnTo>
                  <a:lnTo>
                    <a:pt x="335" y="134"/>
                  </a:lnTo>
                  <a:lnTo>
                    <a:pt x="336" y="134"/>
                  </a:lnTo>
                  <a:lnTo>
                    <a:pt x="336" y="135"/>
                  </a:lnTo>
                  <a:lnTo>
                    <a:pt x="337" y="135"/>
                  </a:lnTo>
                  <a:lnTo>
                    <a:pt x="339" y="135"/>
                  </a:lnTo>
                  <a:lnTo>
                    <a:pt x="340" y="135"/>
                  </a:lnTo>
                  <a:lnTo>
                    <a:pt x="340" y="134"/>
                  </a:lnTo>
                  <a:lnTo>
                    <a:pt x="341" y="134"/>
                  </a:lnTo>
                  <a:lnTo>
                    <a:pt x="341" y="133"/>
                  </a:lnTo>
                  <a:lnTo>
                    <a:pt x="342" y="133"/>
                  </a:lnTo>
                  <a:lnTo>
                    <a:pt x="343" y="133"/>
                  </a:lnTo>
                  <a:lnTo>
                    <a:pt x="344" y="133"/>
                  </a:lnTo>
                  <a:lnTo>
                    <a:pt x="345" y="133"/>
                  </a:lnTo>
                  <a:lnTo>
                    <a:pt x="345" y="134"/>
                  </a:lnTo>
                  <a:lnTo>
                    <a:pt x="346" y="134"/>
                  </a:lnTo>
                  <a:lnTo>
                    <a:pt x="347" y="134"/>
                  </a:lnTo>
                  <a:lnTo>
                    <a:pt x="347" y="135"/>
                  </a:lnTo>
                  <a:lnTo>
                    <a:pt x="347" y="136"/>
                  </a:lnTo>
                  <a:lnTo>
                    <a:pt x="347" y="135"/>
                  </a:lnTo>
                  <a:lnTo>
                    <a:pt x="349" y="135"/>
                  </a:lnTo>
                  <a:lnTo>
                    <a:pt x="349" y="136"/>
                  </a:lnTo>
                  <a:lnTo>
                    <a:pt x="349" y="135"/>
                  </a:lnTo>
                  <a:lnTo>
                    <a:pt x="349" y="134"/>
                  </a:lnTo>
                  <a:lnTo>
                    <a:pt x="350" y="133"/>
                  </a:lnTo>
                  <a:lnTo>
                    <a:pt x="349" y="133"/>
                  </a:lnTo>
                  <a:lnTo>
                    <a:pt x="349" y="132"/>
                  </a:lnTo>
                  <a:lnTo>
                    <a:pt x="349" y="131"/>
                  </a:lnTo>
                  <a:lnTo>
                    <a:pt x="350" y="131"/>
                  </a:lnTo>
                  <a:lnTo>
                    <a:pt x="351" y="131"/>
                  </a:lnTo>
                  <a:lnTo>
                    <a:pt x="351" y="132"/>
                  </a:lnTo>
                  <a:lnTo>
                    <a:pt x="352" y="132"/>
                  </a:lnTo>
                  <a:lnTo>
                    <a:pt x="353" y="133"/>
                  </a:lnTo>
                  <a:lnTo>
                    <a:pt x="353" y="134"/>
                  </a:lnTo>
                  <a:lnTo>
                    <a:pt x="354" y="134"/>
                  </a:lnTo>
                  <a:lnTo>
                    <a:pt x="354" y="133"/>
                  </a:lnTo>
                  <a:lnTo>
                    <a:pt x="355" y="133"/>
                  </a:lnTo>
                  <a:lnTo>
                    <a:pt x="355" y="134"/>
                  </a:lnTo>
                  <a:lnTo>
                    <a:pt x="356" y="134"/>
                  </a:lnTo>
                  <a:lnTo>
                    <a:pt x="356" y="135"/>
                  </a:lnTo>
                  <a:lnTo>
                    <a:pt x="355" y="135"/>
                  </a:lnTo>
                  <a:lnTo>
                    <a:pt x="356" y="136"/>
                  </a:lnTo>
                  <a:lnTo>
                    <a:pt x="357" y="136"/>
                  </a:lnTo>
                  <a:lnTo>
                    <a:pt x="357" y="137"/>
                  </a:lnTo>
                  <a:lnTo>
                    <a:pt x="357" y="136"/>
                  </a:lnTo>
                  <a:lnTo>
                    <a:pt x="357" y="137"/>
                  </a:lnTo>
                  <a:lnTo>
                    <a:pt x="357" y="138"/>
                  </a:lnTo>
                  <a:lnTo>
                    <a:pt x="357" y="139"/>
                  </a:lnTo>
                  <a:lnTo>
                    <a:pt x="359" y="139"/>
                  </a:lnTo>
                  <a:lnTo>
                    <a:pt x="357" y="139"/>
                  </a:lnTo>
                  <a:lnTo>
                    <a:pt x="357" y="140"/>
                  </a:lnTo>
                  <a:lnTo>
                    <a:pt x="357" y="141"/>
                  </a:lnTo>
                  <a:lnTo>
                    <a:pt x="357" y="142"/>
                  </a:lnTo>
                  <a:lnTo>
                    <a:pt x="359" y="142"/>
                  </a:lnTo>
                  <a:lnTo>
                    <a:pt x="359" y="143"/>
                  </a:lnTo>
                  <a:lnTo>
                    <a:pt x="359" y="144"/>
                  </a:lnTo>
                  <a:lnTo>
                    <a:pt x="359" y="145"/>
                  </a:lnTo>
                  <a:lnTo>
                    <a:pt x="359" y="146"/>
                  </a:lnTo>
                  <a:lnTo>
                    <a:pt x="360" y="146"/>
                  </a:lnTo>
                  <a:lnTo>
                    <a:pt x="361" y="146"/>
                  </a:lnTo>
                  <a:lnTo>
                    <a:pt x="362" y="146"/>
                  </a:lnTo>
                  <a:lnTo>
                    <a:pt x="363" y="146"/>
                  </a:lnTo>
                  <a:lnTo>
                    <a:pt x="364" y="146"/>
                  </a:lnTo>
                  <a:lnTo>
                    <a:pt x="365" y="146"/>
                  </a:lnTo>
                  <a:lnTo>
                    <a:pt x="366" y="146"/>
                  </a:lnTo>
                  <a:lnTo>
                    <a:pt x="367" y="146"/>
                  </a:lnTo>
                  <a:lnTo>
                    <a:pt x="369" y="146"/>
                  </a:lnTo>
                  <a:lnTo>
                    <a:pt x="370" y="146"/>
                  </a:lnTo>
                  <a:lnTo>
                    <a:pt x="370" y="148"/>
                  </a:lnTo>
                  <a:lnTo>
                    <a:pt x="371" y="148"/>
                  </a:lnTo>
                  <a:lnTo>
                    <a:pt x="372" y="148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4" y="150"/>
                  </a:lnTo>
                  <a:lnTo>
                    <a:pt x="375" y="150"/>
                  </a:lnTo>
                  <a:lnTo>
                    <a:pt x="376" y="150"/>
                  </a:lnTo>
                  <a:lnTo>
                    <a:pt x="377" y="150"/>
                  </a:lnTo>
                  <a:lnTo>
                    <a:pt x="378" y="150"/>
                  </a:lnTo>
                  <a:lnTo>
                    <a:pt x="378" y="152"/>
                  </a:lnTo>
                  <a:lnTo>
                    <a:pt x="379" y="152"/>
                  </a:lnTo>
                  <a:lnTo>
                    <a:pt x="379" y="150"/>
                  </a:lnTo>
                  <a:lnTo>
                    <a:pt x="380" y="150"/>
                  </a:lnTo>
                  <a:lnTo>
                    <a:pt x="380" y="152"/>
                  </a:lnTo>
                  <a:lnTo>
                    <a:pt x="381" y="150"/>
                  </a:lnTo>
                  <a:lnTo>
                    <a:pt x="381" y="152"/>
                  </a:lnTo>
                  <a:lnTo>
                    <a:pt x="382" y="150"/>
                  </a:lnTo>
                  <a:lnTo>
                    <a:pt x="383" y="150"/>
                  </a:lnTo>
                  <a:lnTo>
                    <a:pt x="384" y="150"/>
                  </a:lnTo>
                  <a:lnTo>
                    <a:pt x="385" y="150"/>
                  </a:lnTo>
                  <a:lnTo>
                    <a:pt x="386" y="150"/>
                  </a:lnTo>
                  <a:lnTo>
                    <a:pt x="387" y="150"/>
                  </a:lnTo>
                  <a:lnTo>
                    <a:pt x="387" y="152"/>
                  </a:lnTo>
                  <a:lnTo>
                    <a:pt x="388" y="152"/>
                  </a:lnTo>
                  <a:lnTo>
                    <a:pt x="388" y="153"/>
                  </a:lnTo>
                  <a:lnTo>
                    <a:pt x="389" y="154"/>
                  </a:lnTo>
                  <a:lnTo>
                    <a:pt x="390" y="155"/>
                  </a:lnTo>
                  <a:lnTo>
                    <a:pt x="391" y="155"/>
                  </a:lnTo>
                  <a:lnTo>
                    <a:pt x="392" y="155"/>
                  </a:lnTo>
                  <a:lnTo>
                    <a:pt x="393" y="154"/>
                  </a:lnTo>
                  <a:lnTo>
                    <a:pt x="394" y="154"/>
                  </a:lnTo>
                  <a:lnTo>
                    <a:pt x="395" y="153"/>
                  </a:lnTo>
                  <a:lnTo>
                    <a:pt x="394" y="153"/>
                  </a:lnTo>
                  <a:lnTo>
                    <a:pt x="395" y="153"/>
                  </a:lnTo>
                  <a:lnTo>
                    <a:pt x="395" y="152"/>
                  </a:lnTo>
                  <a:lnTo>
                    <a:pt x="396" y="152"/>
                  </a:lnTo>
                  <a:lnTo>
                    <a:pt x="396" y="150"/>
                  </a:lnTo>
                  <a:lnTo>
                    <a:pt x="397" y="150"/>
                  </a:lnTo>
                  <a:lnTo>
                    <a:pt x="398" y="150"/>
                  </a:lnTo>
                  <a:lnTo>
                    <a:pt x="399" y="152"/>
                  </a:lnTo>
                  <a:lnTo>
                    <a:pt x="400" y="152"/>
                  </a:lnTo>
                  <a:lnTo>
                    <a:pt x="401" y="152"/>
                  </a:lnTo>
                  <a:lnTo>
                    <a:pt x="402" y="152"/>
                  </a:lnTo>
                  <a:lnTo>
                    <a:pt x="403" y="152"/>
                  </a:lnTo>
                  <a:lnTo>
                    <a:pt x="404" y="152"/>
                  </a:lnTo>
                  <a:lnTo>
                    <a:pt x="406" y="152"/>
                  </a:lnTo>
                  <a:lnTo>
                    <a:pt x="407" y="152"/>
                  </a:lnTo>
                  <a:lnTo>
                    <a:pt x="407" y="150"/>
                  </a:lnTo>
                  <a:lnTo>
                    <a:pt x="408" y="150"/>
                  </a:lnTo>
                  <a:lnTo>
                    <a:pt x="408" y="152"/>
                  </a:lnTo>
                  <a:lnTo>
                    <a:pt x="409" y="152"/>
                  </a:lnTo>
                  <a:lnTo>
                    <a:pt x="409" y="153"/>
                  </a:lnTo>
                  <a:lnTo>
                    <a:pt x="408" y="153"/>
                  </a:lnTo>
                  <a:lnTo>
                    <a:pt x="407" y="154"/>
                  </a:lnTo>
                  <a:lnTo>
                    <a:pt x="407" y="155"/>
                  </a:lnTo>
                  <a:lnTo>
                    <a:pt x="407" y="156"/>
                  </a:lnTo>
                  <a:lnTo>
                    <a:pt x="408" y="156"/>
                  </a:lnTo>
                  <a:lnTo>
                    <a:pt x="408" y="157"/>
                  </a:lnTo>
                  <a:lnTo>
                    <a:pt x="409" y="157"/>
                  </a:lnTo>
                  <a:lnTo>
                    <a:pt x="409" y="158"/>
                  </a:lnTo>
                  <a:lnTo>
                    <a:pt x="408" y="157"/>
                  </a:lnTo>
                  <a:lnTo>
                    <a:pt x="408" y="158"/>
                  </a:lnTo>
                  <a:lnTo>
                    <a:pt x="409" y="158"/>
                  </a:lnTo>
                  <a:lnTo>
                    <a:pt x="409" y="159"/>
                  </a:lnTo>
                  <a:lnTo>
                    <a:pt x="409" y="160"/>
                  </a:lnTo>
                  <a:lnTo>
                    <a:pt x="410" y="160"/>
                  </a:lnTo>
                  <a:lnTo>
                    <a:pt x="411" y="160"/>
                  </a:lnTo>
                  <a:lnTo>
                    <a:pt x="412" y="160"/>
                  </a:lnTo>
                  <a:lnTo>
                    <a:pt x="413" y="160"/>
                  </a:lnTo>
                  <a:lnTo>
                    <a:pt x="414" y="160"/>
                  </a:lnTo>
                  <a:lnTo>
                    <a:pt x="414" y="159"/>
                  </a:lnTo>
                  <a:lnTo>
                    <a:pt x="415" y="159"/>
                  </a:lnTo>
                  <a:lnTo>
                    <a:pt x="415" y="160"/>
                  </a:lnTo>
                  <a:lnTo>
                    <a:pt x="416" y="160"/>
                  </a:lnTo>
                  <a:lnTo>
                    <a:pt x="416" y="161"/>
                  </a:lnTo>
                  <a:lnTo>
                    <a:pt x="416" y="162"/>
                  </a:lnTo>
                  <a:lnTo>
                    <a:pt x="415" y="162"/>
                  </a:lnTo>
                  <a:lnTo>
                    <a:pt x="415" y="163"/>
                  </a:lnTo>
                  <a:lnTo>
                    <a:pt x="414" y="163"/>
                  </a:lnTo>
                  <a:lnTo>
                    <a:pt x="415" y="164"/>
                  </a:lnTo>
                  <a:lnTo>
                    <a:pt x="416" y="164"/>
                  </a:lnTo>
                  <a:lnTo>
                    <a:pt x="415" y="164"/>
                  </a:lnTo>
                  <a:lnTo>
                    <a:pt x="415" y="165"/>
                  </a:lnTo>
                  <a:lnTo>
                    <a:pt x="414" y="165"/>
                  </a:lnTo>
                  <a:lnTo>
                    <a:pt x="414" y="166"/>
                  </a:lnTo>
                  <a:lnTo>
                    <a:pt x="414" y="167"/>
                  </a:lnTo>
                  <a:lnTo>
                    <a:pt x="415" y="167"/>
                  </a:lnTo>
                  <a:lnTo>
                    <a:pt x="416" y="167"/>
                  </a:lnTo>
                  <a:lnTo>
                    <a:pt x="417" y="167"/>
                  </a:lnTo>
                  <a:lnTo>
                    <a:pt x="417" y="168"/>
                  </a:lnTo>
                  <a:lnTo>
                    <a:pt x="417" y="169"/>
                  </a:lnTo>
                  <a:lnTo>
                    <a:pt x="418" y="169"/>
                  </a:lnTo>
                  <a:lnTo>
                    <a:pt x="419" y="169"/>
                  </a:lnTo>
                  <a:lnTo>
                    <a:pt x="420" y="169"/>
                  </a:lnTo>
                  <a:lnTo>
                    <a:pt x="421" y="168"/>
                  </a:lnTo>
                  <a:lnTo>
                    <a:pt x="421" y="167"/>
                  </a:lnTo>
                  <a:lnTo>
                    <a:pt x="422" y="167"/>
                  </a:lnTo>
                  <a:lnTo>
                    <a:pt x="422" y="166"/>
                  </a:lnTo>
                  <a:lnTo>
                    <a:pt x="423" y="166"/>
                  </a:lnTo>
                  <a:lnTo>
                    <a:pt x="423" y="167"/>
                  </a:lnTo>
                  <a:lnTo>
                    <a:pt x="423" y="166"/>
                  </a:lnTo>
                  <a:lnTo>
                    <a:pt x="423" y="165"/>
                  </a:lnTo>
                  <a:lnTo>
                    <a:pt x="424" y="165"/>
                  </a:lnTo>
                  <a:lnTo>
                    <a:pt x="424" y="164"/>
                  </a:lnTo>
                  <a:lnTo>
                    <a:pt x="425" y="164"/>
                  </a:lnTo>
                  <a:lnTo>
                    <a:pt x="426" y="164"/>
                  </a:lnTo>
                  <a:lnTo>
                    <a:pt x="427" y="163"/>
                  </a:lnTo>
                  <a:lnTo>
                    <a:pt x="427" y="161"/>
                  </a:lnTo>
                  <a:lnTo>
                    <a:pt x="428" y="161"/>
                  </a:lnTo>
                  <a:lnTo>
                    <a:pt x="429" y="161"/>
                  </a:lnTo>
                  <a:lnTo>
                    <a:pt x="430" y="161"/>
                  </a:lnTo>
                  <a:lnTo>
                    <a:pt x="430" y="162"/>
                  </a:lnTo>
                  <a:lnTo>
                    <a:pt x="431" y="162"/>
                  </a:lnTo>
                  <a:lnTo>
                    <a:pt x="432" y="163"/>
                  </a:lnTo>
                  <a:lnTo>
                    <a:pt x="432" y="164"/>
                  </a:lnTo>
                  <a:lnTo>
                    <a:pt x="432" y="165"/>
                  </a:lnTo>
                  <a:lnTo>
                    <a:pt x="432" y="166"/>
                  </a:lnTo>
                  <a:lnTo>
                    <a:pt x="433" y="166"/>
                  </a:lnTo>
                  <a:lnTo>
                    <a:pt x="434" y="166"/>
                  </a:lnTo>
                  <a:lnTo>
                    <a:pt x="435" y="166"/>
                  </a:lnTo>
                  <a:lnTo>
                    <a:pt x="435" y="165"/>
                  </a:lnTo>
                  <a:lnTo>
                    <a:pt x="437" y="165"/>
                  </a:lnTo>
                  <a:lnTo>
                    <a:pt x="437" y="166"/>
                  </a:lnTo>
                  <a:lnTo>
                    <a:pt x="438" y="166"/>
                  </a:lnTo>
                  <a:lnTo>
                    <a:pt x="438" y="167"/>
                  </a:lnTo>
                  <a:lnTo>
                    <a:pt x="438" y="168"/>
                  </a:lnTo>
                  <a:lnTo>
                    <a:pt x="438" y="169"/>
                  </a:lnTo>
                  <a:lnTo>
                    <a:pt x="437" y="170"/>
                  </a:lnTo>
                  <a:lnTo>
                    <a:pt x="438" y="170"/>
                  </a:lnTo>
                  <a:lnTo>
                    <a:pt x="438" y="171"/>
                  </a:lnTo>
                  <a:lnTo>
                    <a:pt x="439" y="171"/>
                  </a:lnTo>
                  <a:lnTo>
                    <a:pt x="440" y="171"/>
                  </a:lnTo>
                  <a:lnTo>
                    <a:pt x="441" y="171"/>
                  </a:lnTo>
                  <a:lnTo>
                    <a:pt x="442" y="171"/>
                  </a:lnTo>
                  <a:lnTo>
                    <a:pt x="443" y="171"/>
                  </a:lnTo>
                  <a:lnTo>
                    <a:pt x="443" y="170"/>
                  </a:lnTo>
                  <a:lnTo>
                    <a:pt x="443" y="169"/>
                  </a:lnTo>
                  <a:lnTo>
                    <a:pt x="444" y="169"/>
                  </a:lnTo>
                  <a:lnTo>
                    <a:pt x="444" y="168"/>
                  </a:lnTo>
                  <a:lnTo>
                    <a:pt x="444" y="167"/>
                  </a:lnTo>
                  <a:lnTo>
                    <a:pt x="445" y="168"/>
                  </a:lnTo>
                  <a:lnTo>
                    <a:pt x="444" y="168"/>
                  </a:lnTo>
                  <a:lnTo>
                    <a:pt x="444" y="169"/>
                  </a:lnTo>
                  <a:lnTo>
                    <a:pt x="445" y="169"/>
                  </a:lnTo>
                  <a:lnTo>
                    <a:pt x="445" y="168"/>
                  </a:lnTo>
                  <a:lnTo>
                    <a:pt x="445" y="167"/>
                  </a:lnTo>
                  <a:lnTo>
                    <a:pt x="445" y="168"/>
                  </a:lnTo>
                  <a:lnTo>
                    <a:pt x="447" y="169"/>
                  </a:lnTo>
                  <a:lnTo>
                    <a:pt x="447" y="168"/>
                  </a:lnTo>
                  <a:lnTo>
                    <a:pt x="448" y="166"/>
                  </a:lnTo>
                  <a:lnTo>
                    <a:pt x="449" y="166"/>
                  </a:lnTo>
                  <a:lnTo>
                    <a:pt x="450" y="166"/>
                  </a:lnTo>
                  <a:lnTo>
                    <a:pt x="451" y="166"/>
                  </a:lnTo>
                  <a:lnTo>
                    <a:pt x="451" y="167"/>
                  </a:lnTo>
                  <a:lnTo>
                    <a:pt x="451" y="168"/>
                  </a:lnTo>
                  <a:lnTo>
                    <a:pt x="451" y="169"/>
                  </a:lnTo>
                  <a:lnTo>
                    <a:pt x="452" y="170"/>
                  </a:lnTo>
                  <a:lnTo>
                    <a:pt x="451" y="170"/>
                  </a:lnTo>
                  <a:lnTo>
                    <a:pt x="452" y="170"/>
                  </a:lnTo>
                  <a:lnTo>
                    <a:pt x="451" y="171"/>
                  </a:lnTo>
                  <a:lnTo>
                    <a:pt x="450" y="171"/>
                  </a:lnTo>
                  <a:lnTo>
                    <a:pt x="450" y="172"/>
                  </a:lnTo>
                  <a:lnTo>
                    <a:pt x="449" y="172"/>
                  </a:lnTo>
                  <a:lnTo>
                    <a:pt x="450" y="173"/>
                  </a:lnTo>
                  <a:lnTo>
                    <a:pt x="450" y="174"/>
                  </a:lnTo>
                  <a:lnTo>
                    <a:pt x="450" y="175"/>
                  </a:lnTo>
                  <a:lnTo>
                    <a:pt x="451" y="175"/>
                  </a:lnTo>
                  <a:lnTo>
                    <a:pt x="451" y="176"/>
                  </a:lnTo>
                  <a:lnTo>
                    <a:pt x="452" y="176"/>
                  </a:lnTo>
                  <a:lnTo>
                    <a:pt x="453" y="178"/>
                  </a:lnTo>
                  <a:lnTo>
                    <a:pt x="454" y="178"/>
                  </a:lnTo>
                  <a:lnTo>
                    <a:pt x="455" y="176"/>
                  </a:lnTo>
                  <a:lnTo>
                    <a:pt x="455" y="175"/>
                  </a:lnTo>
                  <a:lnTo>
                    <a:pt x="455" y="174"/>
                  </a:lnTo>
                  <a:lnTo>
                    <a:pt x="455" y="173"/>
                  </a:lnTo>
                  <a:lnTo>
                    <a:pt x="455" y="172"/>
                  </a:lnTo>
                  <a:lnTo>
                    <a:pt x="457" y="172"/>
                  </a:lnTo>
                  <a:lnTo>
                    <a:pt x="457" y="171"/>
                  </a:lnTo>
                  <a:lnTo>
                    <a:pt x="457" y="170"/>
                  </a:lnTo>
                  <a:lnTo>
                    <a:pt x="455" y="170"/>
                  </a:lnTo>
                  <a:lnTo>
                    <a:pt x="455" y="169"/>
                  </a:lnTo>
                  <a:lnTo>
                    <a:pt x="457" y="169"/>
                  </a:lnTo>
                  <a:lnTo>
                    <a:pt x="457" y="170"/>
                  </a:lnTo>
                  <a:lnTo>
                    <a:pt x="458" y="170"/>
                  </a:lnTo>
                  <a:lnTo>
                    <a:pt x="458" y="169"/>
                  </a:lnTo>
                  <a:lnTo>
                    <a:pt x="459" y="169"/>
                  </a:lnTo>
                  <a:lnTo>
                    <a:pt x="459" y="168"/>
                  </a:lnTo>
                  <a:lnTo>
                    <a:pt x="460" y="168"/>
                  </a:lnTo>
                  <a:lnTo>
                    <a:pt x="460" y="167"/>
                  </a:lnTo>
                  <a:lnTo>
                    <a:pt x="460" y="166"/>
                  </a:lnTo>
                  <a:lnTo>
                    <a:pt x="459" y="165"/>
                  </a:lnTo>
                  <a:lnTo>
                    <a:pt x="459" y="164"/>
                  </a:lnTo>
                  <a:lnTo>
                    <a:pt x="460" y="163"/>
                  </a:lnTo>
                  <a:lnTo>
                    <a:pt x="460" y="164"/>
                  </a:lnTo>
                  <a:lnTo>
                    <a:pt x="460" y="165"/>
                  </a:lnTo>
                  <a:lnTo>
                    <a:pt x="461" y="164"/>
                  </a:lnTo>
                  <a:lnTo>
                    <a:pt x="462" y="164"/>
                  </a:lnTo>
                  <a:lnTo>
                    <a:pt x="462" y="163"/>
                  </a:lnTo>
                  <a:lnTo>
                    <a:pt x="463" y="163"/>
                  </a:lnTo>
                  <a:lnTo>
                    <a:pt x="464" y="163"/>
                  </a:lnTo>
                  <a:lnTo>
                    <a:pt x="464" y="164"/>
                  </a:lnTo>
                  <a:lnTo>
                    <a:pt x="464" y="165"/>
                  </a:lnTo>
                  <a:lnTo>
                    <a:pt x="464" y="166"/>
                  </a:lnTo>
                  <a:lnTo>
                    <a:pt x="464" y="167"/>
                  </a:lnTo>
                  <a:lnTo>
                    <a:pt x="465" y="167"/>
                  </a:lnTo>
                  <a:lnTo>
                    <a:pt x="465" y="168"/>
                  </a:lnTo>
                  <a:lnTo>
                    <a:pt x="465" y="169"/>
                  </a:lnTo>
                  <a:lnTo>
                    <a:pt x="465" y="170"/>
                  </a:lnTo>
                  <a:lnTo>
                    <a:pt x="467" y="170"/>
                  </a:lnTo>
                  <a:lnTo>
                    <a:pt x="467" y="169"/>
                  </a:lnTo>
                  <a:lnTo>
                    <a:pt x="467" y="168"/>
                  </a:lnTo>
                  <a:lnTo>
                    <a:pt x="468" y="168"/>
                  </a:lnTo>
                  <a:lnTo>
                    <a:pt x="469" y="169"/>
                  </a:lnTo>
                  <a:lnTo>
                    <a:pt x="469" y="170"/>
                  </a:lnTo>
                  <a:lnTo>
                    <a:pt x="470" y="171"/>
                  </a:lnTo>
                  <a:lnTo>
                    <a:pt x="471" y="171"/>
                  </a:lnTo>
                  <a:lnTo>
                    <a:pt x="472" y="171"/>
                  </a:lnTo>
                  <a:lnTo>
                    <a:pt x="473" y="171"/>
                  </a:lnTo>
                  <a:lnTo>
                    <a:pt x="474" y="170"/>
                  </a:lnTo>
                  <a:lnTo>
                    <a:pt x="474" y="169"/>
                  </a:lnTo>
                  <a:lnTo>
                    <a:pt x="474" y="168"/>
                  </a:lnTo>
                  <a:lnTo>
                    <a:pt x="474" y="167"/>
                  </a:lnTo>
                  <a:lnTo>
                    <a:pt x="474" y="166"/>
                  </a:lnTo>
                  <a:lnTo>
                    <a:pt x="475" y="166"/>
                  </a:lnTo>
                  <a:lnTo>
                    <a:pt x="476" y="167"/>
                  </a:lnTo>
                  <a:lnTo>
                    <a:pt x="477" y="167"/>
                  </a:lnTo>
                  <a:lnTo>
                    <a:pt x="478" y="167"/>
                  </a:lnTo>
                  <a:lnTo>
                    <a:pt x="478" y="168"/>
                  </a:lnTo>
                  <a:lnTo>
                    <a:pt x="477" y="169"/>
                  </a:lnTo>
                  <a:lnTo>
                    <a:pt x="476" y="170"/>
                  </a:lnTo>
                  <a:lnTo>
                    <a:pt x="477" y="171"/>
                  </a:lnTo>
                  <a:lnTo>
                    <a:pt x="478" y="171"/>
                  </a:lnTo>
                  <a:lnTo>
                    <a:pt x="479" y="172"/>
                  </a:lnTo>
                  <a:lnTo>
                    <a:pt x="480" y="172"/>
                  </a:lnTo>
                  <a:lnTo>
                    <a:pt x="481" y="172"/>
                  </a:lnTo>
                  <a:lnTo>
                    <a:pt x="482" y="172"/>
                  </a:lnTo>
                  <a:lnTo>
                    <a:pt x="482" y="173"/>
                  </a:lnTo>
                  <a:lnTo>
                    <a:pt x="482" y="174"/>
                  </a:lnTo>
                  <a:lnTo>
                    <a:pt x="482" y="175"/>
                  </a:lnTo>
                  <a:lnTo>
                    <a:pt x="483" y="175"/>
                  </a:lnTo>
                  <a:lnTo>
                    <a:pt x="484" y="175"/>
                  </a:lnTo>
                  <a:lnTo>
                    <a:pt x="484" y="174"/>
                  </a:lnTo>
                  <a:lnTo>
                    <a:pt x="485" y="174"/>
                  </a:lnTo>
                  <a:lnTo>
                    <a:pt x="486" y="175"/>
                  </a:lnTo>
                  <a:lnTo>
                    <a:pt x="486" y="176"/>
                  </a:lnTo>
                  <a:lnTo>
                    <a:pt x="487" y="176"/>
                  </a:lnTo>
                  <a:lnTo>
                    <a:pt x="488" y="178"/>
                  </a:lnTo>
                  <a:lnTo>
                    <a:pt x="489" y="180"/>
                  </a:lnTo>
                  <a:lnTo>
                    <a:pt x="490" y="180"/>
                  </a:lnTo>
                  <a:lnTo>
                    <a:pt x="491" y="178"/>
                  </a:lnTo>
                  <a:lnTo>
                    <a:pt x="491" y="176"/>
                  </a:lnTo>
                  <a:lnTo>
                    <a:pt x="492" y="176"/>
                  </a:lnTo>
                  <a:lnTo>
                    <a:pt x="492" y="175"/>
                  </a:lnTo>
                  <a:lnTo>
                    <a:pt x="494" y="175"/>
                  </a:lnTo>
                  <a:lnTo>
                    <a:pt x="494" y="176"/>
                  </a:lnTo>
                  <a:lnTo>
                    <a:pt x="495" y="176"/>
                  </a:lnTo>
                  <a:lnTo>
                    <a:pt x="496" y="176"/>
                  </a:lnTo>
                  <a:lnTo>
                    <a:pt x="497" y="175"/>
                  </a:lnTo>
                  <a:lnTo>
                    <a:pt x="498" y="175"/>
                  </a:lnTo>
                  <a:lnTo>
                    <a:pt x="498" y="174"/>
                  </a:lnTo>
                  <a:lnTo>
                    <a:pt x="498" y="173"/>
                  </a:lnTo>
                  <a:lnTo>
                    <a:pt x="498" y="172"/>
                  </a:lnTo>
                  <a:lnTo>
                    <a:pt x="497" y="173"/>
                  </a:lnTo>
                  <a:lnTo>
                    <a:pt x="497" y="172"/>
                  </a:lnTo>
                  <a:lnTo>
                    <a:pt x="498" y="172"/>
                  </a:lnTo>
                  <a:lnTo>
                    <a:pt x="498" y="171"/>
                  </a:lnTo>
                  <a:lnTo>
                    <a:pt x="499" y="171"/>
                  </a:lnTo>
                  <a:lnTo>
                    <a:pt x="500" y="171"/>
                  </a:lnTo>
                  <a:lnTo>
                    <a:pt x="501" y="171"/>
                  </a:lnTo>
                  <a:lnTo>
                    <a:pt x="501" y="170"/>
                  </a:lnTo>
                  <a:lnTo>
                    <a:pt x="502" y="170"/>
                  </a:lnTo>
                  <a:lnTo>
                    <a:pt x="504" y="171"/>
                  </a:lnTo>
                  <a:lnTo>
                    <a:pt x="504" y="170"/>
                  </a:lnTo>
                  <a:lnTo>
                    <a:pt x="504" y="171"/>
                  </a:lnTo>
                  <a:lnTo>
                    <a:pt x="505" y="170"/>
                  </a:lnTo>
                  <a:lnTo>
                    <a:pt x="505" y="169"/>
                  </a:lnTo>
                  <a:lnTo>
                    <a:pt x="506" y="169"/>
                  </a:lnTo>
                  <a:lnTo>
                    <a:pt x="506" y="170"/>
                  </a:lnTo>
                  <a:lnTo>
                    <a:pt x="507" y="170"/>
                  </a:lnTo>
                  <a:lnTo>
                    <a:pt x="507" y="169"/>
                  </a:lnTo>
                  <a:lnTo>
                    <a:pt x="507" y="170"/>
                  </a:lnTo>
                  <a:lnTo>
                    <a:pt x="508" y="170"/>
                  </a:lnTo>
                  <a:lnTo>
                    <a:pt x="508" y="169"/>
                  </a:lnTo>
                  <a:lnTo>
                    <a:pt x="508" y="168"/>
                  </a:lnTo>
                  <a:lnTo>
                    <a:pt x="509" y="168"/>
                  </a:lnTo>
                  <a:lnTo>
                    <a:pt x="510" y="168"/>
                  </a:lnTo>
                  <a:lnTo>
                    <a:pt x="511" y="169"/>
                  </a:lnTo>
                  <a:lnTo>
                    <a:pt x="512" y="170"/>
                  </a:lnTo>
                  <a:lnTo>
                    <a:pt x="512" y="171"/>
                  </a:lnTo>
                  <a:lnTo>
                    <a:pt x="514" y="171"/>
                  </a:lnTo>
                  <a:lnTo>
                    <a:pt x="514" y="170"/>
                  </a:lnTo>
                  <a:lnTo>
                    <a:pt x="514" y="169"/>
                  </a:lnTo>
                  <a:lnTo>
                    <a:pt x="515" y="169"/>
                  </a:lnTo>
                  <a:lnTo>
                    <a:pt x="515" y="170"/>
                  </a:lnTo>
                  <a:lnTo>
                    <a:pt x="516" y="170"/>
                  </a:lnTo>
                  <a:lnTo>
                    <a:pt x="517" y="170"/>
                  </a:lnTo>
                  <a:lnTo>
                    <a:pt x="516" y="169"/>
                  </a:lnTo>
                  <a:lnTo>
                    <a:pt x="516" y="168"/>
                  </a:lnTo>
                  <a:lnTo>
                    <a:pt x="516" y="167"/>
                  </a:lnTo>
                  <a:lnTo>
                    <a:pt x="517" y="167"/>
                  </a:lnTo>
                  <a:lnTo>
                    <a:pt x="518" y="167"/>
                  </a:lnTo>
                  <a:lnTo>
                    <a:pt x="519" y="168"/>
                  </a:lnTo>
                  <a:lnTo>
                    <a:pt x="520" y="168"/>
                  </a:lnTo>
                  <a:lnTo>
                    <a:pt x="521" y="167"/>
                  </a:lnTo>
                  <a:lnTo>
                    <a:pt x="521" y="166"/>
                  </a:lnTo>
                  <a:lnTo>
                    <a:pt x="522" y="166"/>
                  </a:lnTo>
                  <a:lnTo>
                    <a:pt x="522" y="167"/>
                  </a:lnTo>
                  <a:lnTo>
                    <a:pt x="522" y="166"/>
                  </a:lnTo>
                  <a:lnTo>
                    <a:pt x="524" y="166"/>
                  </a:lnTo>
                  <a:lnTo>
                    <a:pt x="524" y="165"/>
                  </a:lnTo>
                  <a:lnTo>
                    <a:pt x="524" y="164"/>
                  </a:lnTo>
                  <a:lnTo>
                    <a:pt x="524" y="165"/>
                  </a:lnTo>
                  <a:lnTo>
                    <a:pt x="525" y="165"/>
                  </a:lnTo>
                  <a:lnTo>
                    <a:pt x="526" y="165"/>
                  </a:lnTo>
                  <a:lnTo>
                    <a:pt x="526" y="166"/>
                  </a:lnTo>
                  <a:lnTo>
                    <a:pt x="526" y="167"/>
                  </a:lnTo>
                  <a:lnTo>
                    <a:pt x="526" y="168"/>
                  </a:lnTo>
                  <a:lnTo>
                    <a:pt x="527" y="168"/>
                  </a:lnTo>
                  <a:lnTo>
                    <a:pt x="528" y="167"/>
                  </a:lnTo>
                  <a:lnTo>
                    <a:pt x="528" y="168"/>
                  </a:lnTo>
                  <a:lnTo>
                    <a:pt x="529" y="168"/>
                  </a:lnTo>
                  <a:lnTo>
                    <a:pt x="530" y="168"/>
                  </a:lnTo>
                  <a:lnTo>
                    <a:pt x="531" y="168"/>
                  </a:lnTo>
                  <a:lnTo>
                    <a:pt x="530" y="168"/>
                  </a:lnTo>
                  <a:lnTo>
                    <a:pt x="530" y="169"/>
                  </a:lnTo>
                  <a:lnTo>
                    <a:pt x="531" y="169"/>
                  </a:lnTo>
                  <a:lnTo>
                    <a:pt x="532" y="169"/>
                  </a:lnTo>
                  <a:lnTo>
                    <a:pt x="534" y="169"/>
                  </a:lnTo>
                  <a:lnTo>
                    <a:pt x="535" y="169"/>
                  </a:lnTo>
                  <a:lnTo>
                    <a:pt x="536" y="169"/>
                  </a:lnTo>
                  <a:lnTo>
                    <a:pt x="536" y="168"/>
                  </a:lnTo>
                  <a:lnTo>
                    <a:pt x="537" y="168"/>
                  </a:lnTo>
                  <a:lnTo>
                    <a:pt x="538" y="168"/>
                  </a:lnTo>
                  <a:lnTo>
                    <a:pt x="539" y="168"/>
                  </a:lnTo>
                  <a:lnTo>
                    <a:pt x="539" y="167"/>
                  </a:lnTo>
                  <a:lnTo>
                    <a:pt x="539" y="166"/>
                  </a:lnTo>
                  <a:lnTo>
                    <a:pt x="539" y="167"/>
                  </a:lnTo>
                  <a:lnTo>
                    <a:pt x="539" y="168"/>
                  </a:lnTo>
                  <a:lnTo>
                    <a:pt x="540" y="168"/>
                  </a:lnTo>
                  <a:lnTo>
                    <a:pt x="540" y="167"/>
                  </a:lnTo>
                  <a:lnTo>
                    <a:pt x="540" y="166"/>
                  </a:lnTo>
                  <a:lnTo>
                    <a:pt x="540" y="165"/>
                  </a:lnTo>
                  <a:lnTo>
                    <a:pt x="541" y="164"/>
                  </a:lnTo>
                  <a:lnTo>
                    <a:pt x="541" y="163"/>
                  </a:lnTo>
                  <a:lnTo>
                    <a:pt x="542" y="163"/>
                  </a:lnTo>
                  <a:lnTo>
                    <a:pt x="544" y="164"/>
                  </a:lnTo>
                  <a:lnTo>
                    <a:pt x="544" y="165"/>
                  </a:lnTo>
                  <a:lnTo>
                    <a:pt x="545" y="165"/>
                  </a:lnTo>
                  <a:lnTo>
                    <a:pt x="545" y="164"/>
                  </a:lnTo>
                  <a:lnTo>
                    <a:pt x="546" y="165"/>
                  </a:lnTo>
                  <a:lnTo>
                    <a:pt x="545" y="166"/>
                  </a:lnTo>
                  <a:lnTo>
                    <a:pt x="546" y="166"/>
                  </a:lnTo>
                  <a:lnTo>
                    <a:pt x="547" y="166"/>
                  </a:lnTo>
                  <a:lnTo>
                    <a:pt x="547" y="165"/>
                  </a:lnTo>
                  <a:lnTo>
                    <a:pt x="548" y="165"/>
                  </a:lnTo>
                  <a:lnTo>
                    <a:pt x="548" y="166"/>
                  </a:lnTo>
                  <a:lnTo>
                    <a:pt x="547" y="167"/>
                  </a:lnTo>
                  <a:lnTo>
                    <a:pt x="548" y="168"/>
                  </a:lnTo>
                  <a:lnTo>
                    <a:pt x="548" y="166"/>
                  </a:lnTo>
                  <a:lnTo>
                    <a:pt x="549" y="166"/>
                  </a:lnTo>
                  <a:lnTo>
                    <a:pt x="548" y="166"/>
                  </a:lnTo>
                  <a:lnTo>
                    <a:pt x="548" y="167"/>
                  </a:lnTo>
                  <a:lnTo>
                    <a:pt x="549" y="167"/>
                  </a:lnTo>
                  <a:lnTo>
                    <a:pt x="549" y="166"/>
                  </a:lnTo>
                  <a:lnTo>
                    <a:pt x="549" y="167"/>
                  </a:lnTo>
                  <a:lnTo>
                    <a:pt x="549" y="168"/>
                  </a:lnTo>
                  <a:lnTo>
                    <a:pt x="550" y="168"/>
                  </a:lnTo>
                  <a:lnTo>
                    <a:pt x="549" y="168"/>
                  </a:lnTo>
                  <a:lnTo>
                    <a:pt x="550" y="169"/>
                  </a:lnTo>
                  <a:lnTo>
                    <a:pt x="551" y="169"/>
                  </a:lnTo>
                  <a:lnTo>
                    <a:pt x="552" y="169"/>
                  </a:lnTo>
                  <a:lnTo>
                    <a:pt x="552" y="170"/>
                  </a:lnTo>
                  <a:lnTo>
                    <a:pt x="552" y="169"/>
                  </a:lnTo>
                  <a:lnTo>
                    <a:pt x="554" y="169"/>
                  </a:lnTo>
                  <a:lnTo>
                    <a:pt x="554" y="170"/>
                  </a:lnTo>
                  <a:lnTo>
                    <a:pt x="554" y="171"/>
                  </a:lnTo>
                  <a:lnTo>
                    <a:pt x="554" y="172"/>
                  </a:lnTo>
                  <a:lnTo>
                    <a:pt x="555" y="172"/>
                  </a:lnTo>
                  <a:lnTo>
                    <a:pt x="555" y="171"/>
                  </a:lnTo>
                  <a:lnTo>
                    <a:pt x="556" y="172"/>
                  </a:lnTo>
                  <a:lnTo>
                    <a:pt x="555" y="172"/>
                  </a:lnTo>
                  <a:lnTo>
                    <a:pt x="555" y="173"/>
                  </a:lnTo>
                  <a:lnTo>
                    <a:pt x="555" y="174"/>
                  </a:lnTo>
                  <a:lnTo>
                    <a:pt x="556" y="174"/>
                  </a:lnTo>
                  <a:lnTo>
                    <a:pt x="557" y="174"/>
                  </a:lnTo>
                  <a:lnTo>
                    <a:pt x="558" y="175"/>
                  </a:lnTo>
                  <a:lnTo>
                    <a:pt x="557" y="176"/>
                  </a:lnTo>
                  <a:lnTo>
                    <a:pt x="558" y="176"/>
                  </a:lnTo>
                  <a:lnTo>
                    <a:pt x="559" y="176"/>
                  </a:lnTo>
                  <a:lnTo>
                    <a:pt x="560" y="176"/>
                  </a:lnTo>
                  <a:lnTo>
                    <a:pt x="560" y="175"/>
                  </a:lnTo>
                  <a:lnTo>
                    <a:pt x="561" y="175"/>
                  </a:lnTo>
                  <a:lnTo>
                    <a:pt x="561" y="176"/>
                  </a:lnTo>
                  <a:lnTo>
                    <a:pt x="562" y="176"/>
                  </a:lnTo>
                  <a:lnTo>
                    <a:pt x="562" y="175"/>
                  </a:lnTo>
                  <a:lnTo>
                    <a:pt x="564" y="175"/>
                  </a:lnTo>
                  <a:lnTo>
                    <a:pt x="564" y="176"/>
                  </a:lnTo>
                  <a:lnTo>
                    <a:pt x="562" y="176"/>
                  </a:lnTo>
                  <a:lnTo>
                    <a:pt x="564" y="176"/>
                  </a:lnTo>
                  <a:lnTo>
                    <a:pt x="564" y="178"/>
                  </a:lnTo>
                  <a:lnTo>
                    <a:pt x="564" y="176"/>
                  </a:lnTo>
                  <a:lnTo>
                    <a:pt x="564" y="178"/>
                  </a:lnTo>
                  <a:lnTo>
                    <a:pt x="565" y="178"/>
                  </a:lnTo>
                  <a:lnTo>
                    <a:pt x="564" y="178"/>
                  </a:lnTo>
                  <a:lnTo>
                    <a:pt x="565" y="178"/>
                  </a:lnTo>
                  <a:lnTo>
                    <a:pt x="566" y="178"/>
                  </a:lnTo>
                  <a:lnTo>
                    <a:pt x="565" y="178"/>
                  </a:lnTo>
                  <a:lnTo>
                    <a:pt x="566" y="180"/>
                  </a:lnTo>
                  <a:lnTo>
                    <a:pt x="567" y="178"/>
                  </a:lnTo>
                  <a:lnTo>
                    <a:pt x="568" y="178"/>
                  </a:lnTo>
                  <a:lnTo>
                    <a:pt x="568" y="180"/>
                  </a:lnTo>
                  <a:lnTo>
                    <a:pt x="568" y="178"/>
                  </a:lnTo>
                  <a:lnTo>
                    <a:pt x="569" y="178"/>
                  </a:lnTo>
                  <a:lnTo>
                    <a:pt x="568" y="180"/>
                  </a:lnTo>
                  <a:lnTo>
                    <a:pt x="567" y="180"/>
                  </a:lnTo>
                  <a:lnTo>
                    <a:pt x="568" y="180"/>
                  </a:lnTo>
                  <a:lnTo>
                    <a:pt x="569" y="180"/>
                  </a:lnTo>
                  <a:lnTo>
                    <a:pt x="570" y="180"/>
                  </a:lnTo>
                  <a:lnTo>
                    <a:pt x="571" y="180"/>
                  </a:lnTo>
                  <a:lnTo>
                    <a:pt x="571" y="178"/>
                  </a:lnTo>
                  <a:lnTo>
                    <a:pt x="571" y="180"/>
                  </a:lnTo>
                  <a:lnTo>
                    <a:pt x="572" y="180"/>
                  </a:lnTo>
                  <a:lnTo>
                    <a:pt x="571" y="181"/>
                  </a:lnTo>
                  <a:lnTo>
                    <a:pt x="572" y="181"/>
                  </a:lnTo>
                  <a:lnTo>
                    <a:pt x="572" y="180"/>
                  </a:lnTo>
                  <a:lnTo>
                    <a:pt x="574" y="180"/>
                  </a:lnTo>
                  <a:lnTo>
                    <a:pt x="572" y="181"/>
                  </a:lnTo>
                  <a:lnTo>
                    <a:pt x="572" y="182"/>
                  </a:lnTo>
                  <a:lnTo>
                    <a:pt x="574" y="182"/>
                  </a:lnTo>
                  <a:lnTo>
                    <a:pt x="574" y="181"/>
                  </a:lnTo>
                  <a:lnTo>
                    <a:pt x="574" y="182"/>
                  </a:lnTo>
                  <a:lnTo>
                    <a:pt x="574" y="183"/>
                  </a:lnTo>
                  <a:lnTo>
                    <a:pt x="574" y="182"/>
                  </a:lnTo>
                  <a:lnTo>
                    <a:pt x="575" y="182"/>
                  </a:lnTo>
                  <a:lnTo>
                    <a:pt x="576" y="182"/>
                  </a:lnTo>
                  <a:lnTo>
                    <a:pt x="575" y="182"/>
                  </a:lnTo>
                  <a:lnTo>
                    <a:pt x="575" y="181"/>
                  </a:lnTo>
                  <a:lnTo>
                    <a:pt x="576" y="181"/>
                  </a:lnTo>
                  <a:lnTo>
                    <a:pt x="577" y="181"/>
                  </a:lnTo>
                  <a:lnTo>
                    <a:pt x="578" y="181"/>
                  </a:lnTo>
                  <a:lnTo>
                    <a:pt x="577" y="182"/>
                  </a:lnTo>
                  <a:lnTo>
                    <a:pt x="577" y="183"/>
                  </a:lnTo>
                  <a:lnTo>
                    <a:pt x="576" y="183"/>
                  </a:lnTo>
                  <a:lnTo>
                    <a:pt x="577" y="184"/>
                  </a:lnTo>
                  <a:lnTo>
                    <a:pt x="578" y="184"/>
                  </a:lnTo>
                  <a:lnTo>
                    <a:pt x="579" y="184"/>
                  </a:lnTo>
                  <a:lnTo>
                    <a:pt x="579" y="185"/>
                  </a:lnTo>
                  <a:lnTo>
                    <a:pt x="580" y="186"/>
                  </a:lnTo>
                  <a:lnTo>
                    <a:pt x="580" y="185"/>
                  </a:lnTo>
                  <a:lnTo>
                    <a:pt x="581" y="185"/>
                  </a:lnTo>
                  <a:lnTo>
                    <a:pt x="581" y="186"/>
                  </a:lnTo>
                  <a:lnTo>
                    <a:pt x="580" y="186"/>
                  </a:lnTo>
                  <a:lnTo>
                    <a:pt x="580" y="187"/>
                  </a:lnTo>
                  <a:lnTo>
                    <a:pt x="581" y="187"/>
                  </a:lnTo>
                  <a:lnTo>
                    <a:pt x="582" y="187"/>
                  </a:lnTo>
                  <a:lnTo>
                    <a:pt x="582" y="186"/>
                  </a:lnTo>
                  <a:lnTo>
                    <a:pt x="582" y="185"/>
                  </a:lnTo>
                  <a:lnTo>
                    <a:pt x="582" y="186"/>
                  </a:lnTo>
                  <a:lnTo>
                    <a:pt x="583" y="186"/>
                  </a:lnTo>
                  <a:lnTo>
                    <a:pt x="583" y="187"/>
                  </a:lnTo>
                  <a:lnTo>
                    <a:pt x="584" y="186"/>
                  </a:lnTo>
                  <a:lnTo>
                    <a:pt x="584" y="185"/>
                  </a:lnTo>
                  <a:lnTo>
                    <a:pt x="585" y="185"/>
                  </a:lnTo>
                  <a:lnTo>
                    <a:pt x="585" y="186"/>
                  </a:lnTo>
                  <a:lnTo>
                    <a:pt x="586" y="186"/>
                  </a:lnTo>
                  <a:lnTo>
                    <a:pt x="586" y="185"/>
                  </a:lnTo>
                  <a:lnTo>
                    <a:pt x="586" y="184"/>
                  </a:lnTo>
                  <a:lnTo>
                    <a:pt x="587" y="184"/>
                  </a:lnTo>
                  <a:lnTo>
                    <a:pt x="587" y="185"/>
                  </a:lnTo>
                  <a:lnTo>
                    <a:pt x="587" y="186"/>
                  </a:lnTo>
                  <a:lnTo>
                    <a:pt x="588" y="186"/>
                  </a:lnTo>
                  <a:lnTo>
                    <a:pt x="589" y="185"/>
                  </a:lnTo>
                  <a:lnTo>
                    <a:pt x="589" y="186"/>
                  </a:lnTo>
                  <a:lnTo>
                    <a:pt x="590" y="186"/>
                  </a:lnTo>
                  <a:lnTo>
                    <a:pt x="589" y="185"/>
                  </a:lnTo>
                  <a:lnTo>
                    <a:pt x="588" y="185"/>
                  </a:lnTo>
                  <a:lnTo>
                    <a:pt x="589" y="184"/>
                  </a:lnTo>
                  <a:lnTo>
                    <a:pt x="589" y="185"/>
                  </a:lnTo>
                  <a:lnTo>
                    <a:pt x="590" y="184"/>
                  </a:lnTo>
                  <a:lnTo>
                    <a:pt x="591" y="184"/>
                  </a:lnTo>
                  <a:lnTo>
                    <a:pt x="592" y="185"/>
                  </a:lnTo>
                  <a:lnTo>
                    <a:pt x="592" y="184"/>
                  </a:lnTo>
                  <a:lnTo>
                    <a:pt x="592" y="185"/>
                  </a:lnTo>
                  <a:lnTo>
                    <a:pt x="592" y="186"/>
                  </a:lnTo>
                  <a:lnTo>
                    <a:pt x="592" y="185"/>
                  </a:lnTo>
                  <a:lnTo>
                    <a:pt x="593" y="185"/>
                  </a:lnTo>
                  <a:lnTo>
                    <a:pt x="594" y="185"/>
                  </a:lnTo>
                  <a:lnTo>
                    <a:pt x="595" y="185"/>
                  </a:lnTo>
                  <a:lnTo>
                    <a:pt x="595" y="184"/>
                  </a:lnTo>
                  <a:lnTo>
                    <a:pt x="595" y="185"/>
                  </a:lnTo>
                  <a:lnTo>
                    <a:pt x="596" y="185"/>
                  </a:lnTo>
                  <a:lnTo>
                    <a:pt x="596" y="186"/>
                  </a:lnTo>
                  <a:lnTo>
                    <a:pt x="595" y="186"/>
                  </a:lnTo>
                  <a:lnTo>
                    <a:pt x="596" y="186"/>
                  </a:lnTo>
                  <a:lnTo>
                    <a:pt x="596" y="190"/>
                  </a:lnTo>
                  <a:lnTo>
                    <a:pt x="596" y="191"/>
                  </a:lnTo>
                  <a:lnTo>
                    <a:pt x="596" y="192"/>
                  </a:lnTo>
                  <a:lnTo>
                    <a:pt x="597" y="193"/>
                  </a:lnTo>
                  <a:lnTo>
                    <a:pt x="597" y="195"/>
                  </a:lnTo>
                  <a:lnTo>
                    <a:pt x="597" y="197"/>
                  </a:lnTo>
                  <a:lnTo>
                    <a:pt x="597" y="203"/>
                  </a:lnTo>
                  <a:lnTo>
                    <a:pt x="597" y="204"/>
                  </a:lnTo>
                  <a:lnTo>
                    <a:pt x="597" y="206"/>
                  </a:lnTo>
                  <a:lnTo>
                    <a:pt x="597" y="208"/>
                  </a:lnTo>
                  <a:lnTo>
                    <a:pt x="597" y="210"/>
                  </a:lnTo>
                  <a:lnTo>
                    <a:pt x="597" y="211"/>
                  </a:lnTo>
                  <a:lnTo>
                    <a:pt x="597" y="212"/>
                  </a:lnTo>
                  <a:lnTo>
                    <a:pt x="597" y="213"/>
                  </a:lnTo>
                  <a:lnTo>
                    <a:pt x="597" y="214"/>
                  </a:lnTo>
                  <a:lnTo>
                    <a:pt x="597" y="218"/>
                  </a:lnTo>
                  <a:lnTo>
                    <a:pt x="597" y="225"/>
                  </a:lnTo>
                  <a:lnTo>
                    <a:pt x="597" y="226"/>
                  </a:lnTo>
                  <a:lnTo>
                    <a:pt x="597" y="227"/>
                  </a:lnTo>
                  <a:lnTo>
                    <a:pt x="597" y="228"/>
                  </a:lnTo>
                  <a:lnTo>
                    <a:pt x="597" y="230"/>
                  </a:lnTo>
                  <a:lnTo>
                    <a:pt x="597" y="231"/>
                  </a:lnTo>
                  <a:lnTo>
                    <a:pt x="597" y="232"/>
                  </a:lnTo>
                  <a:lnTo>
                    <a:pt x="597" y="233"/>
                  </a:lnTo>
                  <a:lnTo>
                    <a:pt x="597" y="234"/>
                  </a:lnTo>
                  <a:lnTo>
                    <a:pt x="598" y="236"/>
                  </a:lnTo>
                  <a:lnTo>
                    <a:pt x="598" y="238"/>
                  </a:lnTo>
                  <a:lnTo>
                    <a:pt x="598" y="240"/>
                  </a:lnTo>
                  <a:lnTo>
                    <a:pt x="598" y="241"/>
                  </a:lnTo>
                  <a:lnTo>
                    <a:pt x="598" y="244"/>
                  </a:lnTo>
                  <a:lnTo>
                    <a:pt x="598" y="245"/>
                  </a:lnTo>
                  <a:lnTo>
                    <a:pt x="598" y="246"/>
                  </a:lnTo>
                  <a:lnTo>
                    <a:pt x="598" y="247"/>
                  </a:lnTo>
                  <a:lnTo>
                    <a:pt x="598" y="248"/>
                  </a:lnTo>
                  <a:lnTo>
                    <a:pt x="598" y="249"/>
                  </a:lnTo>
                  <a:lnTo>
                    <a:pt x="598" y="250"/>
                  </a:lnTo>
                  <a:lnTo>
                    <a:pt x="598" y="255"/>
                  </a:lnTo>
                  <a:lnTo>
                    <a:pt x="598" y="256"/>
                  </a:lnTo>
                  <a:lnTo>
                    <a:pt x="598" y="257"/>
                  </a:lnTo>
                  <a:lnTo>
                    <a:pt x="598" y="258"/>
                  </a:lnTo>
                  <a:lnTo>
                    <a:pt x="598" y="259"/>
                  </a:lnTo>
                  <a:lnTo>
                    <a:pt x="598" y="260"/>
                  </a:lnTo>
                  <a:lnTo>
                    <a:pt x="598" y="261"/>
                  </a:lnTo>
                  <a:lnTo>
                    <a:pt x="598" y="262"/>
                  </a:lnTo>
                  <a:lnTo>
                    <a:pt x="598" y="264"/>
                  </a:lnTo>
                  <a:lnTo>
                    <a:pt x="598" y="266"/>
                  </a:lnTo>
                  <a:lnTo>
                    <a:pt x="598" y="271"/>
                  </a:lnTo>
                  <a:lnTo>
                    <a:pt x="599" y="278"/>
                  </a:lnTo>
                  <a:lnTo>
                    <a:pt x="599" y="279"/>
                  </a:lnTo>
                  <a:lnTo>
                    <a:pt x="600" y="279"/>
                  </a:lnTo>
                  <a:lnTo>
                    <a:pt x="600" y="280"/>
                  </a:lnTo>
                  <a:lnTo>
                    <a:pt x="601" y="281"/>
                  </a:lnTo>
                  <a:lnTo>
                    <a:pt x="601" y="282"/>
                  </a:lnTo>
                  <a:lnTo>
                    <a:pt x="602" y="282"/>
                  </a:lnTo>
                  <a:lnTo>
                    <a:pt x="602" y="283"/>
                  </a:lnTo>
                  <a:lnTo>
                    <a:pt x="602" y="284"/>
                  </a:lnTo>
                  <a:lnTo>
                    <a:pt x="603" y="284"/>
                  </a:lnTo>
                  <a:lnTo>
                    <a:pt x="604" y="284"/>
                  </a:lnTo>
                  <a:lnTo>
                    <a:pt x="604" y="283"/>
                  </a:lnTo>
                  <a:lnTo>
                    <a:pt x="604" y="284"/>
                  </a:lnTo>
                  <a:lnTo>
                    <a:pt x="603" y="285"/>
                  </a:lnTo>
                  <a:lnTo>
                    <a:pt x="604" y="285"/>
                  </a:lnTo>
                  <a:lnTo>
                    <a:pt x="605" y="285"/>
                  </a:lnTo>
                  <a:lnTo>
                    <a:pt x="605" y="284"/>
                  </a:lnTo>
                  <a:lnTo>
                    <a:pt x="605" y="285"/>
                  </a:lnTo>
                  <a:lnTo>
                    <a:pt x="605" y="286"/>
                  </a:lnTo>
                  <a:lnTo>
                    <a:pt x="606" y="286"/>
                  </a:lnTo>
                  <a:lnTo>
                    <a:pt x="606" y="287"/>
                  </a:lnTo>
                  <a:lnTo>
                    <a:pt x="606" y="288"/>
                  </a:lnTo>
                  <a:lnTo>
                    <a:pt x="607" y="288"/>
                  </a:lnTo>
                  <a:lnTo>
                    <a:pt x="606" y="288"/>
                  </a:lnTo>
                  <a:lnTo>
                    <a:pt x="607" y="289"/>
                  </a:lnTo>
                  <a:lnTo>
                    <a:pt x="607" y="290"/>
                  </a:lnTo>
                  <a:lnTo>
                    <a:pt x="608" y="290"/>
                  </a:lnTo>
                  <a:lnTo>
                    <a:pt x="609" y="290"/>
                  </a:lnTo>
                  <a:lnTo>
                    <a:pt x="609" y="292"/>
                  </a:lnTo>
                  <a:lnTo>
                    <a:pt x="609" y="294"/>
                  </a:lnTo>
                  <a:lnTo>
                    <a:pt x="610" y="294"/>
                  </a:lnTo>
                  <a:lnTo>
                    <a:pt x="610" y="296"/>
                  </a:lnTo>
                  <a:lnTo>
                    <a:pt x="611" y="296"/>
                  </a:lnTo>
                  <a:lnTo>
                    <a:pt x="610" y="296"/>
                  </a:lnTo>
                  <a:lnTo>
                    <a:pt x="610" y="297"/>
                  </a:lnTo>
                  <a:lnTo>
                    <a:pt x="609" y="297"/>
                  </a:lnTo>
                  <a:lnTo>
                    <a:pt x="609" y="298"/>
                  </a:lnTo>
                  <a:lnTo>
                    <a:pt x="610" y="298"/>
                  </a:lnTo>
                  <a:lnTo>
                    <a:pt x="610" y="299"/>
                  </a:lnTo>
                  <a:lnTo>
                    <a:pt x="610" y="300"/>
                  </a:lnTo>
                  <a:lnTo>
                    <a:pt x="609" y="300"/>
                  </a:lnTo>
                  <a:lnTo>
                    <a:pt x="610" y="301"/>
                  </a:lnTo>
                  <a:lnTo>
                    <a:pt x="609" y="301"/>
                  </a:lnTo>
                  <a:lnTo>
                    <a:pt x="609" y="302"/>
                  </a:lnTo>
                  <a:lnTo>
                    <a:pt x="609" y="303"/>
                  </a:lnTo>
                  <a:lnTo>
                    <a:pt x="610" y="303"/>
                  </a:lnTo>
                  <a:lnTo>
                    <a:pt x="610" y="304"/>
                  </a:lnTo>
                  <a:lnTo>
                    <a:pt x="610" y="305"/>
                  </a:lnTo>
                  <a:lnTo>
                    <a:pt x="611" y="305"/>
                  </a:lnTo>
                  <a:lnTo>
                    <a:pt x="611" y="306"/>
                  </a:lnTo>
                  <a:lnTo>
                    <a:pt x="612" y="306"/>
                  </a:lnTo>
                  <a:lnTo>
                    <a:pt x="613" y="306"/>
                  </a:lnTo>
                  <a:lnTo>
                    <a:pt x="613" y="307"/>
                  </a:lnTo>
                  <a:lnTo>
                    <a:pt x="614" y="307"/>
                  </a:lnTo>
                  <a:lnTo>
                    <a:pt x="615" y="307"/>
                  </a:lnTo>
                  <a:lnTo>
                    <a:pt x="614" y="307"/>
                  </a:lnTo>
                  <a:lnTo>
                    <a:pt x="614" y="308"/>
                  </a:lnTo>
                  <a:lnTo>
                    <a:pt x="614" y="307"/>
                  </a:lnTo>
                  <a:lnTo>
                    <a:pt x="614" y="308"/>
                  </a:lnTo>
                  <a:lnTo>
                    <a:pt x="613" y="308"/>
                  </a:lnTo>
                  <a:lnTo>
                    <a:pt x="613" y="309"/>
                  </a:lnTo>
                  <a:lnTo>
                    <a:pt x="613" y="310"/>
                  </a:lnTo>
                  <a:lnTo>
                    <a:pt x="614" y="310"/>
                  </a:lnTo>
                  <a:lnTo>
                    <a:pt x="615" y="310"/>
                  </a:lnTo>
                  <a:lnTo>
                    <a:pt x="615" y="311"/>
                  </a:lnTo>
                  <a:lnTo>
                    <a:pt x="616" y="311"/>
                  </a:lnTo>
                  <a:lnTo>
                    <a:pt x="615" y="313"/>
                  </a:lnTo>
                  <a:lnTo>
                    <a:pt x="616" y="313"/>
                  </a:lnTo>
                  <a:lnTo>
                    <a:pt x="616" y="314"/>
                  </a:lnTo>
                  <a:lnTo>
                    <a:pt x="617" y="314"/>
                  </a:lnTo>
                  <a:lnTo>
                    <a:pt x="617" y="315"/>
                  </a:lnTo>
                  <a:lnTo>
                    <a:pt x="617" y="316"/>
                  </a:lnTo>
                  <a:lnTo>
                    <a:pt x="618" y="316"/>
                  </a:lnTo>
                  <a:lnTo>
                    <a:pt x="618" y="315"/>
                  </a:lnTo>
                  <a:lnTo>
                    <a:pt x="619" y="315"/>
                  </a:lnTo>
                  <a:lnTo>
                    <a:pt x="619" y="316"/>
                  </a:lnTo>
                  <a:lnTo>
                    <a:pt x="618" y="316"/>
                  </a:lnTo>
                  <a:lnTo>
                    <a:pt x="617" y="317"/>
                  </a:lnTo>
                  <a:lnTo>
                    <a:pt x="617" y="318"/>
                  </a:lnTo>
                  <a:lnTo>
                    <a:pt x="617" y="319"/>
                  </a:lnTo>
                  <a:lnTo>
                    <a:pt x="616" y="319"/>
                  </a:lnTo>
                  <a:lnTo>
                    <a:pt x="616" y="320"/>
                  </a:lnTo>
                  <a:lnTo>
                    <a:pt x="617" y="320"/>
                  </a:lnTo>
                  <a:lnTo>
                    <a:pt x="618" y="320"/>
                  </a:lnTo>
                  <a:lnTo>
                    <a:pt x="619" y="320"/>
                  </a:lnTo>
                  <a:lnTo>
                    <a:pt x="619" y="322"/>
                  </a:lnTo>
                  <a:lnTo>
                    <a:pt x="620" y="322"/>
                  </a:lnTo>
                  <a:lnTo>
                    <a:pt x="620" y="324"/>
                  </a:lnTo>
                  <a:lnTo>
                    <a:pt x="621" y="324"/>
                  </a:lnTo>
                  <a:lnTo>
                    <a:pt x="621" y="325"/>
                  </a:lnTo>
                  <a:lnTo>
                    <a:pt x="621" y="326"/>
                  </a:lnTo>
                  <a:lnTo>
                    <a:pt x="622" y="327"/>
                  </a:lnTo>
                  <a:lnTo>
                    <a:pt x="622" y="326"/>
                  </a:lnTo>
                  <a:lnTo>
                    <a:pt x="623" y="326"/>
                  </a:lnTo>
                  <a:lnTo>
                    <a:pt x="624" y="326"/>
                  </a:lnTo>
                  <a:lnTo>
                    <a:pt x="623" y="327"/>
                  </a:lnTo>
                  <a:lnTo>
                    <a:pt x="623" y="328"/>
                  </a:lnTo>
                  <a:lnTo>
                    <a:pt x="623" y="329"/>
                  </a:lnTo>
                  <a:lnTo>
                    <a:pt x="623" y="330"/>
                  </a:lnTo>
                  <a:lnTo>
                    <a:pt x="623" y="331"/>
                  </a:lnTo>
                  <a:lnTo>
                    <a:pt x="622" y="331"/>
                  </a:lnTo>
                  <a:lnTo>
                    <a:pt x="623" y="331"/>
                  </a:lnTo>
                  <a:lnTo>
                    <a:pt x="622" y="331"/>
                  </a:lnTo>
                  <a:lnTo>
                    <a:pt x="622" y="332"/>
                  </a:lnTo>
                  <a:lnTo>
                    <a:pt x="623" y="332"/>
                  </a:lnTo>
                  <a:lnTo>
                    <a:pt x="624" y="332"/>
                  </a:lnTo>
                  <a:lnTo>
                    <a:pt x="624" y="333"/>
                  </a:lnTo>
                  <a:lnTo>
                    <a:pt x="625" y="333"/>
                  </a:lnTo>
                  <a:lnTo>
                    <a:pt x="624" y="334"/>
                  </a:lnTo>
                  <a:lnTo>
                    <a:pt x="625" y="334"/>
                  </a:lnTo>
                  <a:lnTo>
                    <a:pt x="624" y="334"/>
                  </a:lnTo>
                  <a:lnTo>
                    <a:pt x="624" y="335"/>
                  </a:lnTo>
                  <a:lnTo>
                    <a:pt x="625" y="335"/>
                  </a:lnTo>
                  <a:lnTo>
                    <a:pt x="624" y="336"/>
                  </a:lnTo>
                  <a:lnTo>
                    <a:pt x="624" y="337"/>
                  </a:lnTo>
                  <a:lnTo>
                    <a:pt x="623" y="336"/>
                  </a:lnTo>
                  <a:lnTo>
                    <a:pt x="623" y="337"/>
                  </a:lnTo>
                  <a:lnTo>
                    <a:pt x="622" y="337"/>
                  </a:lnTo>
                  <a:lnTo>
                    <a:pt x="622" y="336"/>
                  </a:lnTo>
                  <a:lnTo>
                    <a:pt x="622" y="337"/>
                  </a:lnTo>
                  <a:lnTo>
                    <a:pt x="622" y="338"/>
                  </a:lnTo>
                  <a:lnTo>
                    <a:pt x="622" y="339"/>
                  </a:lnTo>
                  <a:lnTo>
                    <a:pt x="623" y="339"/>
                  </a:lnTo>
                  <a:lnTo>
                    <a:pt x="623" y="340"/>
                  </a:lnTo>
                  <a:lnTo>
                    <a:pt x="624" y="340"/>
                  </a:lnTo>
                  <a:lnTo>
                    <a:pt x="624" y="341"/>
                  </a:lnTo>
                  <a:lnTo>
                    <a:pt x="624" y="342"/>
                  </a:lnTo>
                  <a:lnTo>
                    <a:pt x="623" y="342"/>
                  </a:lnTo>
                  <a:lnTo>
                    <a:pt x="623" y="343"/>
                  </a:lnTo>
                  <a:lnTo>
                    <a:pt x="622" y="344"/>
                  </a:lnTo>
                  <a:lnTo>
                    <a:pt x="622" y="345"/>
                  </a:lnTo>
                  <a:lnTo>
                    <a:pt x="623" y="345"/>
                  </a:lnTo>
                  <a:lnTo>
                    <a:pt x="622" y="345"/>
                  </a:lnTo>
                  <a:lnTo>
                    <a:pt x="623" y="345"/>
                  </a:lnTo>
                  <a:lnTo>
                    <a:pt x="623" y="346"/>
                  </a:lnTo>
                  <a:lnTo>
                    <a:pt x="623" y="347"/>
                  </a:lnTo>
                  <a:lnTo>
                    <a:pt x="622" y="347"/>
                  </a:lnTo>
                  <a:lnTo>
                    <a:pt x="623" y="347"/>
                  </a:lnTo>
                  <a:lnTo>
                    <a:pt x="623" y="348"/>
                  </a:lnTo>
                  <a:lnTo>
                    <a:pt x="622" y="348"/>
                  </a:lnTo>
                  <a:lnTo>
                    <a:pt x="622" y="350"/>
                  </a:lnTo>
                  <a:lnTo>
                    <a:pt x="622" y="352"/>
                  </a:lnTo>
                  <a:lnTo>
                    <a:pt x="621" y="352"/>
                  </a:lnTo>
                  <a:lnTo>
                    <a:pt x="621" y="354"/>
                  </a:lnTo>
                  <a:lnTo>
                    <a:pt x="622" y="354"/>
                  </a:lnTo>
                  <a:lnTo>
                    <a:pt x="621" y="354"/>
                  </a:lnTo>
                  <a:lnTo>
                    <a:pt x="621" y="355"/>
                  </a:lnTo>
                  <a:lnTo>
                    <a:pt x="620" y="355"/>
                  </a:lnTo>
                  <a:lnTo>
                    <a:pt x="620" y="356"/>
                  </a:lnTo>
                  <a:lnTo>
                    <a:pt x="619" y="357"/>
                  </a:lnTo>
                  <a:lnTo>
                    <a:pt x="618" y="357"/>
                  </a:lnTo>
                  <a:lnTo>
                    <a:pt x="618" y="358"/>
                  </a:lnTo>
                  <a:lnTo>
                    <a:pt x="618" y="359"/>
                  </a:lnTo>
                  <a:lnTo>
                    <a:pt x="617" y="359"/>
                  </a:lnTo>
                  <a:lnTo>
                    <a:pt x="618" y="360"/>
                  </a:lnTo>
                  <a:lnTo>
                    <a:pt x="617" y="360"/>
                  </a:lnTo>
                  <a:lnTo>
                    <a:pt x="618" y="360"/>
                  </a:lnTo>
                  <a:lnTo>
                    <a:pt x="618" y="361"/>
                  </a:lnTo>
                  <a:lnTo>
                    <a:pt x="618" y="362"/>
                  </a:lnTo>
                  <a:lnTo>
                    <a:pt x="617" y="362"/>
                  </a:lnTo>
                  <a:lnTo>
                    <a:pt x="617" y="361"/>
                  </a:lnTo>
                  <a:lnTo>
                    <a:pt x="617" y="362"/>
                  </a:lnTo>
                  <a:lnTo>
                    <a:pt x="616" y="362"/>
                  </a:lnTo>
                  <a:lnTo>
                    <a:pt x="615" y="363"/>
                  </a:lnTo>
                  <a:lnTo>
                    <a:pt x="616" y="364"/>
                  </a:lnTo>
                  <a:lnTo>
                    <a:pt x="615" y="364"/>
                  </a:lnTo>
                  <a:lnTo>
                    <a:pt x="615" y="365"/>
                  </a:lnTo>
                  <a:lnTo>
                    <a:pt x="615" y="366"/>
                  </a:lnTo>
                  <a:lnTo>
                    <a:pt x="616" y="366"/>
                  </a:lnTo>
                  <a:lnTo>
                    <a:pt x="617" y="367"/>
                  </a:lnTo>
                  <a:lnTo>
                    <a:pt x="616" y="367"/>
                  </a:lnTo>
                  <a:lnTo>
                    <a:pt x="616" y="368"/>
                  </a:lnTo>
                  <a:lnTo>
                    <a:pt x="616" y="369"/>
                  </a:lnTo>
                  <a:lnTo>
                    <a:pt x="617" y="369"/>
                  </a:lnTo>
                  <a:lnTo>
                    <a:pt x="617" y="370"/>
                  </a:lnTo>
                  <a:lnTo>
                    <a:pt x="617" y="371"/>
                  </a:lnTo>
                  <a:lnTo>
                    <a:pt x="617" y="370"/>
                  </a:lnTo>
                  <a:lnTo>
                    <a:pt x="617" y="371"/>
                  </a:lnTo>
                  <a:lnTo>
                    <a:pt x="616" y="371"/>
                  </a:lnTo>
                  <a:lnTo>
                    <a:pt x="616" y="372"/>
                  </a:lnTo>
                  <a:lnTo>
                    <a:pt x="616" y="371"/>
                  </a:lnTo>
                  <a:lnTo>
                    <a:pt x="616" y="372"/>
                  </a:lnTo>
                  <a:lnTo>
                    <a:pt x="615" y="373"/>
                  </a:lnTo>
                  <a:lnTo>
                    <a:pt x="615" y="372"/>
                  </a:lnTo>
                  <a:lnTo>
                    <a:pt x="615" y="373"/>
                  </a:lnTo>
                  <a:lnTo>
                    <a:pt x="615" y="374"/>
                  </a:lnTo>
                  <a:lnTo>
                    <a:pt x="614" y="374"/>
                  </a:lnTo>
                  <a:lnTo>
                    <a:pt x="614" y="375"/>
                  </a:lnTo>
                  <a:lnTo>
                    <a:pt x="614" y="377"/>
                  </a:lnTo>
                  <a:lnTo>
                    <a:pt x="615" y="377"/>
                  </a:lnTo>
                  <a:lnTo>
                    <a:pt x="615" y="378"/>
                  </a:lnTo>
                  <a:lnTo>
                    <a:pt x="615" y="379"/>
                  </a:lnTo>
                  <a:lnTo>
                    <a:pt x="616" y="379"/>
                  </a:lnTo>
                  <a:lnTo>
                    <a:pt x="617" y="379"/>
                  </a:lnTo>
                  <a:lnTo>
                    <a:pt x="617" y="380"/>
                  </a:lnTo>
                  <a:lnTo>
                    <a:pt x="617" y="381"/>
                  </a:lnTo>
                  <a:lnTo>
                    <a:pt x="617" y="382"/>
                  </a:lnTo>
                  <a:lnTo>
                    <a:pt x="617" y="383"/>
                  </a:lnTo>
                  <a:lnTo>
                    <a:pt x="617" y="382"/>
                  </a:lnTo>
                  <a:lnTo>
                    <a:pt x="617" y="383"/>
                  </a:lnTo>
                  <a:lnTo>
                    <a:pt x="616" y="383"/>
                  </a:lnTo>
                  <a:lnTo>
                    <a:pt x="616" y="384"/>
                  </a:lnTo>
                  <a:lnTo>
                    <a:pt x="617" y="384"/>
                  </a:lnTo>
                  <a:lnTo>
                    <a:pt x="616" y="385"/>
                  </a:lnTo>
                  <a:lnTo>
                    <a:pt x="617" y="385"/>
                  </a:lnTo>
                  <a:lnTo>
                    <a:pt x="616" y="385"/>
                  </a:lnTo>
                  <a:lnTo>
                    <a:pt x="617" y="385"/>
                  </a:lnTo>
                  <a:lnTo>
                    <a:pt x="617" y="386"/>
                  </a:lnTo>
                  <a:lnTo>
                    <a:pt x="617" y="385"/>
                  </a:lnTo>
                  <a:lnTo>
                    <a:pt x="617" y="386"/>
                  </a:lnTo>
                  <a:lnTo>
                    <a:pt x="617" y="387"/>
                  </a:lnTo>
                  <a:lnTo>
                    <a:pt x="617" y="388"/>
                  </a:lnTo>
                  <a:lnTo>
                    <a:pt x="618" y="388"/>
                  </a:lnTo>
                  <a:lnTo>
                    <a:pt x="618" y="389"/>
                  </a:lnTo>
                  <a:lnTo>
                    <a:pt x="618" y="388"/>
                  </a:lnTo>
                  <a:lnTo>
                    <a:pt x="617" y="388"/>
                  </a:lnTo>
                  <a:lnTo>
                    <a:pt x="617" y="389"/>
                  </a:lnTo>
                  <a:lnTo>
                    <a:pt x="617" y="390"/>
                  </a:lnTo>
                  <a:lnTo>
                    <a:pt x="617" y="391"/>
                  </a:lnTo>
                  <a:lnTo>
                    <a:pt x="616" y="391"/>
                  </a:lnTo>
                  <a:lnTo>
                    <a:pt x="616" y="392"/>
                  </a:lnTo>
                  <a:lnTo>
                    <a:pt x="617" y="393"/>
                  </a:lnTo>
                  <a:lnTo>
                    <a:pt x="618" y="393"/>
                  </a:lnTo>
                  <a:lnTo>
                    <a:pt x="617" y="394"/>
                  </a:lnTo>
                  <a:lnTo>
                    <a:pt x="617" y="393"/>
                  </a:lnTo>
                  <a:lnTo>
                    <a:pt x="617" y="394"/>
                  </a:lnTo>
                  <a:lnTo>
                    <a:pt x="616" y="394"/>
                  </a:lnTo>
                  <a:lnTo>
                    <a:pt x="616" y="395"/>
                  </a:lnTo>
                  <a:lnTo>
                    <a:pt x="615" y="396"/>
                  </a:lnTo>
                  <a:lnTo>
                    <a:pt x="614" y="397"/>
                  </a:lnTo>
                  <a:lnTo>
                    <a:pt x="613" y="397"/>
                  </a:lnTo>
                  <a:lnTo>
                    <a:pt x="613" y="398"/>
                  </a:lnTo>
                  <a:lnTo>
                    <a:pt x="613" y="399"/>
                  </a:lnTo>
                  <a:lnTo>
                    <a:pt x="612" y="399"/>
                  </a:lnTo>
                  <a:lnTo>
                    <a:pt x="612" y="400"/>
                  </a:lnTo>
                  <a:lnTo>
                    <a:pt x="612" y="401"/>
                  </a:lnTo>
                  <a:lnTo>
                    <a:pt x="612" y="403"/>
                  </a:lnTo>
                  <a:lnTo>
                    <a:pt x="611" y="403"/>
                  </a:lnTo>
                  <a:lnTo>
                    <a:pt x="611" y="405"/>
                  </a:lnTo>
                  <a:lnTo>
                    <a:pt x="610" y="405"/>
                  </a:lnTo>
                  <a:lnTo>
                    <a:pt x="609" y="406"/>
                  </a:lnTo>
                  <a:lnTo>
                    <a:pt x="608" y="406"/>
                  </a:lnTo>
                  <a:lnTo>
                    <a:pt x="608" y="407"/>
                  </a:lnTo>
                  <a:lnTo>
                    <a:pt x="607" y="407"/>
                  </a:lnTo>
                  <a:lnTo>
                    <a:pt x="607" y="408"/>
                  </a:lnTo>
                  <a:lnTo>
                    <a:pt x="607" y="409"/>
                  </a:lnTo>
                  <a:lnTo>
                    <a:pt x="607" y="410"/>
                  </a:lnTo>
                  <a:lnTo>
                    <a:pt x="608" y="410"/>
                  </a:lnTo>
                  <a:lnTo>
                    <a:pt x="609" y="411"/>
                  </a:lnTo>
                  <a:lnTo>
                    <a:pt x="609" y="412"/>
                  </a:lnTo>
                  <a:lnTo>
                    <a:pt x="609" y="411"/>
                  </a:lnTo>
                  <a:lnTo>
                    <a:pt x="609" y="412"/>
                  </a:lnTo>
                  <a:lnTo>
                    <a:pt x="610" y="412"/>
                  </a:lnTo>
                  <a:lnTo>
                    <a:pt x="610" y="413"/>
                  </a:lnTo>
                  <a:lnTo>
                    <a:pt x="611" y="414"/>
                  </a:lnTo>
                  <a:lnTo>
                    <a:pt x="611" y="415"/>
                  </a:lnTo>
                  <a:lnTo>
                    <a:pt x="612" y="415"/>
                  </a:lnTo>
                  <a:lnTo>
                    <a:pt x="612" y="416"/>
                  </a:lnTo>
                  <a:lnTo>
                    <a:pt x="611" y="416"/>
                  </a:lnTo>
                  <a:lnTo>
                    <a:pt x="610" y="416"/>
                  </a:lnTo>
                  <a:lnTo>
                    <a:pt x="609" y="416"/>
                  </a:lnTo>
                  <a:lnTo>
                    <a:pt x="608" y="416"/>
                  </a:lnTo>
                  <a:lnTo>
                    <a:pt x="607" y="416"/>
                  </a:lnTo>
                  <a:lnTo>
                    <a:pt x="606" y="416"/>
                  </a:lnTo>
                  <a:lnTo>
                    <a:pt x="605" y="416"/>
                  </a:lnTo>
                  <a:lnTo>
                    <a:pt x="604" y="416"/>
                  </a:lnTo>
                  <a:lnTo>
                    <a:pt x="603" y="416"/>
                  </a:lnTo>
                  <a:lnTo>
                    <a:pt x="602" y="417"/>
                  </a:lnTo>
                  <a:lnTo>
                    <a:pt x="601" y="417"/>
                  </a:lnTo>
                  <a:lnTo>
                    <a:pt x="600" y="417"/>
                  </a:lnTo>
                  <a:lnTo>
                    <a:pt x="598" y="418"/>
                  </a:lnTo>
                  <a:lnTo>
                    <a:pt x="597" y="418"/>
                  </a:lnTo>
                  <a:lnTo>
                    <a:pt x="594" y="420"/>
                  </a:lnTo>
                  <a:lnTo>
                    <a:pt x="592" y="421"/>
                  </a:lnTo>
                  <a:lnTo>
                    <a:pt x="590" y="422"/>
                  </a:lnTo>
                  <a:lnTo>
                    <a:pt x="589" y="422"/>
                  </a:lnTo>
                  <a:lnTo>
                    <a:pt x="586" y="424"/>
                  </a:lnTo>
                  <a:lnTo>
                    <a:pt x="585" y="424"/>
                  </a:lnTo>
                  <a:lnTo>
                    <a:pt x="585" y="425"/>
                  </a:lnTo>
                  <a:lnTo>
                    <a:pt x="584" y="425"/>
                  </a:lnTo>
                  <a:lnTo>
                    <a:pt x="583" y="425"/>
                  </a:lnTo>
                  <a:lnTo>
                    <a:pt x="582" y="426"/>
                  </a:lnTo>
                  <a:lnTo>
                    <a:pt x="580" y="427"/>
                  </a:lnTo>
                  <a:lnTo>
                    <a:pt x="579" y="427"/>
                  </a:lnTo>
                  <a:lnTo>
                    <a:pt x="578" y="428"/>
                  </a:lnTo>
                  <a:lnTo>
                    <a:pt x="577" y="428"/>
                  </a:lnTo>
                  <a:lnTo>
                    <a:pt x="577" y="429"/>
                  </a:lnTo>
                  <a:lnTo>
                    <a:pt x="576" y="429"/>
                  </a:lnTo>
                  <a:lnTo>
                    <a:pt x="575" y="429"/>
                  </a:lnTo>
                  <a:lnTo>
                    <a:pt x="574" y="429"/>
                  </a:lnTo>
                  <a:lnTo>
                    <a:pt x="574" y="431"/>
                  </a:lnTo>
                  <a:lnTo>
                    <a:pt x="572" y="431"/>
                  </a:lnTo>
                  <a:lnTo>
                    <a:pt x="571" y="433"/>
                  </a:lnTo>
                  <a:lnTo>
                    <a:pt x="570" y="433"/>
                  </a:lnTo>
                  <a:lnTo>
                    <a:pt x="569" y="433"/>
                  </a:lnTo>
                  <a:lnTo>
                    <a:pt x="568" y="434"/>
                  </a:lnTo>
                  <a:lnTo>
                    <a:pt x="568" y="435"/>
                  </a:lnTo>
                  <a:lnTo>
                    <a:pt x="568" y="437"/>
                  </a:lnTo>
                  <a:lnTo>
                    <a:pt x="566" y="439"/>
                  </a:lnTo>
                  <a:lnTo>
                    <a:pt x="565" y="439"/>
                  </a:lnTo>
                  <a:lnTo>
                    <a:pt x="565" y="440"/>
                  </a:lnTo>
                  <a:lnTo>
                    <a:pt x="564" y="441"/>
                  </a:lnTo>
                  <a:lnTo>
                    <a:pt x="562" y="442"/>
                  </a:lnTo>
                  <a:lnTo>
                    <a:pt x="561" y="444"/>
                  </a:lnTo>
                  <a:lnTo>
                    <a:pt x="560" y="444"/>
                  </a:lnTo>
                  <a:lnTo>
                    <a:pt x="559" y="445"/>
                  </a:lnTo>
                  <a:lnTo>
                    <a:pt x="558" y="445"/>
                  </a:lnTo>
                  <a:lnTo>
                    <a:pt x="558" y="446"/>
                  </a:lnTo>
                  <a:lnTo>
                    <a:pt x="557" y="446"/>
                  </a:lnTo>
                  <a:lnTo>
                    <a:pt x="556" y="447"/>
                  </a:lnTo>
                  <a:lnTo>
                    <a:pt x="555" y="447"/>
                  </a:lnTo>
                  <a:lnTo>
                    <a:pt x="555" y="448"/>
                  </a:lnTo>
                  <a:lnTo>
                    <a:pt x="554" y="448"/>
                  </a:lnTo>
                  <a:lnTo>
                    <a:pt x="554" y="449"/>
                  </a:lnTo>
                  <a:lnTo>
                    <a:pt x="552" y="450"/>
                  </a:lnTo>
                  <a:lnTo>
                    <a:pt x="551" y="451"/>
                  </a:lnTo>
                  <a:lnTo>
                    <a:pt x="550" y="452"/>
                  </a:lnTo>
                  <a:lnTo>
                    <a:pt x="550" y="453"/>
                  </a:lnTo>
                  <a:lnTo>
                    <a:pt x="549" y="453"/>
                  </a:lnTo>
                  <a:lnTo>
                    <a:pt x="549" y="454"/>
                  </a:lnTo>
                  <a:lnTo>
                    <a:pt x="548" y="454"/>
                  </a:lnTo>
                  <a:lnTo>
                    <a:pt x="548" y="455"/>
                  </a:lnTo>
                  <a:lnTo>
                    <a:pt x="547" y="455"/>
                  </a:lnTo>
                  <a:lnTo>
                    <a:pt x="546" y="456"/>
                  </a:lnTo>
                  <a:lnTo>
                    <a:pt x="545" y="457"/>
                  </a:lnTo>
                  <a:lnTo>
                    <a:pt x="544" y="459"/>
                  </a:lnTo>
                  <a:lnTo>
                    <a:pt x="542" y="459"/>
                  </a:lnTo>
                  <a:lnTo>
                    <a:pt x="541" y="461"/>
                  </a:lnTo>
                  <a:lnTo>
                    <a:pt x="540" y="461"/>
                  </a:lnTo>
                  <a:lnTo>
                    <a:pt x="540" y="463"/>
                  </a:lnTo>
                  <a:lnTo>
                    <a:pt x="539" y="463"/>
                  </a:lnTo>
                  <a:lnTo>
                    <a:pt x="538" y="463"/>
                  </a:lnTo>
                  <a:lnTo>
                    <a:pt x="537" y="464"/>
                  </a:lnTo>
                  <a:lnTo>
                    <a:pt x="536" y="465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4" y="466"/>
                  </a:lnTo>
                  <a:lnTo>
                    <a:pt x="532" y="466"/>
                  </a:lnTo>
                  <a:lnTo>
                    <a:pt x="532" y="467"/>
                  </a:lnTo>
                  <a:lnTo>
                    <a:pt x="531" y="467"/>
                  </a:lnTo>
                  <a:lnTo>
                    <a:pt x="531" y="468"/>
                  </a:lnTo>
                  <a:lnTo>
                    <a:pt x="530" y="468"/>
                  </a:lnTo>
                  <a:lnTo>
                    <a:pt x="528" y="469"/>
                  </a:lnTo>
                  <a:lnTo>
                    <a:pt x="528" y="470"/>
                  </a:lnTo>
                  <a:lnTo>
                    <a:pt x="527" y="470"/>
                  </a:lnTo>
                  <a:lnTo>
                    <a:pt x="525" y="471"/>
                  </a:lnTo>
                  <a:lnTo>
                    <a:pt x="524" y="472"/>
                  </a:lnTo>
                  <a:lnTo>
                    <a:pt x="522" y="473"/>
                  </a:lnTo>
                  <a:lnTo>
                    <a:pt x="522" y="474"/>
                  </a:lnTo>
                  <a:lnTo>
                    <a:pt x="520" y="475"/>
                  </a:lnTo>
                  <a:lnTo>
                    <a:pt x="517" y="477"/>
                  </a:lnTo>
                  <a:lnTo>
                    <a:pt x="516" y="477"/>
                  </a:lnTo>
                  <a:lnTo>
                    <a:pt x="514" y="478"/>
                  </a:lnTo>
                  <a:lnTo>
                    <a:pt x="514" y="479"/>
                  </a:lnTo>
                  <a:lnTo>
                    <a:pt x="512" y="479"/>
                  </a:lnTo>
                  <a:lnTo>
                    <a:pt x="511" y="480"/>
                  </a:lnTo>
                  <a:lnTo>
                    <a:pt x="510" y="481"/>
                  </a:lnTo>
                  <a:lnTo>
                    <a:pt x="509" y="481"/>
                  </a:lnTo>
                  <a:lnTo>
                    <a:pt x="507" y="482"/>
                  </a:lnTo>
                  <a:lnTo>
                    <a:pt x="506" y="483"/>
                  </a:lnTo>
                  <a:lnTo>
                    <a:pt x="505" y="483"/>
                  </a:lnTo>
                  <a:lnTo>
                    <a:pt x="504" y="483"/>
                  </a:lnTo>
                  <a:lnTo>
                    <a:pt x="504" y="484"/>
                  </a:lnTo>
                  <a:lnTo>
                    <a:pt x="502" y="484"/>
                  </a:lnTo>
                  <a:lnTo>
                    <a:pt x="502" y="485"/>
                  </a:lnTo>
                  <a:lnTo>
                    <a:pt x="500" y="486"/>
                  </a:lnTo>
                  <a:lnTo>
                    <a:pt x="498" y="487"/>
                  </a:lnTo>
                  <a:lnTo>
                    <a:pt x="496" y="487"/>
                  </a:lnTo>
                  <a:lnTo>
                    <a:pt x="495" y="489"/>
                  </a:lnTo>
                  <a:lnTo>
                    <a:pt x="494" y="489"/>
                  </a:lnTo>
                  <a:lnTo>
                    <a:pt x="492" y="489"/>
                  </a:lnTo>
                  <a:lnTo>
                    <a:pt x="492" y="491"/>
                  </a:lnTo>
                  <a:lnTo>
                    <a:pt x="491" y="491"/>
                  </a:lnTo>
                  <a:lnTo>
                    <a:pt x="490" y="491"/>
                  </a:lnTo>
                  <a:lnTo>
                    <a:pt x="490" y="492"/>
                  </a:lnTo>
                  <a:lnTo>
                    <a:pt x="489" y="492"/>
                  </a:lnTo>
                  <a:lnTo>
                    <a:pt x="488" y="493"/>
                  </a:lnTo>
                  <a:lnTo>
                    <a:pt x="487" y="493"/>
                  </a:lnTo>
                  <a:lnTo>
                    <a:pt x="487" y="494"/>
                  </a:lnTo>
                  <a:lnTo>
                    <a:pt x="486" y="494"/>
                  </a:lnTo>
                  <a:lnTo>
                    <a:pt x="485" y="497"/>
                  </a:lnTo>
                  <a:lnTo>
                    <a:pt x="485" y="498"/>
                  </a:lnTo>
                  <a:lnTo>
                    <a:pt x="484" y="498"/>
                  </a:lnTo>
                  <a:lnTo>
                    <a:pt x="484" y="499"/>
                  </a:lnTo>
                  <a:lnTo>
                    <a:pt x="483" y="499"/>
                  </a:lnTo>
                  <a:lnTo>
                    <a:pt x="482" y="500"/>
                  </a:lnTo>
                  <a:lnTo>
                    <a:pt x="480" y="500"/>
                  </a:lnTo>
                  <a:lnTo>
                    <a:pt x="480" y="501"/>
                  </a:lnTo>
                  <a:lnTo>
                    <a:pt x="479" y="501"/>
                  </a:lnTo>
                  <a:lnTo>
                    <a:pt x="478" y="502"/>
                  </a:lnTo>
                  <a:lnTo>
                    <a:pt x="477" y="502"/>
                  </a:lnTo>
                  <a:lnTo>
                    <a:pt x="476" y="503"/>
                  </a:lnTo>
                  <a:lnTo>
                    <a:pt x="475" y="503"/>
                  </a:lnTo>
                  <a:lnTo>
                    <a:pt x="474" y="504"/>
                  </a:lnTo>
                  <a:lnTo>
                    <a:pt x="472" y="506"/>
                  </a:lnTo>
                  <a:lnTo>
                    <a:pt x="471" y="507"/>
                  </a:lnTo>
                  <a:lnTo>
                    <a:pt x="469" y="508"/>
                  </a:lnTo>
                  <a:lnTo>
                    <a:pt x="469" y="509"/>
                  </a:lnTo>
                  <a:lnTo>
                    <a:pt x="468" y="509"/>
                  </a:lnTo>
                  <a:lnTo>
                    <a:pt x="467" y="511"/>
                  </a:lnTo>
                  <a:lnTo>
                    <a:pt x="465" y="512"/>
                  </a:lnTo>
                  <a:lnTo>
                    <a:pt x="465" y="513"/>
                  </a:lnTo>
                  <a:lnTo>
                    <a:pt x="464" y="513"/>
                  </a:lnTo>
                  <a:lnTo>
                    <a:pt x="463" y="514"/>
                  </a:lnTo>
                  <a:lnTo>
                    <a:pt x="463" y="515"/>
                  </a:lnTo>
                  <a:lnTo>
                    <a:pt x="462" y="515"/>
                  </a:lnTo>
                  <a:lnTo>
                    <a:pt x="461" y="515"/>
                  </a:lnTo>
                  <a:lnTo>
                    <a:pt x="460" y="517"/>
                  </a:lnTo>
                  <a:lnTo>
                    <a:pt x="458" y="519"/>
                  </a:lnTo>
                  <a:lnTo>
                    <a:pt x="457" y="521"/>
                  </a:lnTo>
                  <a:lnTo>
                    <a:pt x="455" y="522"/>
                  </a:lnTo>
                  <a:lnTo>
                    <a:pt x="455" y="523"/>
                  </a:lnTo>
                  <a:lnTo>
                    <a:pt x="455" y="524"/>
                  </a:lnTo>
                  <a:lnTo>
                    <a:pt x="454" y="525"/>
                  </a:lnTo>
                  <a:lnTo>
                    <a:pt x="453" y="526"/>
                  </a:lnTo>
                  <a:lnTo>
                    <a:pt x="453" y="527"/>
                  </a:lnTo>
                  <a:lnTo>
                    <a:pt x="453" y="528"/>
                  </a:lnTo>
                  <a:lnTo>
                    <a:pt x="452" y="529"/>
                  </a:lnTo>
                  <a:lnTo>
                    <a:pt x="451" y="530"/>
                  </a:lnTo>
                  <a:lnTo>
                    <a:pt x="450" y="531"/>
                  </a:lnTo>
                  <a:lnTo>
                    <a:pt x="450" y="532"/>
                  </a:lnTo>
                  <a:lnTo>
                    <a:pt x="449" y="532"/>
                  </a:lnTo>
                  <a:lnTo>
                    <a:pt x="449" y="533"/>
                  </a:lnTo>
                  <a:lnTo>
                    <a:pt x="449" y="534"/>
                  </a:lnTo>
                  <a:lnTo>
                    <a:pt x="448" y="534"/>
                  </a:lnTo>
                  <a:lnTo>
                    <a:pt x="448" y="535"/>
                  </a:lnTo>
                  <a:lnTo>
                    <a:pt x="447" y="536"/>
                  </a:lnTo>
                  <a:lnTo>
                    <a:pt x="447" y="537"/>
                  </a:lnTo>
                  <a:lnTo>
                    <a:pt x="447" y="538"/>
                  </a:lnTo>
                  <a:lnTo>
                    <a:pt x="445" y="539"/>
                  </a:lnTo>
                  <a:lnTo>
                    <a:pt x="447" y="539"/>
                  </a:lnTo>
                  <a:lnTo>
                    <a:pt x="445" y="539"/>
                  </a:lnTo>
                  <a:lnTo>
                    <a:pt x="445" y="540"/>
                  </a:lnTo>
                  <a:lnTo>
                    <a:pt x="445" y="542"/>
                  </a:lnTo>
                  <a:lnTo>
                    <a:pt x="444" y="543"/>
                  </a:lnTo>
                  <a:lnTo>
                    <a:pt x="443" y="545"/>
                  </a:lnTo>
                  <a:lnTo>
                    <a:pt x="442" y="547"/>
                  </a:lnTo>
                  <a:lnTo>
                    <a:pt x="441" y="549"/>
                  </a:lnTo>
                  <a:lnTo>
                    <a:pt x="440" y="551"/>
                  </a:lnTo>
                  <a:lnTo>
                    <a:pt x="439" y="554"/>
                  </a:lnTo>
                  <a:lnTo>
                    <a:pt x="438" y="557"/>
                  </a:lnTo>
                  <a:lnTo>
                    <a:pt x="438" y="558"/>
                  </a:lnTo>
                  <a:lnTo>
                    <a:pt x="437" y="561"/>
                  </a:lnTo>
                  <a:lnTo>
                    <a:pt x="437" y="562"/>
                  </a:lnTo>
                  <a:lnTo>
                    <a:pt x="437" y="563"/>
                  </a:lnTo>
                  <a:lnTo>
                    <a:pt x="437" y="564"/>
                  </a:lnTo>
                  <a:lnTo>
                    <a:pt x="437" y="565"/>
                  </a:lnTo>
                  <a:lnTo>
                    <a:pt x="437" y="566"/>
                  </a:lnTo>
                  <a:lnTo>
                    <a:pt x="437" y="567"/>
                  </a:lnTo>
                  <a:lnTo>
                    <a:pt x="437" y="568"/>
                  </a:lnTo>
                  <a:lnTo>
                    <a:pt x="437" y="569"/>
                  </a:lnTo>
                  <a:lnTo>
                    <a:pt x="435" y="570"/>
                  </a:lnTo>
                  <a:lnTo>
                    <a:pt x="435" y="572"/>
                  </a:lnTo>
                  <a:lnTo>
                    <a:pt x="435" y="573"/>
                  </a:lnTo>
                  <a:lnTo>
                    <a:pt x="435" y="575"/>
                  </a:lnTo>
                  <a:lnTo>
                    <a:pt x="435" y="577"/>
                  </a:lnTo>
                  <a:lnTo>
                    <a:pt x="435" y="578"/>
                  </a:lnTo>
                  <a:lnTo>
                    <a:pt x="435" y="579"/>
                  </a:lnTo>
                  <a:lnTo>
                    <a:pt x="435" y="580"/>
                  </a:lnTo>
                  <a:lnTo>
                    <a:pt x="435" y="581"/>
                  </a:lnTo>
                  <a:lnTo>
                    <a:pt x="435" y="582"/>
                  </a:lnTo>
                  <a:lnTo>
                    <a:pt x="435" y="583"/>
                  </a:lnTo>
                  <a:lnTo>
                    <a:pt x="437" y="585"/>
                  </a:lnTo>
                  <a:lnTo>
                    <a:pt x="437" y="586"/>
                  </a:lnTo>
                  <a:lnTo>
                    <a:pt x="437" y="587"/>
                  </a:lnTo>
                  <a:lnTo>
                    <a:pt x="437" y="588"/>
                  </a:lnTo>
                  <a:lnTo>
                    <a:pt x="437" y="589"/>
                  </a:lnTo>
                  <a:lnTo>
                    <a:pt x="437" y="590"/>
                  </a:lnTo>
                  <a:lnTo>
                    <a:pt x="437" y="591"/>
                  </a:lnTo>
                  <a:lnTo>
                    <a:pt x="437" y="592"/>
                  </a:lnTo>
                  <a:lnTo>
                    <a:pt x="437" y="593"/>
                  </a:lnTo>
                  <a:lnTo>
                    <a:pt x="437" y="594"/>
                  </a:lnTo>
                  <a:lnTo>
                    <a:pt x="438" y="595"/>
                  </a:lnTo>
                  <a:lnTo>
                    <a:pt x="438" y="596"/>
                  </a:lnTo>
                  <a:lnTo>
                    <a:pt x="438" y="597"/>
                  </a:lnTo>
                  <a:lnTo>
                    <a:pt x="439" y="598"/>
                  </a:lnTo>
                  <a:lnTo>
                    <a:pt x="439" y="599"/>
                  </a:lnTo>
                  <a:lnTo>
                    <a:pt x="439" y="600"/>
                  </a:lnTo>
                  <a:lnTo>
                    <a:pt x="439" y="601"/>
                  </a:lnTo>
                  <a:lnTo>
                    <a:pt x="440" y="601"/>
                  </a:lnTo>
                  <a:lnTo>
                    <a:pt x="440" y="603"/>
                  </a:lnTo>
                  <a:lnTo>
                    <a:pt x="441" y="605"/>
                  </a:lnTo>
                  <a:lnTo>
                    <a:pt x="441" y="607"/>
                  </a:lnTo>
                  <a:lnTo>
                    <a:pt x="442" y="607"/>
                  </a:lnTo>
                  <a:lnTo>
                    <a:pt x="442" y="608"/>
                  </a:lnTo>
                  <a:lnTo>
                    <a:pt x="442" y="609"/>
                  </a:lnTo>
                  <a:lnTo>
                    <a:pt x="443" y="611"/>
                  </a:lnTo>
                  <a:lnTo>
                    <a:pt x="443" y="612"/>
                  </a:lnTo>
                  <a:lnTo>
                    <a:pt x="443" y="613"/>
                  </a:lnTo>
                  <a:lnTo>
                    <a:pt x="445" y="620"/>
                  </a:lnTo>
                  <a:lnTo>
                    <a:pt x="445" y="622"/>
                  </a:lnTo>
                  <a:lnTo>
                    <a:pt x="445" y="627"/>
                  </a:lnTo>
                  <a:lnTo>
                    <a:pt x="445" y="630"/>
                  </a:lnTo>
                  <a:lnTo>
                    <a:pt x="445" y="633"/>
                  </a:lnTo>
                  <a:lnTo>
                    <a:pt x="447" y="633"/>
                  </a:lnTo>
                  <a:lnTo>
                    <a:pt x="447" y="635"/>
                  </a:lnTo>
                  <a:lnTo>
                    <a:pt x="447" y="638"/>
                  </a:lnTo>
                  <a:lnTo>
                    <a:pt x="447" y="639"/>
                  </a:lnTo>
                  <a:lnTo>
                    <a:pt x="447" y="640"/>
                  </a:lnTo>
                  <a:lnTo>
                    <a:pt x="447" y="641"/>
                  </a:lnTo>
                  <a:lnTo>
                    <a:pt x="445" y="641"/>
                  </a:lnTo>
                  <a:lnTo>
                    <a:pt x="445" y="640"/>
                  </a:lnTo>
                  <a:lnTo>
                    <a:pt x="445" y="641"/>
                  </a:lnTo>
                  <a:lnTo>
                    <a:pt x="444" y="641"/>
                  </a:lnTo>
                  <a:lnTo>
                    <a:pt x="444" y="640"/>
                  </a:lnTo>
                  <a:lnTo>
                    <a:pt x="443" y="640"/>
                  </a:lnTo>
                  <a:lnTo>
                    <a:pt x="442" y="640"/>
                  </a:lnTo>
                  <a:lnTo>
                    <a:pt x="442" y="641"/>
                  </a:lnTo>
                  <a:lnTo>
                    <a:pt x="441" y="641"/>
                  </a:lnTo>
                  <a:lnTo>
                    <a:pt x="440" y="641"/>
                  </a:lnTo>
                  <a:lnTo>
                    <a:pt x="439" y="640"/>
                  </a:lnTo>
                  <a:lnTo>
                    <a:pt x="439" y="641"/>
                  </a:lnTo>
                  <a:lnTo>
                    <a:pt x="440" y="641"/>
                  </a:lnTo>
                  <a:lnTo>
                    <a:pt x="440" y="642"/>
                  </a:lnTo>
                  <a:lnTo>
                    <a:pt x="439" y="642"/>
                  </a:lnTo>
                  <a:lnTo>
                    <a:pt x="438" y="642"/>
                  </a:lnTo>
                  <a:lnTo>
                    <a:pt x="437" y="642"/>
                  </a:lnTo>
                  <a:lnTo>
                    <a:pt x="437" y="643"/>
                  </a:lnTo>
                  <a:lnTo>
                    <a:pt x="437" y="642"/>
                  </a:lnTo>
                  <a:lnTo>
                    <a:pt x="437" y="643"/>
                  </a:lnTo>
                  <a:lnTo>
                    <a:pt x="437" y="642"/>
                  </a:lnTo>
                  <a:lnTo>
                    <a:pt x="435" y="643"/>
                  </a:lnTo>
                  <a:lnTo>
                    <a:pt x="435" y="644"/>
                  </a:lnTo>
                  <a:lnTo>
                    <a:pt x="435" y="645"/>
                  </a:lnTo>
                  <a:lnTo>
                    <a:pt x="435" y="646"/>
                  </a:lnTo>
                  <a:lnTo>
                    <a:pt x="435" y="647"/>
                  </a:lnTo>
                  <a:lnTo>
                    <a:pt x="435" y="648"/>
                  </a:lnTo>
                  <a:lnTo>
                    <a:pt x="434" y="647"/>
                  </a:lnTo>
                  <a:lnTo>
                    <a:pt x="434" y="648"/>
                  </a:lnTo>
                  <a:lnTo>
                    <a:pt x="433" y="648"/>
                  </a:lnTo>
                  <a:lnTo>
                    <a:pt x="434" y="648"/>
                  </a:lnTo>
                  <a:lnTo>
                    <a:pt x="434" y="647"/>
                  </a:lnTo>
                  <a:lnTo>
                    <a:pt x="433" y="647"/>
                  </a:lnTo>
                  <a:lnTo>
                    <a:pt x="433" y="646"/>
                  </a:lnTo>
                  <a:lnTo>
                    <a:pt x="433" y="647"/>
                  </a:lnTo>
                  <a:lnTo>
                    <a:pt x="433" y="648"/>
                  </a:lnTo>
                  <a:lnTo>
                    <a:pt x="432" y="648"/>
                  </a:lnTo>
                  <a:lnTo>
                    <a:pt x="432" y="647"/>
                  </a:lnTo>
                  <a:lnTo>
                    <a:pt x="431" y="647"/>
                  </a:lnTo>
                  <a:lnTo>
                    <a:pt x="431" y="646"/>
                  </a:lnTo>
                  <a:lnTo>
                    <a:pt x="430" y="646"/>
                  </a:lnTo>
                  <a:lnTo>
                    <a:pt x="431" y="645"/>
                  </a:lnTo>
                  <a:lnTo>
                    <a:pt x="430" y="645"/>
                  </a:lnTo>
                  <a:lnTo>
                    <a:pt x="429" y="645"/>
                  </a:lnTo>
                  <a:lnTo>
                    <a:pt x="430" y="645"/>
                  </a:lnTo>
                  <a:lnTo>
                    <a:pt x="429" y="645"/>
                  </a:lnTo>
                  <a:lnTo>
                    <a:pt x="428" y="645"/>
                  </a:lnTo>
                  <a:lnTo>
                    <a:pt x="428" y="644"/>
                  </a:lnTo>
                  <a:lnTo>
                    <a:pt x="427" y="645"/>
                  </a:lnTo>
                  <a:lnTo>
                    <a:pt x="427" y="644"/>
                  </a:lnTo>
                  <a:lnTo>
                    <a:pt x="427" y="643"/>
                  </a:lnTo>
                  <a:lnTo>
                    <a:pt x="427" y="642"/>
                  </a:lnTo>
                  <a:lnTo>
                    <a:pt x="426" y="642"/>
                  </a:lnTo>
                  <a:lnTo>
                    <a:pt x="426" y="641"/>
                  </a:lnTo>
                  <a:lnTo>
                    <a:pt x="426" y="642"/>
                  </a:lnTo>
                  <a:lnTo>
                    <a:pt x="424" y="641"/>
                  </a:lnTo>
                  <a:lnTo>
                    <a:pt x="425" y="641"/>
                  </a:lnTo>
                  <a:lnTo>
                    <a:pt x="425" y="640"/>
                  </a:lnTo>
                  <a:lnTo>
                    <a:pt x="425" y="641"/>
                  </a:lnTo>
                  <a:lnTo>
                    <a:pt x="424" y="640"/>
                  </a:lnTo>
                  <a:lnTo>
                    <a:pt x="423" y="640"/>
                  </a:lnTo>
                  <a:lnTo>
                    <a:pt x="423" y="639"/>
                  </a:lnTo>
                  <a:lnTo>
                    <a:pt x="422" y="639"/>
                  </a:lnTo>
                  <a:lnTo>
                    <a:pt x="422" y="638"/>
                  </a:lnTo>
                  <a:lnTo>
                    <a:pt x="423" y="637"/>
                  </a:lnTo>
                  <a:lnTo>
                    <a:pt x="422" y="637"/>
                  </a:lnTo>
                  <a:lnTo>
                    <a:pt x="422" y="638"/>
                  </a:lnTo>
                  <a:lnTo>
                    <a:pt x="422" y="637"/>
                  </a:lnTo>
                  <a:lnTo>
                    <a:pt x="421" y="637"/>
                  </a:lnTo>
                  <a:lnTo>
                    <a:pt x="421" y="636"/>
                  </a:lnTo>
                  <a:lnTo>
                    <a:pt x="420" y="636"/>
                  </a:lnTo>
                  <a:lnTo>
                    <a:pt x="420" y="635"/>
                  </a:lnTo>
                  <a:lnTo>
                    <a:pt x="420" y="636"/>
                  </a:lnTo>
                  <a:lnTo>
                    <a:pt x="420" y="635"/>
                  </a:lnTo>
                  <a:lnTo>
                    <a:pt x="419" y="635"/>
                  </a:lnTo>
                  <a:lnTo>
                    <a:pt x="419" y="636"/>
                  </a:lnTo>
                  <a:lnTo>
                    <a:pt x="418" y="635"/>
                  </a:lnTo>
                  <a:lnTo>
                    <a:pt x="418" y="636"/>
                  </a:lnTo>
                  <a:lnTo>
                    <a:pt x="418" y="635"/>
                  </a:lnTo>
                  <a:lnTo>
                    <a:pt x="417" y="635"/>
                  </a:lnTo>
                  <a:lnTo>
                    <a:pt x="417" y="636"/>
                  </a:lnTo>
                  <a:lnTo>
                    <a:pt x="417" y="635"/>
                  </a:lnTo>
                  <a:lnTo>
                    <a:pt x="417" y="636"/>
                  </a:lnTo>
                  <a:lnTo>
                    <a:pt x="416" y="636"/>
                  </a:lnTo>
                  <a:lnTo>
                    <a:pt x="416" y="635"/>
                  </a:lnTo>
                  <a:lnTo>
                    <a:pt x="415" y="636"/>
                  </a:lnTo>
                  <a:lnTo>
                    <a:pt x="415" y="635"/>
                  </a:lnTo>
                  <a:lnTo>
                    <a:pt x="414" y="635"/>
                  </a:lnTo>
                  <a:lnTo>
                    <a:pt x="413" y="635"/>
                  </a:lnTo>
                  <a:lnTo>
                    <a:pt x="414" y="635"/>
                  </a:lnTo>
                  <a:lnTo>
                    <a:pt x="413" y="635"/>
                  </a:lnTo>
                  <a:lnTo>
                    <a:pt x="413" y="633"/>
                  </a:lnTo>
                  <a:lnTo>
                    <a:pt x="413" y="635"/>
                  </a:lnTo>
                  <a:lnTo>
                    <a:pt x="412" y="635"/>
                  </a:lnTo>
                  <a:lnTo>
                    <a:pt x="411" y="635"/>
                  </a:lnTo>
                  <a:lnTo>
                    <a:pt x="410" y="635"/>
                  </a:lnTo>
                  <a:lnTo>
                    <a:pt x="410" y="633"/>
                  </a:lnTo>
                  <a:lnTo>
                    <a:pt x="409" y="635"/>
                  </a:lnTo>
                  <a:lnTo>
                    <a:pt x="409" y="633"/>
                  </a:lnTo>
                  <a:lnTo>
                    <a:pt x="408" y="633"/>
                  </a:lnTo>
                  <a:lnTo>
                    <a:pt x="407" y="633"/>
                  </a:lnTo>
                  <a:lnTo>
                    <a:pt x="407" y="635"/>
                  </a:lnTo>
                  <a:lnTo>
                    <a:pt x="407" y="633"/>
                  </a:lnTo>
                  <a:lnTo>
                    <a:pt x="407" y="635"/>
                  </a:lnTo>
                  <a:lnTo>
                    <a:pt x="407" y="633"/>
                  </a:lnTo>
                  <a:lnTo>
                    <a:pt x="407" y="635"/>
                  </a:lnTo>
                  <a:lnTo>
                    <a:pt x="406" y="633"/>
                  </a:lnTo>
                  <a:lnTo>
                    <a:pt x="405" y="633"/>
                  </a:lnTo>
                  <a:lnTo>
                    <a:pt x="405" y="635"/>
                  </a:lnTo>
                  <a:lnTo>
                    <a:pt x="404" y="633"/>
                  </a:lnTo>
                  <a:lnTo>
                    <a:pt x="403" y="633"/>
                  </a:lnTo>
                  <a:lnTo>
                    <a:pt x="402" y="633"/>
                  </a:lnTo>
                  <a:lnTo>
                    <a:pt x="401" y="633"/>
                  </a:lnTo>
                  <a:lnTo>
                    <a:pt x="401" y="635"/>
                  </a:lnTo>
                  <a:lnTo>
                    <a:pt x="400" y="635"/>
                  </a:lnTo>
                  <a:lnTo>
                    <a:pt x="399" y="635"/>
                  </a:lnTo>
                  <a:lnTo>
                    <a:pt x="398" y="635"/>
                  </a:lnTo>
                  <a:lnTo>
                    <a:pt x="399" y="635"/>
                  </a:lnTo>
                  <a:lnTo>
                    <a:pt x="399" y="633"/>
                  </a:lnTo>
                  <a:lnTo>
                    <a:pt x="398" y="633"/>
                  </a:lnTo>
                  <a:lnTo>
                    <a:pt x="397" y="633"/>
                  </a:lnTo>
                  <a:lnTo>
                    <a:pt x="396" y="633"/>
                  </a:lnTo>
                  <a:lnTo>
                    <a:pt x="396" y="635"/>
                  </a:lnTo>
                  <a:lnTo>
                    <a:pt x="395" y="635"/>
                  </a:lnTo>
                  <a:lnTo>
                    <a:pt x="395" y="633"/>
                  </a:lnTo>
                  <a:lnTo>
                    <a:pt x="394" y="633"/>
                  </a:lnTo>
                  <a:lnTo>
                    <a:pt x="393" y="633"/>
                  </a:lnTo>
                  <a:lnTo>
                    <a:pt x="392" y="633"/>
                  </a:lnTo>
                  <a:lnTo>
                    <a:pt x="391" y="633"/>
                  </a:lnTo>
                  <a:lnTo>
                    <a:pt x="390" y="633"/>
                  </a:lnTo>
                  <a:lnTo>
                    <a:pt x="389" y="631"/>
                  </a:lnTo>
                  <a:lnTo>
                    <a:pt x="388" y="631"/>
                  </a:lnTo>
                  <a:lnTo>
                    <a:pt x="389" y="631"/>
                  </a:lnTo>
                  <a:lnTo>
                    <a:pt x="389" y="630"/>
                  </a:lnTo>
                  <a:lnTo>
                    <a:pt x="388" y="630"/>
                  </a:lnTo>
                  <a:lnTo>
                    <a:pt x="387" y="630"/>
                  </a:lnTo>
                  <a:lnTo>
                    <a:pt x="387" y="631"/>
                  </a:lnTo>
                  <a:lnTo>
                    <a:pt x="387" y="630"/>
                  </a:lnTo>
                  <a:lnTo>
                    <a:pt x="386" y="629"/>
                  </a:lnTo>
                  <a:lnTo>
                    <a:pt x="387" y="629"/>
                  </a:lnTo>
                  <a:lnTo>
                    <a:pt x="387" y="628"/>
                  </a:lnTo>
                  <a:lnTo>
                    <a:pt x="386" y="628"/>
                  </a:lnTo>
                  <a:lnTo>
                    <a:pt x="386" y="627"/>
                  </a:lnTo>
                  <a:lnTo>
                    <a:pt x="385" y="627"/>
                  </a:lnTo>
                  <a:lnTo>
                    <a:pt x="385" y="628"/>
                  </a:lnTo>
                  <a:lnTo>
                    <a:pt x="385" y="627"/>
                  </a:lnTo>
                  <a:lnTo>
                    <a:pt x="384" y="627"/>
                  </a:lnTo>
                  <a:lnTo>
                    <a:pt x="384" y="628"/>
                  </a:lnTo>
                  <a:lnTo>
                    <a:pt x="383" y="628"/>
                  </a:lnTo>
                  <a:lnTo>
                    <a:pt x="383" y="627"/>
                  </a:lnTo>
                  <a:lnTo>
                    <a:pt x="382" y="627"/>
                  </a:lnTo>
                  <a:lnTo>
                    <a:pt x="382" y="626"/>
                  </a:lnTo>
                  <a:lnTo>
                    <a:pt x="381" y="625"/>
                  </a:lnTo>
                  <a:lnTo>
                    <a:pt x="380" y="625"/>
                  </a:lnTo>
                  <a:lnTo>
                    <a:pt x="380" y="624"/>
                  </a:lnTo>
                  <a:lnTo>
                    <a:pt x="380" y="623"/>
                  </a:lnTo>
                  <a:lnTo>
                    <a:pt x="380" y="624"/>
                  </a:lnTo>
                  <a:lnTo>
                    <a:pt x="379" y="624"/>
                  </a:lnTo>
                  <a:lnTo>
                    <a:pt x="379" y="623"/>
                  </a:lnTo>
                  <a:lnTo>
                    <a:pt x="379" y="624"/>
                  </a:lnTo>
                  <a:lnTo>
                    <a:pt x="378" y="624"/>
                  </a:lnTo>
                  <a:lnTo>
                    <a:pt x="378" y="625"/>
                  </a:lnTo>
                  <a:lnTo>
                    <a:pt x="378" y="624"/>
                  </a:lnTo>
                  <a:lnTo>
                    <a:pt x="377" y="624"/>
                  </a:lnTo>
                  <a:lnTo>
                    <a:pt x="377" y="623"/>
                  </a:lnTo>
                  <a:lnTo>
                    <a:pt x="376" y="623"/>
                  </a:lnTo>
                  <a:lnTo>
                    <a:pt x="377" y="623"/>
                  </a:lnTo>
                  <a:lnTo>
                    <a:pt x="377" y="622"/>
                  </a:lnTo>
                  <a:lnTo>
                    <a:pt x="377" y="623"/>
                  </a:lnTo>
                  <a:lnTo>
                    <a:pt x="376" y="623"/>
                  </a:lnTo>
                  <a:lnTo>
                    <a:pt x="376" y="622"/>
                  </a:lnTo>
                  <a:lnTo>
                    <a:pt x="375" y="622"/>
                  </a:lnTo>
                  <a:lnTo>
                    <a:pt x="375" y="623"/>
                  </a:lnTo>
                  <a:lnTo>
                    <a:pt x="374" y="623"/>
                  </a:lnTo>
                  <a:lnTo>
                    <a:pt x="374" y="622"/>
                  </a:lnTo>
                  <a:lnTo>
                    <a:pt x="374" y="623"/>
                  </a:lnTo>
                  <a:lnTo>
                    <a:pt x="373" y="622"/>
                  </a:lnTo>
                  <a:lnTo>
                    <a:pt x="374" y="621"/>
                  </a:lnTo>
                  <a:lnTo>
                    <a:pt x="373" y="621"/>
                  </a:lnTo>
                  <a:lnTo>
                    <a:pt x="372" y="621"/>
                  </a:lnTo>
                  <a:lnTo>
                    <a:pt x="371" y="622"/>
                  </a:lnTo>
                  <a:lnTo>
                    <a:pt x="371" y="621"/>
                  </a:lnTo>
                  <a:lnTo>
                    <a:pt x="370" y="622"/>
                  </a:lnTo>
                  <a:lnTo>
                    <a:pt x="369" y="622"/>
                  </a:lnTo>
                  <a:lnTo>
                    <a:pt x="369" y="621"/>
                  </a:lnTo>
                  <a:lnTo>
                    <a:pt x="367" y="620"/>
                  </a:lnTo>
                  <a:lnTo>
                    <a:pt x="367" y="619"/>
                  </a:lnTo>
                  <a:lnTo>
                    <a:pt x="367" y="620"/>
                  </a:lnTo>
                  <a:lnTo>
                    <a:pt x="367" y="619"/>
                  </a:lnTo>
                  <a:lnTo>
                    <a:pt x="366" y="618"/>
                  </a:lnTo>
                  <a:lnTo>
                    <a:pt x="365" y="618"/>
                  </a:lnTo>
                  <a:lnTo>
                    <a:pt x="366" y="618"/>
                  </a:lnTo>
                  <a:lnTo>
                    <a:pt x="366" y="617"/>
                  </a:lnTo>
                  <a:lnTo>
                    <a:pt x="365" y="617"/>
                  </a:lnTo>
                  <a:lnTo>
                    <a:pt x="365" y="616"/>
                  </a:lnTo>
                  <a:lnTo>
                    <a:pt x="364" y="616"/>
                  </a:lnTo>
                  <a:lnTo>
                    <a:pt x="363" y="616"/>
                  </a:lnTo>
                  <a:lnTo>
                    <a:pt x="363" y="615"/>
                  </a:lnTo>
                  <a:lnTo>
                    <a:pt x="362" y="615"/>
                  </a:lnTo>
                  <a:lnTo>
                    <a:pt x="362" y="614"/>
                  </a:lnTo>
                  <a:lnTo>
                    <a:pt x="361" y="614"/>
                  </a:lnTo>
                  <a:lnTo>
                    <a:pt x="360" y="614"/>
                  </a:lnTo>
                  <a:lnTo>
                    <a:pt x="359" y="614"/>
                  </a:lnTo>
                  <a:lnTo>
                    <a:pt x="357" y="614"/>
                  </a:lnTo>
                  <a:lnTo>
                    <a:pt x="357" y="613"/>
                  </a:lnTo>
                  <a:lnTo>
                    <a:pt x="356" y="613"/>
                  </a:lnTo>
                  <a:lnTo>
                    <a:pt x="356" y="612"/>
                  </a:lnTo>
                  <a:lnTo>
                    <a:pt x="356" y="613"/>
                  </a:lnTo>
                  <a:lnTo>
                    <a:pt x="355" y="613"/>
                  </a:lnTo>
                  <a:lnTo>
                    <a:pt x="355" y="612"/>
                  </a:lnTo>
                  <a:lnTo>
                    <a:pt x="354" y="612"/>
                  </a:lnTo>
                  <a:lnTo>
                    <a:pt x="354" y="611"/>
                  </a:lnTo>
                  <a:lnTo>
                    <a:pt x="353" y="611"/>
                  </a:lnTo>
                  <a:lnTo>
                    <a:pt x="353" y="612"/>
                  </a:lnTo>
                  <a:lnTo>
                    <a:pt x="352" y="612"/>
                  </a:lnTo>
                  <a:lnTo>
                    <a:pt x="351" y="612"/>
                  </a:lnTo>
                  <a:lnTo>
                    <a:pt x="351" y="611"/>
                  </a:lnTo>
                  <a:lnTo>
                    <a:pt x="350" y="611"/>
                  </a:lnTo>
                  <a:lnTo>
                    <a:pt x="350" y="610"/>
                  </a:lnTo>
                  <a:lnTo>
                    <a:pt x="350" y="611"/>
                  </a:lnTo>
                  <a:lnTo>
                    <a:pt x="349" y="611"/>
                  </a:lnTo>
                  <a:lnTo>
                    <a:pt x="347" y="611"/>
                  </a:lnTo>
                  <a:lnTo>
                    <a:pt x="347" y="610"/>
                  </a:lnTo>
                  <a:lnTo>
                    <a:pt x="347" y="609"/>
                  </a:lnTo>
                  <a:lnTo>
                    <a:pt x="347" y="607"/>
                  </a:lnTo>
                  <a:lnTo>
                    <a:pt x="347" y="605"/>
                  </a:lnTo>
                  <a:lnTo>
                    <a:pt x="346" y="603"/>
                  </a:lnTo>
                  <a:lnTo>
                    <a:pt x="345" y="603"/>
                  </a:lnTo>
                  <a:lnTo>
                    <a:pt x="344" y="603"/>
                  </a:lnTo>
                  <a:lnTo>
                    <a:pt x="344" y="601"/>
                  </a:lnTo>
                  <a:lnTo>
                    <a:pt x="344" y="598"/>
                  </a:lnTo>
                  <a:lnTo>
                    <a:pt x="342" y="596"/>
                  </a:lnTo>
                  <a:lnTo>
                    <a:pt x="342" y="594"/>
                  </a:lnTo>
                  <a:lnTo>
                    <a:pt x="342" y="592"/>
                  </a:lnTo>
                  <a:lnTo>
                    <a:pt x="340" y="590"/>
                  </a:lnTo>
                  <a:lnTo>
                    <a:pt x="340" y="588"/>
                  </a:lnTo>
                  <a:lnTo>
                    <a:pt x="339" y="586"/>
                  </a:lnTo>
                  <a:lnTo>
                    <a:pt x="339" y="584"/>
                  </a:lnTo>
                  <a:lnTo>
                    <a:pt x="339" y="583"/>
                  </a:lnTo>
                  <a:lnTo>
                    <a:pt x="337" y="583"/>
                  </a:lnTo>
                  <a:lnTo>
                    <a:pt x="337" y="582"/>
                  </a:lnTo>
                  <a:lnTo>
                    <a:pt x="337" y="581"/>
                  </a:lnTo>
                  <a:lnTo>
                    <a:pt x="337" y="580"/>
                  </a:lnTo>
                  <a:lnTo>
                    <a:pt x="337" y="579"/>
                  </a:lnTo>
                  <a:lnTo>
                    <a:pt x="336" y="579"/>
                  </a:lnTo>
                  <a:lnTo>
                    <a:pt x="335" y="579"/>
                  </a:lnTo>
                  <a:lnTo>
                    <a:pt x="334" y="578"/>
                  </a:lnTo>
                  <a:lnTo>
                    <a:pt x="333" y="577"/>
                  </a:lnTo>
                  <a:lnTo>
                    <a:pt x="334" y="577"/>
                  </a:lnTo>
                  <a:lnTo>
                    <a:pt x="334" y="575"/>
                  </a:lnTo>
                  <a:lnTo>
                    <a:pt x="333" y="575"/>
                  </a:lnTo>
                  <a:lnTo>
                    <a:pt x="332" y="573"/>
                  </a:lnTo>
                  <a:lnTo>
                    <a:pt x="331" y="573"/>
                  </a:lnTo>
                  <a:lnTo>
                    <a:pt x="331" y="572"/>
                  </a:lnTo>
                  <a:lnTo>
                    <a:pt x="330" y="572"/>
                  </a:lnTo>
                  <a:lnTo>
                    <a:pt x="330" y="571"/>
                  </a:lnTo>
                  <a:lnTo>
                    <a:pt x="331" y="571"/>
                  </a:lnTo>
                  <a:lnTo>
                    <a:pt x="331" y="570"/>
                  </a:lnTo>
                  <a:lnTo>
                    <a:pt x="332" y="569"/>
                  </a:lnTo>
                  <a:lnTo>
                    <a:pt x="331" y="569"/>
                  </a:lnTo>
                  <a:lnTo>
                    <a:pt x="331" y="568"/>
                  </a:lnTo>
                  <a:lnTo>
                    <a:pt x="332" y="568"/>
                  </a:lnTo>
                  <a:lnTo>
                    <a:pt x="332" y="567"/>
                  </a:lnTo>
                  <a:lnTo>
                    <a:pt x="332" y="566"/>
                  </a:lnTo>
                  <a:lnTo>
                    <a:pt x="331" y="566"/>
                  </a:lnTo>
                  <a:lnTo>
                    <a:pt x="331" y="565"/>
                  </a:lnTo>
                  <a:lnTo>
                    <a:pt x="332" y="565"/>
                  </a:lnTo>
                  <a:lnTo>
                    <a:pt x="332" y="564"/>
                  </a:lnTo>
                  <a:lnTo>
                    <a:pt x="332" y="563"/>
                  </a:lnTo>
                  <a:lnTo>
                    <a:pt x="332" y="562"/>
                  </a:lnTo>
                  <a:lnTo>
                    <a:pt x="331" y="561"/>
                  </a:lnTo>
                  <a:lnTo>
                    <a:pt x="331" y="560"/>
                  </a:lnTo>
                  <a:lnTo>
                    <a:pt x="331" y="559"/>
                  </a:lnTo>
                  <a:lnTo>
                    <a:pt x="331" y="558"/>
                  </a:lnTo>
                  <a:lnTo>
                    <a:pt x="330" y="558"/>
                  </a:lnTo>
                  <a:lnTo>
                    <a:pt x="329" y="559"/>
                  </a:lnTo>
                  <a:lnTo>
                    <a:pt x="329" y="558"/>
                  </a:lnTo>
                  <a:lnTo>
                    <a:pt x="329" y="557"/>
                  </a:lnTo>
                  <a:lnTo>
                    <a:pt x="329" y="556"/>
                  </a:lnTo>
                  <a:lnTo>
                    <a:pt x="327" y="556"/>
                  </a:lnTo>
                  <a:lnTo>
                    <a:pt x="327" y="555"/>
                  </a:lnTo>
                  <a:lnTo>
                    <a:pt x="329" y="554"/>
                  </a:lnTo>
                  <a:lnTo>
                    <a:pt x="329" y="553"/>
                  </a:lnTo>
                  <a:lnTo>
                    <a:pt x="329" y="552"/>
                  </a:lnTo>
                  <a:lnTo>
                    <a:pt x="329" y="551"/>
                  </a:lnTo>
                  <a:lnTo>
                    <a:pt x="329" y="550"/>
                  </a:lnTo>
                  <a:lnTo>
                    <a:pt x="329" y="549"/>
                  </a:lnTo>
                  <a:lnTo>
                    <a:pt x="329" y="547"/>
                  </a:lnTo>
                  <a:lnTo>
                    <a:pt x="330" y="547"/>
                  </a:lnTo>
                  <a:lnTo>
                    <a:pt x="330" y="545"/>
                  </a:lnTo>
                  <a:lnTo>
                    <a:pt x="329" y="545"/>
                  </a:lnTo>
                  <a:lnTo>
                    <a:pt x="327" y="545"/>
                  </a:lnTo>
                  <a:lnTo>
                    <a:pt x="327" y="543"/>
                  </a:lnTo>
                  <a:lnTo>
                    <a:pt x="329" y="543"/>
                  </a:lnTo>
                  <a:lnTo>
                    <a:pt x="329" y="542"/>
                  </a:lnTo>
                  <a:lnTo>
                    <a:pt x="329" y="541"/>
                  </a:lnTo>
                  <a:lnTo>
                    <a:pt x="329" y="540"/>
                  </a:lnTo>
                  <a:lnTo>
                    <a:pt x="327" y="540"/>
                  </a:lnTo>
                  <a:lnTo>
                    <a:pt x="327" y="539"/>
                  </a:lnTo>
                  <a:lnTo>
                    <a:pt x="327" y="538"/>
                  </a:lnTo>
                  <a:lnTo>
                    <a:pt x="327" y="537"/>
                  </a:lnTo>
                  <a:lnTo>
                    <a:pt x="327" y="538"/>
                  </a:lnTo>
                  <a:lnTo>
                    <a:pt x="326" y="538"/>
                  </a:lnTo>
                  <a:lnTo>
                    <a:pt x="325" y="538"/>
                  </a:lnTo>
                  <a:lnTo>
                    <a:pt x="326" y="538"/>
                  </a:lnTo>
                  <a:lnTo>
                    <a:pt x="326" y="537"/>
                  </a:lnTo>
                  <a:lnTo>
                    <a:pt x="325" y="537"/>
                  </a:lnTo>
                  <a:lnTo>
                    <a:pt x="325" y="536"/>
                  </a:lnTo>
                  <a:lnTo>
                    <a:pt x="324" y="536"/>
                  </a:lnTo>
                  <a:lnTo>
                    <a:pt x="323" y="536"/>
                  </a:lnTo>
                  <a:lnTo>
                    <a:pt x="323" y="535"/>
                  </a:lnTo>
                  <a:lnTo>
                    <a:pt x="323" y="536"/>
                  </a:lnTo>
                  <a:lnTo>
                    <a:pt x="322" y="537"/>
                  </a:lnTo>
                  <a:lnTo>
                    <a:pt x="322" y="536"/>
                  </a:lnTo>
                  <a:lnTo>
                    <a:pt x="321" y="536"/>
                  </a:lnTo>
                  <a:lnTo>
                    <a:pt x="321" y="535"/>
                  </a:lnTo>
                  <a:lnTo>
                    <a:pt x="321" y="534"/>
                  </a:lnTo>
                  <a:lnTo>
                    <a:pt x="320" y="534"/>
                  </a:lnTo>
                  <a:lnTo>
                    <a:pt x="319" y="534"/>
                  </a:lnTo>
                  <a:lnTo>
                    <a:pt x="319" y="535"/>
                  </a:lnTo>
                  <a:lnTo>
                    <a:pt x="319" y="534"/>
                  </a:lnTo>
                  <a:lnTo>
                    <a:pt x="319" y="533"/>
                  </a:lnTo>
                  <a:lnTo>
                    <a:pt x="317" y="532"/>
                  </a:lnTo>
                  <a:lnTo>
                    <a:pt x="317" y="531"/>
                  </a:lnTo>
                  <a:lnTo>
                    <a:pt x="317" y="530"/>
                  </a:lnTo>
                  <a:lnTo>
                    <a:pt x="316" y="530"/>
                  </a:lnTo>
                  <a:lnTo>
                    <a:pt x="315" y="530"/>
                  </a:lnTo>
                  <a:lnTo>
                    <a:pt x="315" y="529"/>
                  </a:lnTo>
                  <a:lnTo>
                    <a:pt x="315" y="528"/>
                  </a:lnTo>
                  <a:lnTo>
                    <a:pt x="314" y="527"/>
                  </a:lnTo>
                  <a:lnTo>
                    <a:pt x="313" y="528"/>
                  </a:lnTo>
                  <a:lnTo>
                    <a:pt x="313" y="527"/>
                  </a:lnTo>
                  <a:lnTo>
                    <a:pt x="312" y="527"/>
                  </a:lnTo>
                  <a:lnTo>
                    <a:pt x="312" y="526"/>
                  </a:lnTo>
                  <a:lnTo>
                    <a:pt x="311" y="526"/>
                  </a:lnTo>
                  <a:lnTo>
                    <a:pt x="311" y="525"/>
                  </a:lnTo>
                  <a:lnTo>
                    <a:pt x="311" y="524"/>
                  </a:lnTo>
                  <a:lnTo>
                    <a:pt x="311" y="523"/>
                  </a:lnTo>
                  <a:lnTo>
                    <a:pt x="311" y="522"/>
                  </a:lnTo>
                  <a:lnTo>
                    <a:pt x="310" y="522"/>
                  </a:lnTo>
                  <a:lnTo>
                    <a:pt x="310" y="521"/>
                  </a:lnTo>
                  <a:lnTo>
                    <a:pt x="309" y="521"/>
                  </a:lnTo>
                  <a:lnTo>
                    <a:pt x="310" y="521"/>
                  </a:lnTo>
                  <a:lnTo>
                    <a:pt x="310" y="519"/>
                  </a:lnTo>
                  <a:lnTo>
                    <a:pt x="309" y="519"/>
                  </a:lnTo>
                  <a:lnTo>
                    <a:pt x="309" y="517"/>
                  </a:lnTo>
                  <a:lnTo>
                    <a:pt x="309" y="515"/>
                  </a:lnTo>
                  <a:lnTo>
                    <a:pt x="307" y="515"/>
                  </a:lnTo>
                  <a:lnTo>
                    <a:pt x="307" y="514"/>
                  </a:lnTo>
                  <a:lnTo>
                    <a:pt x="306" y="514"/>
                  </a:lnTo>
                  <a:lnTo>
                    <a:pt x="306" y="513"/>
                  </a:lnTo>
                  <a:lnTo>
                    <a:pt x="305" y="513"/>
                  </a:lnTo>
                  <a:lnTo>
                    <a:pt x="305" y="512"/>
                  </a:lnTo>
                  <a:lnTo>
                    <a:pt x="305" y="511"/>
                  </a:lnTo>
                  <a:lnTo>
                    <a:pt x="305" y="510"/>
                  </a:lnTo>
                  <a:lnTo>
                    <a:pt x="305" y="509"/>
                  </a:lnTo>
                  <a:lnTo>
                    <a:pt x="304" y="509"/>
                  </a:lnTo>
                  <a:lnTo>
                    <a:pt x="303" y="508"/>
                  </a:lnTo>
                  <a:lnTo>
                    <a:pt x="303" y="507"/>
                  </a:lnTo>
                  <a:lnTo>
                    <a:pt x="302" y="506"/>
                  </a:lnTo>
                  <a:lnTo>
                    <a:pt x="302" y="505"/>
                  </a:lnTo>
                  <a:lnTo>
                    <a:pt x="301" y="505"/>
                  </a:lnTo>
                  <a:lnTo>
                    <a:pt x="301" y="504"/>
                  </a:lnTo>
                  <a:lnTo>
                    <a:pt x="300" y="504"/>
                  </a:lnTo>
                  <a:lnTo>
                    <a:pt x="299" y="503"/>
                  </a:lnTo>
                  <a:lnTo>
                    <a:pt x="297" y="503"/>
                  </a:lnTo>
                  <a:lnTo>
                    <a:pt x="297" y="502"/>
                  </a:lnTo>
                  <a:lnTo>
                    <a:pt x="296" y="501"/>
                  </a:lnTo>
                  <a:lnTo>
                    <a:pt x="295" y="501"/>
                  </a:lnTo>
                  <a:lnTo>
                    <a:pt x="295" y="500"/>
                  </a:lnTo>
                  <a:lnTo>
                    <a:pt x="295" y="499"/>
                  </a:lnTo>
                  <a:lnTo>
                    <a:pt x="295" y="498"/>
                  </a:lnTo>
                  <a:lnTo>
                    <a:pt x="294" y="498"/>
                  </a:lnTo>
                  <a:lnTo>
                    <a:pt x="293" y="498"/>
                  </a:lnTo>
                  <a:lnTo>
                    <a:pt x="292" y="496"/>
                  </a:lnTo>
                  <a:lnTo>
                    <a:pt x="291" y="496"/>
                  </a:lnTo>
                  <a:lnTo>
                    <a:pt x="291" y="495"/>
                  </a:lnTo>
                  <a:lnTo>
                    <a:pt x="292" y="493"/>
                  </a:lnTo>
                  <a:lnTo>
                    <a:pt x="291" y="493"/>
                  </a:lnTo>
                  <a:lnTo>
                    <a:pt x="290" y="492"/>
                  </a:lnTo>
                  <a:lnTo>
                    <a:pt x="290" y="491"/>
                  </a:lnTo>
                  <a:lnTo>
                    <a:pt x="289" y="489"/>
                  </a:lnTo>
                  <a:lnTo>
                    <a:pt x="289" y="487"/>
                  </a:lnTo>
                  <a:lnTo>
                    <a:pt x="289" y="486"/>
                  </a:lnTo>
                  <a:lnTo>
                    <a:pt x="289" y="485"/>
                  </a:lnTo>
                  <a:lnTo>
                    <a:pt x="289" y="484"/>
                  </a:lnTo>
                  <a:lnTo>
                    <a:pt x="289" y="483"/>
                  </a:lnTo>
                  <a:lnTo>
                    <a:pt x="290" y="483"/>
                  </a:lnTo>
                  <a:lnTo>
                    <a:pt x="289" y="482"/>
                  </a:lnTo>
                  <a:lnTo>
                    <a:pt x="288" y="482"/>
                  </a:lnTo>
                  <a:lnTo>
                    <a:pt x="288" y="481"/>
                  </a:lnTo>
                  <a:lnTo>
                    <a:pt x="287" y="481"/>
                  </a:lnTo>
                  <a:lnTo>
                    <a:pt x="287" y="480"/>
                  </a:lnTo>
                  <a:lnTo>
                    <a:pt x="287" y="479"/>
                  </a:lnTo>
                  <a:lnTo>
                    <a:pt x="287" y="478"/>
                  </a:lnTo>
                  <a:lnTo>
                    <a:pt x="287" y="477"/>
                  </a:lnTo>
                  <a:lnTo>
                    <a:pt x="286" y="476"/>
                  </a:lnTo>
                  <a:lnTo>
                    <a:pt x="285" y="476"/>
                  </a:lnTo>
                  <a:lnTo>
                    <a:pt x="285" y="475"/>
                  </a:lnTo>
                  <a:lnTo>
                    <a:pt x="285" y="474"/>
                  </a:lnTo>
                  <a:lnTo>
                    <a:pt x="285" y="473"/>
                  </a:lnTo>
                  <a:lnTo>
                    <a:pt x="284" y="473"/>
                  </a:lnTo>
                  <a:lnTo>
                    <a:pt x="283" y="473"/>
                  </a:lnTo>
                  <a:lnTo>
                    <a:pt x="283" y="472"/>
                  </a:lnTo>
                  <a:lnTo>
                    <a:pt x="282" y="472"/>
                  </a:lnTo>
                  <a:lnTo>
                    <a:pt x="282" y="470"/>
                  </a:lnTo>
                  <a:lnTo>
                    <a:pt x="282" y="469"/>
                  </a:lnTo>
                  <a:lnTo>
                    <a:pt x="282" y="468"/>
                  </a:lnTo>
                  <a:lnTo>
                    <a:pt x="282" y="467"/>
                  </a:lnTo>
                  <a:lnTo>
                    <a:pt x="281" y="467"/>
                  </a:lnTo>
                  <a:lnTo>
                    <a:pt x="282" y="467"/>
                  </a:lnTo>
                  <a:lnTo>
                    <a:pt x="281" y="466"/>
                  </a:lnTo>
                  <a:lnTo>
                    <a:pt x="280" y="466"/>
                  </a:lnTo>
                  <a:lnTo>
                    <a:pt x="281" y="465"/>
                  </a:lnTo>
                  <a:lnTo>
                    <a:pt x="280" y="465"/>
                  </a:lnTo>
                  <a:lnTo>
                    <a:pt x="280" y="464"/>
                  </a:lnTo>
                  <a:lnTo>
                    <a:pt x="281" y="464"/>
                  </a:lnTo>
                  <a:lnTo>
                    <a:pt x="281" y="463"/>
                  </a:lnTo>
                  <a:lnTo>
                    <a:pt x="280" y="463"/>
                  </a:lnTo>
                  <a:lnTo>
                    <a:pt x="279" y="463"/>
                  </a:lnTo>
                  <a:lnTo>
                    <a:pt x="279" y="461"/>
                  </a:lnTo>
                  <a:lnTo>
                    <a:pt x="279" y="459"/>
                  </a:lnTo>
                  <a:lnTo>
                    <a:pt x="278" y="459"/>
                  </a:lnTo>
                  <a:lnTo>
                    <a:pt x="279" y="459"/>
                  </a:lnTo>
                  <a:lnTo>
                    <a:pt x="278" y="459"/>
                  </a:lnTo>
                  <a:lnTo>
                    <a:pt x="278" y="457"/>
                  </a:lnTo>
                  <a:lnTo>
                    <a:pt x="277" y="457"/>
                  </a:lnTo>
                  <a:lnTo>
                    <a:pt x="276" y="457"/>
                  </a:lnTo>
                  <a:lnTo>
                    <a:pt x="277" y="457"/>
                  </a:lnTo>
                  <a:lnTo>
                    <a:pt x="277" y="456"/>
                  </a:lnTo>
                  <a:lnTo>
                    <a:pt x="276" y="456"/>
                  </a:lnTo>
                  <a:lnTo>
                    <a:pt x="276" y="455"/>
                  </a:lnTo>
                  <a:lnTo>
                    <a:pt x="276" y="454"/>
                  </a:lnTo>
                  <a:lnTo>
                    <a:pt x="276" y="453"/>
                  </a:lnTo>
                  <a:lnTo>
                    <a:pt x="276" y="452"/>
                  </a:lnTo>
                  <a:lnTo>
                    <a:pt x="276" y="451"/>
                  </a:lnTo>
                  <a:lnTo>
                    <a:pt x="275" y="449"/>
                  </a:lnTo>
                  <a:lnTo>
                    <a:pt x="275" y="447"/>
                  </a:lnTo>
                  <a:lnTo>
                    <a:pt x="275" y="446"/>
                  </a:lnTo>
                  <a:lnTo>
                    <a:pt x="274" y="445"/>
                  </a:lnTo>
                  <a:lnTo>
                    <a:pt x="272" y="443"/>
                  </a:lnTo>
                  <a:lnTo>
                    <a:pt x="272" y="442"/>
                  </a:lnTo>
                  <a:lnTo>
                    <a:pt x="270" y="441"/>
                  </a:lnTo>
                  <a:lnTo>
                    <a:pt x="270" y="440"/>
                  </a:lnTo>
                  <a:lnTo>
                    <a:pt x="270" y="439"/>
                  </a:lnTo>
                  <a:lnTo>
                    <a:pt x="270" y="438"/>
                  </a:lnTo>
                  <a:lnTo>
                    <a:pt x="269" y="437"/>
                  </a:lnTo>
                  <a:lnTo>
                    <a:pt x="269" y="436"/>
                  </a:lnTo>
                  <a:lnTo>
                    <a:pt x="269" y="435"/>
                  </a:lnTo>
                  <a:lnTo>
                    <a:pt x="268" y="435"/>
                  </a:lnTo>
                  <a:lnTo>
                    <a:pt x="267" y="435"/>
                  </a:lnTo>
                  <a:lnTo>
                    <a:pt x="267" y="434"/>
                  </a:lnTo>
                  <a:lnTo>
                    <a:pt x="266" y="434"/>
                  </a:lnTo>
                  <a:lnTo>
                    <a:pt x="265" y="434"/>
                  </a:lnTo>
                  <a:lnTo>
                    <a:pt x="265" y="433"/>
                  </a:lnTo>
                  <a:lnTo>
                    <a:pt x="264" y="433"/>
                  </a:lnTo>
                  <a:lnTo>
                    <a:pt x="264" y="431"/>
                  </a:lnTo>
                  <a:lnTo>
                    <a:pt x="263" y="431"/>
                  </a:lnTo>
                  <a:lnTo>
                    <a:pt x="262" y="431"/>
                  </a:lnTo>
                  <a:lnTo>
                    <a:pt x="262" y="429"/>
                  </a:lnTo>
                  <a:lnTo>
                    <a:pt x="261" y="429"/>
                  </a:lnTo>
                  <a:lnTo>
                    <a:pt x="259" y="429"/>
                  </a:lnTo>
                  <a:lnTo>
                    <a:pt x="259" y="428"/>
                  </a:lnTo>
                  <a:lnTo>
                    <a:pt x="259" y="427"/>
                  </a:lnTo>
                  <a:lnTo>
                    <a:pt x="258" y="426"/>
                  </a:lnTo>
                  <a:lnTo>
                    <a:pt x="258" y="425"/>
                  </a:lnTo>
                  <a:lnTo>
                    <a:pt x="257" y="424"/>
                  </a:lnTo>
                  <a:lnTo>
                    <a:pt x="257" y="423"/>
                  </a:lnTo>
                  <a:lnTo>
                    <a:pt x="256" y="423"/>
                  </a:lnTo>
                  <a:lnTo>
                    <a:pt x="256" y="422"/>
                  </a:lnTo>
                  <a:lnTo>
                    <a:pt x="255" y="422"/>
                  </a:lnTo>
                  <a:lnTo>
                    <a:pt x="254" y="422"/>
                  </a:lnTo>
                  <a:lnTo>
                    <a:pt x="253" y="422"/>
                  </a:lnTo>
                  <a:lnTo>
                    <a:pt x="252" y="422"/>
                  </a:lnTo>
                  <a:lnTo>
                    <a:pt x="251" y="420"/>
                  </a:lnTo>
                  <a:lnTo>
                    <a:pt x="251" y="419"/>
                  </a:lnTo>
                  <a:lnTo>
                    <a:pt x="250" y="419"/>
                  </a:lnTo>
                  <a:lnTo>
                    <a:pt x="249" y="419"/>
                  </a:lnTo>
                  <a:lnTo>
                    <a:pt x="249" y="418"/>
                  </a:lnTo>
                  <a:lnTo>
                    <a:pt x="248" y="419"/>
                  </a:lnTo>
                  <a:lnTo>
                    <a:pt x="248" y="418"/>
                  </a:lnTo>
                  <a:lnTo>
                    <a:pt x="248" y="416"/>
                  </a:lnTo>
                  <a:lnTo>
                    <a:pt x="249" y="416"/>
                  </a:lnTo>
                  <a:lnTo>
                    <a:pt x="248" y="414"/>
                  </a:lnTo>
                  <a:lnTo>
                    <a:pt x="249" y="413"/>
                  </a:lnTo>
                  <a:lnTo>
                    <a:pt x="248" y="412"/>
                  </a:lnTo>
                  <a:lnTo>
                    <a:pt x="247" y="412"/>
                  </a:lnTo>
                  <a:lnTo>
                    <a:pt x="247" y="414"/>
                  </a:lnTo>
                  <a:lnTo>
                    <a:pt x="246" y="415"/>
                  </a:lnTo>
                  <a:lnTo>
                    <a:pt x="245" y="415"/>
                  </a:lnTo>
                  <a:lnTo>
                    <a:pt x="245" y="414"/>
                  </a:lnTo>
                  <a:lnTo>
                    <a:pt x="245" y="413"/>
                  </a:lnTo>
                  <a:lnTo>
                    <a:pt x="246" y="411"/>
                  </a:lnTo>
                  <a:lnTo>
                    <a:pt x="246" y="410"/>
                  </a:lnTo>
                  <a:lnTo>
                    <a:pt x="245" y="410"/>
                  </a:lnTo>
                  <a:lnTo>
                    <a:pt x="243" y="410"/>
                  </a:lnTo>
                  <a:lnTo>
                    <a:pt x="242" y="409"/>
                  </a:lnTo>
                  <a:lnTo>
                    <a:pt x="242" y="407"/>
                  </a:lnTo>
                  <a:lnTo>
                    <a:pt x="241" y="407"/>
                  </a:lnTo>
                  <a:lnTo>
                    <a:pt x="241" y="406"/>
                  </a:lnTo>
                  <a:lnTo>
                    <a:pt x="241" y="405"/>
                  </a:lnTo>
                  <a:lnTo>
                    <a:pt x="240" y="405"/>
                  </a:lnTo>
                  <a:lnTo>
                    <a:pt x="241" y="403"/>
                  </a:lnTo>
                  <a:lnTo>
                    <a:pt x="239" y="405"/>
                  </a:lnTo>
                  <a:lnTo>
                    <a:pt x="239" y="401"/>
                  </a:lnTo>
                  <a:lnTo>
                    <a:pt x="238" y="403"/>
                  </a:lnTo>
                  <a:lnTo>
                    <a:pt x="237" y="403"/>
                  </a:lnTo>
                  <a:lnTo>
                    <a:pt x="236" y="403"/>
                  </a:lnTo>
                  <a:lnTo>
                    <a:pt x="235" y="403"/>
                  </a:lnTo>
                  <a:lnTo>
                    <a:pt x="235" y="401"/>
                  </a:lnTo>
                  <a:lnTo>
                    <a:pt x="234" y="401"/>
                  </a:lnTo>
                  <a:lnTo>
                    <a:pt x="233" y="401"/>
                  </a:lnTo>
                  <a:lnTo>
                    <a:pt x="233" y="403"/>
                  </a:lnTo>
                  <a:lnTo>
                    <a:pt x="232" y="403"/>
                  </a:lnTo>
                  <a:lnTo>
                    <a:pt x="231" y="403"/>
                  </a:lnTo>
                  <a:lnTo>
                    <a:pt x="230" y="403"/>
                  </a:lnTo>
                  <a:lnTo>
                    <a:pt x="229" y="403"/>
                  </a:lnTo>
                  <a:lnTo>
                    <a:pt x="228" y="403"/>
                  </a:lnTo>
                  <a:lnTo>
                    <a:pt x="227" y="403"/>
                  </a:lnTo>
                  <a:lnTo>
                    <a:pt x="226" y="403"/>
                  </a:lnTo>
                  <a:lnTo>
                    <a:pt x="226" y="401"/>
                  </a:lnTo>
                  <a:lnTo>
                    <a:pt x="225" y="403"/>
                  </a:lnTo>
                  <a:lnTo>
                    <a:pt x="225" y="401"/>
                  </a:lnTo>
                  <a:lnTo>
                    <a:pt x="224" y="401"/>
                  </a:lnTo>
                  <a:lnTo>
                    <a:pt x="223" y="401"/>
                  </a:lnTo>
                  <a:lnTo>
                    <a:pt x="222" y="401"/>
                  </a:lnTo>
                  <a:lnTo>
                    <a:pt x="221" y="401"/>
                  </a:lnTo>
                  <a:lnTo>
                    <a:pt x="221" y="400"/>
                  </a:lnTo>
                  <a:lnTo>
                    <a:pt x="221" y="401"/>
                  </a:lnTo>
                  <a:lnTo>
                    <a:pt x="219" y="400"/>
                  </a:lnTo>
                  <a:lnTo>
                    <a:pt x="219" y="401"/>
                  </a:lnTo>
                  <a:lnTo>
                    <a:pt x="218" y="400"/>
                  </a:lnTo>
                  <a:lnTo>
                    <a:pt x="218" y="401"/>
                  </a:lnTo>
                  <a:lnTo>
                    <a:pt x="218" y="400"/>
                  </a:lnTo>
                  <a:lnTo>
                    <a:pt x="217" y="400"/>
                  </a:lnTo>
                  <a:lnTo>
                    <a:pt x="216" y="400"/>
                  </a:lnTo>
                  <a:lnTo>
                    <a:pt x="216" y="401"/>
                  </a:lnTo>
                  <a:lnTo>
                    <a:pt x="215" y="401"/>
                  </a:lnTo>
                  <a:lnTo>
                    <a:pt x="215" y="400"/>
                  </a:lnTo>
                  <a:lnTo>
                    <a:pt x="214" y="400"/>
                  </a:lnTo>
                  <a:lnTo>
                    <a:pt x="214" y="399"/>
                  </a:lnTo>
                  <a:lnTo>
                    <a:pt x="213" y="399"/>
                  </a:lnTo>
                  <a:lnTo>
                    <a:pt x="213" y="400"/>
                  </a:lnTo>
                  <a:lnTo>
                    <a:pt x="212" y="400"/>
                  </a:lnTo>
                  <a:lnTo>
                    <a:pt x="212" y="399"/>
                  </a:lnTo>
                  <a:lnTo>
                    <a:pt x="212" y="400"/>
                  </a:lnTo>
                  <a:lnTo>
                    <a:pt x="211" y="400"/>
                  </a:lnTo>
                  <a:lnTo>
                    <a:pt x="211" y="399"/>
                  </a:lnTo>
                  <a:lnTo>
                    <a:pt x="211" y="400"/>
                  </a:lnTo>
                  <a:lnTo>
                    <a:pt x="209" y="400"/>
                  </a:lnTo>
                  <a:lnTo>
                    <a:pt x="209" y="401"/>
                  </a:lnTo>
                  <a:lnTo>
                    <a:pt x="209" y="400"/>
                  </a:lnTo>
                  <a:lnTo>
                    <a:pt x="208" y="400"/>
                  </a:lnTo>
                  <a:lnTo>
                    <a:pt x="207" y="400"/>
                  </a:lnTo>
                  <a:lnTo>
                    <a:pt x="207" y="399"/>
                  </a:lnTo>
                  <a:lnTo>
                    <a:pt x="206" y="399"/>
                  </a:lnTo>
                  <a:lnTo>
                    <a:pt x="205" y="399"/>
                  </a:lnTo>
                  <a:lnTo>
                    <a:pt x="204" y="398"/>
                  </a:lnTo>
                  <a:lnTo>
                    <a:pt x="203" y="398"/>
                  </a:lnTo>
                  <a:lnTo>
                    <a:pt x="204" y="397"/>
                  </a:lnTo>
                  <a:lnTo>
                    <a:pt x="203" y="396"/>
                  </a:lnTo>
                  <a:lnTo>
                    <a:pt x="203" y="397"/>
                  </a:lnTo>
                  <a:lnTo>
                    <a:pt x="202" y="397"/>
                  </a:lnTo>
                  <a:lnTo>
                    <a:pt x="202" y="396"/>
                  </a:lnTo>
                  <a:lnTo>
                    <a:pt x="201" y="396"/>
                  </a:lnTo>
                  <a:lnTo>
                    <a:pt x="201" y="395"/>
                  </a:lnTo>
                  <a:lnTo>
                    <a:pt x="201" y="396"/>
                  </a:lnTo>
                  <a:lnTo>
                    <a:pt x="199" y="396"/>
                  </a:lnTo>
                  <a:lnTo>
                    <a:pt x="199" y="395"/>
                  </a:lnTo>
                  <a:lnTo>
                    <a:pt x="199" y="394"/>
                  </a:lnTo>
                  <a:lnTo>
                    <a:pt x="198" y="394"/>
                  </a:lnTo>
                  <a:lnTo>
                    <a:pt x="197" y="394"/>
                  </a:lnTo>
                  <a:lnTo>
                    <a:pt x="197" y="395"/>
                  </a:lnTo>
                  <a:lnTo>
                    <a:pt x="196" y="395"/>
                  </a:lnTo>
                  <a:lnTo>
                    <a:pt x="196" y="394"/>
                  </a:lnTo>
                  <a:lnTo>
                    <a:pt x="195" y="395"/>
                  </a:lnTo>
                  <a:lnTo>
                    <a:pt x="195" y="396"/>
                  </a:lnTo>
                  <a:lnTo>
                    <a:pt x="194" y="397"/>
                  </a:lnTo>
                  <a:lnTo>
                    <a:pt x="194" y="399"/>
                  </a:lnTo>
                  <a:lnTo>
                    <a:pt x="193" y="399"/>
                  </a:lnTo>
                  <a:lnTo>
                    <a:pt x="193" y="401"/>
                  </a:lnTo>
                  <a:lnTo>
                    <a:pt x="193" y="400"/>
                  </a:lnTo>
                  <a:lnTo>
                    <a:pt x="192" y="400"/>
                  </a:lnTo>
                  <a:lnTo>
                    <a:pt x="191" y="400"/>
                  </a:lnTo>
                  <a:lnTo>
                    <a:pt x="191" y="399"/>
                  </a:lnTo>
                  <a:lnTo>
                    <a:pt x="189" y="400"/>
                  </a:lnTo>
                  <a:lnTo>
                    <a:pt x="189" y="399"/>
                  </a:lnTo>
                  <a:lnTo>
                    <a:pt x="188" y="399"/>
                  </a:lnTo>
                  <a:lnTo>
                    <a:pt x="187" y="399"/>
                  </a:lnTo>
                  <a:lnTo>
                    <a:pt x="187" y="400"/>
                  </a:lnTo>
                  <a:lnTo>
                    <a:pt x="186" y="401"/>
                  </a:lnTo>
                  <a:lnTo>
                    <a:pt x="185" y="401"/>
                  </a:lnTo>
                  <a:lnTo>
                    <a:pt x="185" y="400"/>
                  </a:lnTo>
                  <a:lnTo>
                    <a:pt x="184" y="400"/>
                  </a:lnTo>
                  <a:lnTo>
                    <a:pt x="184" y="399"/>
                  </a:lnTo>
                  <a:lnTo>
                    <a:pt x="184" y="400"/>
                  </a:lnTo>
                  <a:lnTo>
                    <a:pt x="183" y="401"/>
                  </a:lnTo>
                  <a:lnTo>
                    <a:pt x="183" y="400"/>
                  </a:lnTo>
                  <a:lnTo>
                    <a:pt x="182" y="401"/>
                  </a:lnTo>
                  <a:lnTo>
                    <a:pt x="181" y="401"/>
                  </a:lnTo>
                  <a:lnTo>
                    <a:pt x="179" y="401"/>
                  </a:lnTo>
                  <a:lnTo>
                    <a:pt x="178" y="403"/>
                  </a:lnTo>
                  <a:lnTo>
                    <a:pt x="178" y="405"/>
                  </a:lnTo>
                  <a:lnTo>
                    <a:pt x="177" y="405"/>
                  </a:lnTo>
                  <a:lnTo>
                    <a:pt x="176" y="405"/>
                  </a:lnTo>
                  <a:lnTo>
                    <a:pt x="176" y="406"/>
                  </a:lnTo>
                  <a:lnTo>
                    <a:pt x="175" y="406"/>
                  </a:lnTo>
                  <a:lnTo>
                    <a:pt x="175" y="407"/>
                  </a:lnTo>
                  <a:lnTo>
                    <a:pt x="175" y="408"/>
                  </a:lnTo>
                  <a:lnTo>
                    <a:pt x="175" y="409"/>
                  </a:lnTo>
                  <a:lnTo>
                    <a:pt x="174" y="408"/>
                  </a:lnTo>
                  <a:lnTo>
                    <a:pt x="174" y="409"/>
                  </a:lnTo>
                  <a:lnTo>
                    <a:pt x="174" y="410"/>
                  </a:lnTo>
                  <a:lnTo>
                    <a:pt x="173" y="410"/>
                  </a:lnTo>
                  <a:lnTo>
                    <a:pt x="173" y="411"/>
                  </a:lnTo>
                  <a:lnTo>
                    <a:pt x="173" y="412"/>
                  </a:lnTo>
                  <a:lnTo>
                    <a:pt x="172" y="412"/>
                  </a:lnTo>
                  <a:lnTo>
                    <a:pt x="172" y="413"/>
                  </a:lnTo>
                  <a:lnTo>
                    <a:pt x="171" y="413"/>
                  </a:lnTo>
                  <a:lnTo>
                    <a:pt x="171" y="414"/>
                  </a:lnTo>
                  <a:lnTo>
                    <a:pt x="171" y="415"/>
                  </a:lnTo>
                  <a:lnTo>
                    <a:pt x="171" y="416"/>
                  </a:lnTo>
                  <a:lnTo>
                    <a:pt x="171" y="417"/>
                  </a:lnTo>
                  <a:lnTo>
                    <a:pt x="171" y="418"/>
                  </a:lnTo>
                  <a:lnTo>
                    <a:pt x="169" y="418"/>
                  </a:lnTo>
                  <a:lnTo>
                    <a:pt x="171" y="419"/>
                  </a:lnTo>
                  <a:lnTo>
                    <a:pt x="169" y="420"/>
                  </a:lnTo>
                  <a:lnTo>
                    <a:pt x="171" y="420"/>
                  </a:lnTo>
                  <a:lnTo>
                    <a:pt x="169" y="421"/>
                  </a:lnTo>
                  <a:lnTo>
                    <a:pt x="169" y="422"/>
                  </a:lnTo>
                  <a:lnTo>
                    <a:pt x="169" y="423"/>
                  </a:lnTo>
                  <a:lnTo>
                    <a:pt x="168" y="423"/>
                  </a:lnTo>
                  <a:lnTo>
                    <a:pt x="167" y="423"/>
                  </a:lnTo>
                  <a:lnTo>
                    <a:pt x="167" y="424"/>
                  </a:lnTo>
                  <a:lnTo>
                    <a:pt x="167" y="425"/>
                  </a:lnTo>
                  <a:lnTo>
                    <a:pt x="167" y="426"/>
                  </a:lnTo>
                  <a:lnTo>
                    <a:pt x="167" y="427"/>
                  </a:lnTo>
                  <a:lnTo>
                    <a:pt x="166" y="427"/>
                  </a:lnTo>
                  <a:lnTo>
                    <a:pt x="166" y="428"/>
                  </a:lnTo>
                  <a:lnTo>
                    <a:pt x="166" y="429"/>
                  </a:lnTo>
                  <a:lnTo>
                    <a:pt x="167" y="429"/>
                  </a:lnTo>
                  <a:lnTo>
                    <a:pt x="167" y="431"/>
                  </a:lnTo>
                  <a:lnTo>
                    <a:pt x="168" y="431"/>
                  </a:lnTo>
                  <a:lnTo>
                    <a:pt x="167" y="431"/>
                  </a:lnTo>
                  <a:lnTo>
                    <a:pt x="166" y="431"/>
                  </a:lnTo>
                  <a:lnTo>
                    <a:pt x="165" y="431"/>
                  </a:lnTo>
                  <a:lnTo>
                    <a:pt x="165" y="433"/>
                  </a:lnTo>
                  <a:lnTo>
                    <a:pt x="164" y="433"/>
                  </a:lnTo>
                  <a:lnTo>
                    <a:pt x="164" y="431"/>
                  </a:lnTo>
                  <a:lnTo>
                    <a:pt x="164" y="433"/>
                  </a:lnTo>
                  <a:lnTo>
                    <a:pt x="163" y="433"/>
                  </a:lnTo>
                  <a:lnTo>
                    <a:pt x="162" y="433"/>
                  </a:lnTo>
                  <a:lnTo>
                    <a:pt x="161" y="433"/>
                  </a:lnTo>
                  <a:lnTo>
                    <a:pt x="161" y="434"/>
                  </a:lnTo>
                  <a:lnTo>
                    <a:pt x="160" y="435"/>
                  </a:lnTo>
                  <a:lnTo>
                    <a:pt x="159" y="436"/>
                  </a:lnTo>
                  <a:lnTo>
                    <a:pt x="159" y="437"/>
                  </a:lnTo>
                  <a:lnTo>
                    <a:pt x="158" y="437"/>
                  </a:lnTo>
                  <a:lnTo>
                    <a:pt x="157" y="437"/>
                  </a:lnTo>
                  <a:lnTo>
                    <a:pt x="156" y="437"/>
                  </a:lnTo>
                  <a:lnTo>
                    <a:pt x="156" y="438"/>
                  </a:lnTo>
                  <a:lnTo>
                    <a:pt x="156" y="439"/>
                  </a:lnTo>
                  <a:lnTo>
                    <a:pt x="155" y="439"/>
                  </a:lnTo>
                  <a:lnTo>
                    <a:pt x="155" y="440"/>
                  </a:lnTo>
                  <a:lnTo>
                    <a:pt x="155" y="441"/>
                  </a:lnTo>
                  <a:lnTo>
                    <a:pt x="155" y="442"/>
                  </a:lnTo>
                  <a:lnTo>
                    <a:pt x="154" y="442"/>
                  </a:lnTo>
                  <a:lnTo>
                    <a:pt x="154" y="443"/>
                  </a:lnTo>
                  <a:lnTo>
                    <a:pt x="154" y="444"/>
                  </a:lnTo>
                  <a:lnTo>
                    <a:pt x="152" y="444"/>
                  </a:lnTo>
                  <a:lnTo>
                    <a:pt x="151" y="444"/>
                  </a:lnTo>
                  <a:lnTo>
                    <a:pt x="151" y="443"/>
                  </a:lnTo>
                  <a:lnTo>
                    <a:pt x="150" y="443"/>
                  </a:lnTo>
                  <a:lnTo>
                    <a:pt x="149" y="443"/>
                  </a:lnTo>
                  <a:lnTo>
                    <a:pt x="148" y="443"/>
                  </a:lnTo>
                  <a:lnTo>
                    <a:pt x="147" y="443"/>
                  </a:lnTo>
                  <a:lnTo>
                    <a:pt x="147" y="442"/>
                  </a:lnTo>
                  <a:lnTo>
                    <a:pt x="146" y="443"/>
                  </a:lnTo>
                  <a:lnTo>
                    <a:pt x="146" y="442"/>
                  </a:lnTo>
                  <a:lnTo>
                    <a:pt x="145" y="441"/>
                  </a:lnTo>
                  <a:lnTo>
                    <a:pt x="145" y="442"/>
                  </a:lnTo>
                  <a:lnTo>
                    <a:pt x="144" y="442"/>
                  </a:lnTo>
                  <a:lnTo>
                    <a:pt x="144" y="441"/>
                  </a:lnTo>
                  <a:lnTo>
                    <a:pt x="145" y="441"/>
                  </a:lnTo>
                  <a:lnTo>
                    <a:pt x="145" y="440"/>
                  </a:lnTo>
                  <a:lnTo>
                    <a:pt x="144" y="440"/>
                  </a:lnTo>
                  <a:lnTo>
                    <a:pt x="144" y="441"/>
                  </a:lnTo>
                  <a:lnTo>
                    <a:pt x="144" y="440"/>
                  </a:lnTo>
                  <a:lnTo>
                    <a:pt x="144" y="439"/>
                  </a:lnTo>
                  <a:lnTo>
                    <a:pt x="142" y="439"/>
                  </a:lnTo>
                  <a:lnTo>
                    <a:pt x="142" y="440"/>
                  </a:lnTo>
                  <a:lnTo>
                    <a:pt x="141" y="440"/>
                  </a:lnTo>
                  <a:lnTo>
                    <a:pt x="141" y="439"/>
                  </a:lnTo>
                  <a:lnTo>
                    <a:pt x="140" y="439"/>
                  </a:lnTo>
                  <a:lnTo>
                    <a:pt x="139" y="439"/>
                  </a:lnTo>
                  <a:lnTo>
                    <a:pt x="139" y="438"/>
                  </a:lnTo>
                  <a:lnTo>
                    <a:pt x="138" y="437"/>
                  </a:lnTo>
                  <a:lnTo>
                    <a:pt x="137" y="437"/>
                  </a:lnTo>
                  <a:lnTo>
                    <a:pt x="137" y="436"/>
                  </a:lnTo>
                  <a:lnTo>
                    <a:pt x="137" y="435"/>
                  </a:lnTo>
                  <a:lnTo>
                    <a:pt x="136" y="435"/>
                  </a:lnTo>
                  <a:lnTo>
                    <a:pt x="136" y="434"/>
                  </a:lnTo>
                  <a:lnTo>
                    <a:pt x="135" y="434"/>
                  </a:lnTo>
                  <a:lnTo>
                    <a:pt x="136" y="434"/>
                  </a:lnTo>
                  <a:lnTo>
                    <a:pt x="135" y="433"/>
                  </a:lnTo>
                  <a:lnTo>
                    <a:pt x="135" y="434"/>
                  </a:lnTo>
                  <a:lnTo>
                    <a:pt x="135" y="433"/>
                  </a:lnTo>
                  <a:lnTo>
                    <a:pt x="134" y="433"/>
                  </a:lnTo>
                  <a:lnTo>
                    <a:pt x="135" y="433"/>
                  </a:lnTo>
                  <a:lnTo>
                    <a:pt x="134" y="433"/>
                  </a:lnTo>
                  <a:lnTo>
                    <a:pt x="134" y="431"/>
                  </a:lnTo>
                  <a:lnTo>
                    <a:pt x="132" y="431"/>
                  </a:lnTo>
                  <a:lnTo>
                    <a:pt x="131" y="431"/>
                  </a:lnTo>
                  <a:lnTo>
                    <a:pt x="130" y="431"/>
                  </a:lnTo>
                  <a:lnTo>
                    <a:pt x="129" y="431"/>
                  </a:lnTo>
                  <a:lnTo>
                    <a:pt x="128" y="431"/>
                  </a:lnTo>
                  <a:lnTo>
                    <a:pt x="128" y="429"/>
                  </a:lnTo>
                  <a:lnTo>
                    <a:pt x="127" y="429"/>
                  </a:lnTo>
                  <a:lnTo>
                    <a:pt x="126" y="429"/>
                  </a:lnTo>
                  <a:lnTo>
                    <a:pt x="125" y="429"/>
                  </a:lnTo>
                  <a:lnTo>
                    <a:pt x="124" y="428"/>
                  </a:lnTo>
                  <a:lnTo>
                    <a:pt x="124" y="427"/>
                  </a:lnTo>
                  <a:lnTo>
                    <a:pt x="124" y="426"/>
                  </a:lnTo>
                  <a:lnTo>
                    <a:pt x="124" y="427"/>
                  </a:lnTo>
                  <a:lnTo>
                    <a:pt x="122" y="427"/>
                  </a:lnTo>
                  <a:lnTo>
                    <a:pt x="122" y="426"/>
                  </a:lnTo>
                  <a:lnTo>
                    <a:pt x="122" y="425"/>
                  </a:lnTo>
                  <a:lnTo>
                    <a:pt x="122" y="424"/>
                  </a:lnTo>
                  <a:lnTo>
                    <a:pt x="122" y="425"/>
                  </a:lnTo>
                  <a:lnTo>
                    <a:pt x="122" y="424"/>
                  </a:lnTo>
                  <a:lnTo>
                    <a:pt x="121" y="424"/>
                  </a:lnTo>
                  <a:lnTo>
                    <a:pt x="120" y="423"/>
                  </a:lnTo>
                  <a:lnTo>
                    <a:pt x="119" y="423"/>
                  </a:lnTo>
                  <a:lnTo>
                    <a:pt x="118" y="423"/>
                  </a:lnTo>
                  <a:lnTo>
                    <a:pt x="118" y="422"/>
                  </a:lnTo>
                  <a:lnTo>
                    <a:pt x="118" y="423"/>
                  </a:lnTo>
                  <a:lnTo>
                    <a:pt x="117" y="423"/>
                  </a:lnTo>
                  <a:lnTo>
                    <a:pt x="117" y="422"/>
                  </a:lnTo>
                  <a:lnTo>
                    <a:pt x="116" y="422"/>
                  </a:lnTo>
                  <a:lnTo>
                    <a:pt x="115" y="422"/>
                  </a:lnTo>
                  <a:lnTo>
                    <a:pt x="114" y="422"/>
                  </a:lnTo>
                  <a:lnTo>
                    <a:pt x="114" y="421"/>
                  </a:lnTo>
                  <a:lnTo>
                    <a:pt x="112" y="421"/>
                  </a:lnTo>
                  <a:lnTo>
                    <a:pt x="112" y="420"/>
                  </a:lnTo>
                  <a:lnTo>
                    <a:pt x="111" y="420"/>
                  </a:lnTo>
                  <a:lnTo>
                    <a:pt x="111" y="419"/>
                  </a:lnTo>
                  <a:lnTo>
                    <a:pt x="110" y="419"/>
                  </a:lnTo>
                  <a:lnTo>
                    <a:pt x="110" y="418"/>
                  </a:lnTo>
                  <a:lnTo>
                    <a:pt x="109" y="418"/>
                  </a:lnTo>
                  <a:lnTo>
                    <a:pt x="108" y="418"/>
                  </a:lnTo>
                  <a:lnTo>
                    <a:pt x="108" y="417"/>
                  </a:lnTo>
                  <a:lnTo>
                    <a:pt x="108" y="416"/>
                  </a:lnTo>
                  <a:lnTo>
                    <a:pt x="107" y="416"/>
                  </a:lnTo>
                  <a:lnTo>
                    <a:pt x="106" y="415"/>
                  </a:lnTo>
                  <a:lnTo>
                    <a:pt x="105" y="415"/>
                  </a:lnTo>
                  <a:lnTo>
                    <a:pt x="105" y="414"/>
                  </a:lnTo>
                  <a:lnTo>
                    <a:pt x="104" y="415"/>
                  </a:lnTo>
                  <a:lnTo>
                    <a:pt x="104" y="414"/>
                  </a:lnTo>
                  <a:lnTo>
                    <a:pt x="104" y="413"/>
                  </a:lnTo>
                  <a:lnTo>
                    <a:pt x="104" y="412"/>
                  </a:lnTo>
                  <a:lnTo>
                    <a:pt x="104" y="411"/>
                  </a:lnTo>
                  <a:lnTo>
                    <a:pt x="102" y="411"/>
                  </a:lnTo>
                  <a:lnTo>
                    <a:pt x="102" y="410"/>
                  </a:lnTo>
                  <a:lnTo>
                    <a:pt x="102" y="409"/>
                  </a:lnTo>
                  <a:lnTo>
                    <a:pt x="102" y="408"/>
                  </a:lnTo>
                  <a:lnTo>
                    <a:pt x="102" y="409"/>
                  </a:lnTo>
                  <a:lnTo>
                    <a:pt x="102" y="408"/>
                  </a:lnTo>
                  <a:lnTo>
                    <a:pt x="101" y="407"/>
                  </a:lnTo>
                  <a:lnTo>
                    <a:pt x="101" y="406"/>
                  </a:lnTo>
                  <a:lnTo>
                    <a:pt x="100" y="406"/>
                  </a:lnTo>
                  <a:lnTo>
                    <a:pt x="99" y="406"/>
                  </a:lnTo>
                  <a:lnTo>
                    <a:pt x="98" y="406"/>
                  </a:lnTo>
                  <a:lnTo>
                    <a:pt x="98" y="405"/>
                  </a:lnTo>
                  <a:lnTo>
                    <a:pt x="98" y="406"/>
                  </a:lnTo>
                  <a:lnTo>
                    <a:pt x="97" y="406"/>
                  </a:lnTo>
                  <a:lnTo>
                    <a:pt x="96" y="405"/>
                  </a:lnTo>
                  <a:lnTo>
                    <a:pt x="95" y="405"/>
                  </a:lnTo>
                  <a:lnTo>
                    <a:pt x="94" y="403"/>
                  </a:lnTo>
                  <a:lnTo>
                    <a:pt x="92" y="401"/>
                  </a:lnTo>
                  <a:lnTo>
                    <a:pt x="91" y="401"/>
                  </a:lnTo>
                  <a:lnTo>
                    <a:pt x="91" y="400"/>
                  </a:lnTo>
                  <a:lnTo>
                    <a:pt x="91" y="399"/>
                  </a:lnTo>
                  <a:lnTo>
                    <a:pt x="90" y="399"/>
                  </a:lnTo>
                  <a:lnTo>
                    <a:pt x="89" y="399"/>
                  </a:lnTo>
                  <a:lnTo>
                    <a:pt x="89" y="398"/>
                  </a:lnTo>
                  <a:lnTo>
                    <a:pt x="89" y="397"/>
                  </a:lnTo>
                  <a:lnTo>
                    <a:pt x="88" y="397"/>
                  </a:lnTo>
                  <a:lnTo>
                    <a:pt x="88" y="396"/>
                  </a:lnTo>
                  <a:lnTo>
                    <a:pt x="88" y="397"/>
                  </a:lnTo>
                  <a:lnTo>
                    <a:pt x="88" y="396"/>
                  </a:lnTo>
                  <a:lnTo>
                    <a:pt x="88" y="395"/>
                  </a:lnTo>
                  <a:lnTo>
                    <a:pt x="88" y="394"/>
                  </a:lnTo>
                  <a:lnTo>
                    <a:pt x="88" y="393"/>
                  </a:lnTo>
                  <a:lnTo>
                    <a:pt x="87" y="394"/>
                  </a:lnTo>
                  <a:lnTo>
                    <a:pt x="87" y="393"/>
                  </a:lnTo>
                  <a:lnTo>
                    <a:pt x="88" y="393"/>
                  </a:lnTo>
                  <a:lnTo>
                    <a:pt x="87" y="393"/>
                  </a:lnTo>
                  <a:lnTo>
                    <a:pt x="88" y="393"/>
                  </a:lnTo>
                  <a:lnTo>
                    <a:pt x="87" y="393"/>
                  </a:lnTo>
                  <a:lnTo>
                    <a:pt x="87" y="392"/>
                  </a:lnTo>
                  <a:lnTo>
                    <a:pt x="88" y="392"/>
                  </a:lnTo>
                  <a:lnTo>
                    <a:pt x="87" y="392"/>
                  </a:lnTo>
                  <a:lnTo>
                    <a:pt x="87" y="391"/>
                  </a:lnTo>
                  <a:lnTo>
                    <a:pt x="87" y="390"/>
                  </a:lnTo>
                  <a:lnTo>
                    <a:pt x="87" y="389"/>
                  </a:lnTo>
                  <a:lnTo>
                    <a:pt x="86" y="389"/>
                  </a:lnTo>
                  <a:lnTo>
                    <a:pt x="86" y="388"/>
                  </a:lnTo>
                  <a:lnTo>
                    <a:pt x="85" y="387"/>
                  </a:lnTo>
                  <a:lnTo>
                    <a:pt x="85" y="386"/>
                  </a:lnTo>
                  <a:lnTo>
                    <a:pt x="84" y="386"/>
                  </a:lnTo>
                  <a:lnTo>
                    <a:pt x="85" y="386"/>
                  </a:lnTo>
                  <a:lnTo>
                    <a:pt x="85" y="385"/>
                  </a:lnTo>
                  <a:lnTo>
                    <a:pt x="84" y="385"/>
                  </a:lnTo>
                  <a:lnTo>
                    <a:pt x="84" y="384"/>
                  </a:lnTo>
                  <a:lnTo>
                    <a:pt x="84" y="383"/>
                  </a:lnTo>
                  <a:lnTo>
                    <a:pt x="84" y="382"/>
                  </a:lnTo>
                  <a:lnTo>
                    <a:pt x="84" y="381"/>
                  </a:lnTo>
                  <a:lnTo>
                    <a:pt x="84" y="382"/>
                  </a:lnTo>
                  <a:lnTo>
                    <a:pt x="83" y="382"/>
                  </a:lnTo>
                  <a:lnTo>
                    <a:pt x="83" y="381"/>
                  </a:lnTo>
                  <a:lnTo>
                    <a:pt x="83" y="380"/>
                  </a:lnTo>
                  <a:lnTo>
                    <a:pt x="83" y="379"/>
                  </a:lnTo>
                  <a:lnTo>
                    <a:pt x="83" y="378"/>
                  </a:lnTo>
                  <a:lnTo>
                    <a:pt x="83" y="377"/>
                  </a:lnTo>
                  <a:lnTo>
                    <a:pt x="82" y="377"/>
                  </a:lnTo>
                  <a:lnTo>
                    <a:pt x="83" y="377"/>
                  </a:lnTo>
                  <a:lnTo>
                    <a:pt x="82" y="377"/>
                  </a:lnTo>
                  <a:lnTo>
                    <a:pt x="83" y="377"/>
                  </a:lnTo>
                  <a:lnTo>
                    <a:pt x="83" y="375"/>
                  </a:lnTo>
                  <a:lnTo>
                    <a:pt x="82" y="375"/>
                  </a:lnTo>
                  <a:lnTo>
                    <a:pt x="82" y="374"/>
                  </a:lnTo>
                  <a:lnTo>
                    <a:pt x="83" y="374"/>
                  </a:lnTo>
                  <a:lnTo>
                    <a:pt x="82" y="373"/>
                  </a:lnTo>
                  <a:lnTo>
                    <a:pt x="82" y="372"/>
                  </a:lnTo>
                  <a:lnTo>
                    <a:pt x="83" y="372"/>
                  </a:lnTo>
                  <a:lnTo>
                    <a:pt x="83" y="371"/>
                  </a:lnTo>
                  <a:lnTo>
                    <a:pt x="84" y="370"/>
                  </a:lnTo>
                  <a:lnTo>
                    <a:pt x="83" y="370"/>
                  </a:lnTo>
                  <a:lnTo>
                    <a:pt x="84" y="370"/>
                  </a:lnTo>
                  <a:lnTo>
                    <a:pt x="83" y="369"/>
                  </a:lnTo>
                  <a:lnTo>
                    <a:pt x="83" y="368"/>
                  </a:lnTo>
                  <a:lnTo>
                    <a:pt x="84" y="368"/>
                  </a:lnTo>
                  <a:lnTo>
                    <a:pt x="84" y="367"/>
                  </a:lnTo>
                  <a:lnTo>
                    <a:pt x="84" y="366"/>
                  </a:lnTo>
                  <a:lnTo>
                    <a:pt x="84" y="365"/>
                  </a:lnTo>
                  <a:lnTo>
                    <a:pt x="84" y="364"/>
                  </a:lnTo>
                  <a:lnTo>
                    <a:pt x="83" y="364"/>
                  </a:lnTo>
                  <a:lnTo>
                    <a:pt x="83" y="363"/>
                  </a:lnTo>
                  <a:lnTo>
                    <a:pt x="83" y="362"/>
                  </a:lnTo>
                  <a:lnTo>
                    <a:pt x="83" y="361"/>
                  </a:lnTo>
                  <a:lnTo>
                    <a:pt x="82" y="361"/>
                  </a:lnTo>
                  <a:lnTo>
                    <a:pt x="82" y="360"/>
                  </a:lnTo>
                  <a:lnTo>
                    <a:pt x="81" y="360"/>
                  </a:lnTo>
                  <a:lnTo>
                    <a:pt x="81" y="359"/>
                  </a:lnTo>
                  <a:lnTo>
                    <a:pt x="80" y="359"/>
                  </a:lnTo>
                  <a:lnTo>
                    <a:pt x="81" y="359"/>
                  </a:lnTo>
                  <a:lnTo>
                    <a:pt x="81" y="357"/>
                  </a:lnTo>
                  <a:lnTo>
                    <a:pt x="80" y="357"/>
                  </a:lnTo>
                  <a:lnTo>
                    <a:pt x="81" y="357"/>
                  </a:lnTo>
                  <a:lnTo>
                    <a:pt x="80" y="357"/>
                  </a:lnTo>
                  <a:lnTo>
                    <a:pt x="80" y="356"/>
                  </a:lnTo>
                  <a:lnTo>
                    <a:pt x="79" y="356"/>
                  </a:lnTo>
                  <a:lnTo>
                    <a:pt x="79" y="355"/>
                  </a:lnTo>
                  <a:lnTo>
                    <a:pt x="78" y="355"/>
                  </a:lnTo>
                  <a:lnTo>
                    <a:pt x="78" y="354"/>
                  </a:lnTo>
                  <a:lnTo>
                    <a:pt x="77" y="354"/>
                  </a:lnTo>
                  <a:lnTo>
                    <a:pt x="77" y="352"/>
                  </a:lnTo>
                  <a:lnTo>
                    <a:pt x="76" y="352"/>
                  </a:lnTo>
                  <a:lnTo>
                    <a:pt x="76" y="350"/>
                  </a:lnTo>
                  <a:lnTo>
                    <a:pt x="77" y="350"/>
                  </a:lnTo>
                  <a:lnTo>
                    <a:pt x="76" y="350"/>
                  </a:lnTo>
                  <a:lnTo>
                    <a:pt x="76" y="348"/>
                  </a:lnTo>
                  <a:lnTo>
                    <a:pt x="76" y="347"/>
                  </a:lnTo>
                  <a:lnTo>
                    <a:pt x="76" y="346"/>
                  </a:lnTo>
                  <a:lnTo>
                    <a:pt x="76" y="345"/>
                  </a:lnTo>
                  <a:lnTo>
                    <a:pt x="75" y="344"/>
                  </a:lnTo>
                  <a:lnTo>
                    <a:pt x="76" y="344"/>
                  </a:lnTo>
                  <a:lnTo>
                    <a:pt x="75" y="343"/>
                  </a:lnTo>
                  <a:lnTo>
                    <a:pt x="76" y="343"/>
                  </a:lnTo>
                  <a:lnTo>
                    <a:pt x="75" y="343"/>
                  </a:lnTo>
                  <a:lnTo>
                    <a:pt x="75" y="342"/>
                  </a:lnTo>
                  <a:lnTo>
                    <a:pt x="75" y="341"/>
                  </a:lnTo>
                  <a:lnTo>
                    <a:pt x="75" y="340"/>
                  </a:lnTo>
                  <a:lnTo>
                    <a:pt x="74" y="340"/>
                  </a:lnTo>
                  <a:lnTo>
                    <a:pt x="74" y="339"/>
                  </a:lnTo>
                  <a:lnTo>
                    <a:pt x="73" y="339"/>
                  </a:lnTo>
                  <a:lnTo>
                    <a:pt x="73" y="338"/>
                  </a:lnTo>
                  <a:lnTo>
                    <a:pt x="73" y="339"/>
                  </a:lnTo>
                  <a:lnTo>
                    <a:pt x="73" y="338"/>
                  </a:lnTo>
                  <a:lnTo>
                    <a:pt x="72" y="338"/>
                  </a:lnTo>
                  <a:lnTo>
                    <a:pt x="72" y="337"/>
                  </a:lnTo>
                  <a:lnTo>
                    <a:pt x="72" y="336"/>
                  </a:lnTo>
                  <a:lnTo>
                    <a:pt x="72" y="335"/>
                  </a:lnTo>
                  <a:lnTo>
                    <a:pt x="71" y="334"/>
                  </a:lnTo>
                  <a:lnTo>
                    <a:pt x="70" y="334"/>
                  </a:lnTo>
                  <a:lnTo>
                    <a:pt x="70" y="333"/>
                  </a:lnTo>
                  <a:lnTo>
                    <a:pt x="69" y="333"/>
                  </a:lnTo>
                  <a:lnTo>
                    <a:pt x="69" y="334"/>
                  </a:lnTo>
                  <a:lnTo>
                    <a:pt x="69" y="333"/>
                  </a:lnTo>
                  <a:lnTo>
                    <a:pt x="68" y="333"/>
                  </a:lnTo>
                  <a:lnTo>
                    <a:pt x="68" y="332"/>
                  </a:lnTo>
                  <a:lnTo>
                    <a:pt x="67" y="332"/>
                  </a:lnTo>
                  <a:lnTo>
                    <a:pt x="67" y="331"/>
                  </a:lnTo>
                  <a:lnTo>
                    <a:pt x="66" y="331"/>
                  </a:lnTo>
                  <a:lnTo>
                    <a:pt x="66" y="330"/>
                  </a:lnTo>
                  <a:lnTo>
                    <a:pt x="66" y="329"/>
                  </a:lnTo>
                  <a:lnTo>
                    <a:pt x="65" y="329"/>
                  </a:lnTo>
                  <a:lnTo>
                    <a:pt x="66" y="329"/>
                  </a:lnTo>
                  <a:lnTo>
                    <a:pt x="65" y="329"/>
                  </a:lnTo>
                  <a:lnTo>
                    <a:pt x="64" y="329"/>
                  </a:lnTo>
                  <a:lnTo>
                    <a:pt x="64" y="328"/>
                  </a:lnTo>
                  <a:lnTo>
                    <a:pt x="64" y="327"/>
                  </a:lnTo>
                  <a:lnTo>
                    <a:pt x="64" y="328"/>
                  </a:lnTo>
                  <a:lnTo>
                    <a:pt x="64" y="327"/>
                  </a:lnTo>
                  <a:lnTo>
                    <a:pt x="63" y="327"/>
                  </a:lnTo>
                  <a:lnTo>
                    <a:pt x="63" y="326"/>
                  </a:lnTo>
                  <a:lnTo>
                    <a:pt x="62" y="326"/>
                  </a:lnTo>
                  <a:lnTo>
                    <a:pt x="62" y="327"/>
                  </a:lnTo>
                  <a:lnTo>
                    <a:pt x="62" y="326"/>
                  </a:lnTo>
                  <a:lnTo>
                    <a:pt x="62" y="325"/>
                  </a:lnTo>
                  <a:lnTo>
                    <a:pt x="61" y="325"/>
                  </a:lnTo>
                  <a:lnTo>
                    <a:pt x="60" y="325"/>
                  </a:lnTo>
                  <a:lnTo>
                    <a:pt x="59" y="325"/>
                  </a:lnTo>
                  <a:lnTo>
                    <a:pt x="59" y="324"/>
                  </a:lnTo>
                  <a:lnTo>
                    <a:pt x="59" y="325"/>
                  </a:lnTo>
                  <a:lnTo>
                    <a:pt x="59" y="324"/>
                  </a:lnTo>
                  <a:lnTo>
                    <a:pt x="58" y="324"/>
                  </a:lnTo>
                  <a:lnTo>
                    <a:pt x="57" y="324"/>
                  </a:lnTo>
                  <a:lnTo>
                    <a:pt x="56" y="324"/>
                  </a:lnTo>
                  <a:lnTo>
                    <a:pt x="57" y="324"/>
                  </a:lnTo>
                  <a:lnTo>
                    <a:pt x="56" y="324"/>
                  </a:lnTo>
                  <a:lnTo>
                    <a:pt x="57" y="324"/>
                  </a:lnTo>
                  <a:lnTo>
                    <a:pt x="56" y="324"/>
                  </a:lnTo>
                  <a:lnTo>
                    <a:pt x="56" y="322"/>
                  </a:lnTo>
                  <a:lnTo>
                    <a:pt x="55" y="322"/>
                  </a:lnTo>
                  <a:lnTo>
                    <a:pt x="54" y="322"/>
                  </a:lnTo>
                  <a:lnTo>
                    <a:pt x="53" y="322"/>
                  </a:lnTo>
                  <a:lnTo>
                    <a:pt x="54" y="322"/>
                  </a:lnTo>
                  <a:lnTo>
                    <a:pt x="54" y="320"/>
                  </a:lnTo>
                  <a:lnTo>
                    <a:pt x="53" y="320"/>
                  </a:lnTo>
                  <a:lnTo>
                    <a:pt x="54" y="320"/>
                  </a:lnTo>
                  <a:lnTo>
                    <a:pt x="53" y="320"/>
                  </a:lnTo>
                  <a:lnTo>
                    <a:pt x="53" y="319"/>
                  </a:lnTo>
                  <a:lnTo>
                    <a:pt x="52" y="319"/>
                  </a:lnTo>
                  <a:lnTo>
                    <a:pt x="52" y="318"/>
                  </a:lnTo>
                  <a:lnTo>
                    <a:pt x="51" y="318"/>
                  </a:lnTo>
                  <a:lnTo>
                    <a:pt x="51" y="317"/>
                  </a:lnTo>
                  <a:lnTo>
                    <a:pt x="50" y="317"/>
                  </a:lnTo>
                  <a:lnTo>
                    <a:pt x="50" y="316"/>
                  </a:lnTo>
                  <a:lnTo>
                    <a:pt x="49" y="316"/>
                  </a:lnTo>
                  <a:lnTo>
                    <a:pt x="49" y="315"/>
                  </a:lnTo>
                  <a:lnTo>
                    <a:pt x="49" y="314"/>
                  </a:lnTo>
                  <a:lnTo>
                    <a:pt x="49" y="315"/>
                  </a:lnTo>
                  <a:lnTo>
                    <a:pt x="48" y="314"/>
                  </a:lnTo>
                  <a:lnTo>
                    <a:pt x="48" y="315"/>
                  </a:lnTo>
                  <a:lnTo>
                    <a:pt x="48" y="314"/>
                  </a:lnTo>
                  <a:lnTo>
                    <a:pt x="47" y="313"/>
                  </a:lnTo>
                  <a:lnTo>
                    <a:pt x="46" y="313"/>
                  </a:lnTo>
                  <a:lnTo>
                    <a:pt x="46" y="312"/>
                  </a:lnTo>
                  <a:lnTo>
                    <a:pt x="45" y="312"/>
                  </a:lnTo>
                  <a:lnTo>
                    <a:pt x="46" y="311"/>
                  </a:lnTo>
                  <a:lnTo>
                    <a:pt x="45" y="311"/>
                  </a:lnTo>
                  <a:lnTo>
                    <a:pt x="45" y="310"/>
                  </a:lnTo>
                  <a:lnTo>
                    <a:pt x="45" y="308"/>
                  </a:lnTo>
                  <a:lnTo>
                    <a:pt x="44" y="308"/>
                  </a:lnTo>
                  <a:lnTo>
                    <a:pt x="44" y="307"/>
                  </a:lnTo>
                  <a:lnTo>
                    <a:pt x="44" y="306"/>
                  </a:lnTo>
                  <a:lnTo>
                    <a:pt x="43" y="306"/>
                  </a:lnTo>
                  <a:lnTo>
                    <a:pt x="43" y="305"/>
                  </a:lnTo>
                  <a:lnTo>
                    <a:pt x="42" y="304"/>
                  </a:lnTo>
                  <a:lnTo>
                    <a:pt x="41" y="304"/>
                  </a:lnTo>
                  <a:lnTo>
                    <a:pt x="40" y="303"/>
                  </a:lnTo>
                  <a:lnTo>
                    <a:pt x="40" y="302"/>
                  </a:lnTo>
                  <a:lnTo>
                    <a:pt x="38" y="301"/>
                  </a:lnTo>
                  <a:lnTo>
                    <a:pt x="37" y="301"/>
                  </a:lnTo>
                  <a:lnTo>
                    <a:pt x="37" y="300"/>
                  </a:lnTo>
                  <a:lnTo>
                    <a:pt x="37" y="299"/>
                  </a:lnTo>
                  <a:lnTo>
                    <a:pt x="36" y="299"/>
                  </a:lnTo>
                  <a:lnTo>
                    <a:pt x="36" y="298"/>
                  </a:lnTo>
                  <a:lnTo>
                    <a:pt x="35" y="297"/>
                  </a:lnTo>
                  <a:lnTo>
                    <a:pt x="34" y="296"/>
                  </a:lnTo>
                  <a:lnTo>
                    <a:pt x="34" y="294"/>
                  </a:lnTo>
                  <a:lnTo>
                    <a:pt x="33" y="292"/>
                  </a:lnTo>
                  <a:lnTo>
                    <a:pt x="32" y="292"/>
                  </a:lnTo>
                  <a:lnTo>
                    <a:pt x="31" y="292"/>
                  </a:lnTo>
                  <a:lnTo>
                    <a:pt x="30" y="292"/>
                  </a:lnTo>
                  <a:lnTo>
                    <a:pt x="30" y="290"/>
                  </a:lnTo>
                  <a:lnTo>
                    <a:pt x="30" y="289"/>
                  </a:lnTo>
                  <a:lnTo>
                    <a:pt x="30" y="288"/>
                  </a:lnTo>
                  <a:lnTo>
                    <a:pt x="29" y="288"/>
                  </a:lnTo>
                  <a:lnTo>
                    <a:pt x="28" y="288"/>
                  </a:lnTo>
                  <a:lnTo>
                    <a:pt x="28" y="287"/>
                  </a:lnTo>
                  <a:lnTo>
                    <a:pt x="27" y="286"/>
                  </a:lnTo>
                  <a:lnTo>
                    <a:pt x="24" y="286"/>
                  </a:lnTo>
                  <a:lnTo>
                    <a:pt x="24" y="285"/>
                  </a:lnTo>
                  <a:lnTo>
                    <a:pt x="23" y="284"/>
                  </a:lnTo>
                  <a:lnTo>
                    <a:pt x="22" y="284"/>
                  </a:lnTo>
                  <a:lnTo>
                    <a:pt x="21" y="283"/>
                  </a:lnTo>
                  <a:lnTo>
                    <a:pt x="20" y="282"/>
                  </a:lnTo>
                  <a:lnTo>
                    <a:pt x="18" y="281"/>
                  </a:lnTo>
                  <a:lnTo>
                    <a:pt x="18" y="280"/>
                  </a:lnTo>
                  <a:lnTo>
                    <a:pt x="18" y="279"/>
                  </a:lnTo>
                  <a:lnTo>
                    <a:pt x="17" y="278"/>
                  </a:lnTo>
                  <a:lnTo>
                    <a:pt x="17" y="276"/>
                  </a:lnTo>
                  <a:lnTo>
                    <a:pt x="16" y="274"/>
                  </a:lnTo>
                  <a:lnTo>
                    <a:pt x="16" y="273"/>
                  </a:lnTo>
                  <a:lnTo>
                    <a:pt x="14" y="271"/>
                  </a:lnTo>
                  <a:lnTo>
                    <a:pt x="14" y="268"/>
                  </a:lnTo>
                  <a:lnTo>
                    <a:pt x="13" y="266"/>
                  </a:lnTo>
                  <a:lnTo>
                    <a:pt x="12" y="266"/>
                  </a:lnTo>
                  <a:lnTo>
                    <a:pt x="12" y="264"/>
                  </a:lnTo>
                  <a:lnTo>
                    <a:pt x="10" y="262"/>
                  </a:lnTo>
                  <a:lnTo>
                    <a:pt x="9" y="262"/>
                  </a:lnTo>
                  <a:lnTo>
                    <a:pt x="8" y="262"/>
                  </a:lnTo>
                  <a:lnTo>
                    <a:pt x="7" y="262"/>
                  </a:lnTo>
                  <a:lnTo>
                    <a:pt x="6" y="262"/>
                  </a:lnTo>
                  <a:lnTo>
                    <a:pt x="6" y="261"/>
                  </a:lnTo>
                  <a:lnTo>
                    <a:pt x="6" y="260"/>
                  </a:lnTo>
                  <a:lnTo>
                    <a:pt x="4" y="259"/>
                  </a:lnTo>
                  <a:lnTo>
                    <a:pt x="4" y="258"/>
                  </a:lnTo>
                  <a:lnTo>
                    <a:pt x="3" y="258"/>
                  </a:lnTo>
                  <a:lnTo>
                    <a:pt x="3" y="257"/>
                  </a:lnTo>
                  <a:lnTo>
                    <a:pt x="2" y="257"/>
                  </a:lnTo>
                  <a:lnTo>
                    <a:pt x="2" y="256"/>
                  </a:lnTo>
                  <a:lnTo>
                    <a:pt x="1" y="255"/>
                  </a:lnTo>
                  <a:lnTo>
                    <a:pt x="1" y="254"/>
                  </a:lnTo>
                  <a:lnTo>
                    <a:pt x="1" y="253"/>
                  </a:lnTo>
                  <a:lnTo>
                    <a:pt x="0" y="253"/>
                  </a:lnTo>
                  <a:lnTo>
                    <a:pt x="1" y="252"/>
                  </a:lnTo>
                  <a:lnTo>
                    <a:pt x="2" y="252"/>
                  </a:lnTo>
                  <a:lnTo>
                    <a:pt x="2" y="251"/>
                  </a:lnTo>
                  <a:lnTo>
                    <a:pt x="2" y="250"/>
                  </a:lnTo>
                  <a:lnTo>
                    <a:pt x="3" y="249"/>
                  </a:lnTo>
                  <a:lnTo>
                    <a:pt x="2" y="249"/>
                  </a:lnTo>
                  <a:lnTo>
                    <a:pt x="2" y="248"/>
                  </a:lnTo>
                  <a:lnTo>
                    <a:pt x="1" y="248"/>
                  </a:lnTo>
                  <a:lnTo>
                    <a:pt x="2" y="247"/>
                  </a:lnTo>
                  <a:lnTo>
                    <a:pt x="3" y="247"/>
                  </a:lnTo>
                  <a:lnTo>
                    <a:pt x="14" y="248"/>
                  </a:lnTo>
                  <a:lnTo>
                    <a:pt x="17" y="248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22" y="249"/>
                  </a:lnTo>
                  <a:lnTo>
                    <a:pt x="23" y="249"/>
                  </a:lnTo>
                  <a:lnTo>
                    <a:pt x="26" y="250"/>
                  </a:lnTo>
                  <a:lnTo>
                    <a:pt x="32" y="250"/>
                  </a:lnTo>
                  <a:lnTo>
                    <a:pt x="35" y="251"/>
                  </a:lnTo>
                  <a:lnTo>
                    <a:pt x="36" y="251"/>
                  </a:lnTo>
                  <a:lnTo>
                    <a:pt x="37" y="251"/>
                  </a:lnTo>
                  <a:lnTo>
                    <a:pt x="38" y="251"/>
                  </a:lnTo>
                  <a:lnTo>
                    <a:pt x="40" y="251"/>
                  </a:lnTo>
                  <a:lnTo>
                    <a:pt x="44" y="252"/>
                  </a:lnTo>
                  <a:lnTo>
                    <a:pt x="54" y="253"/>
                  </a:lnTo>
                  <a:lnTo>
                    <a:pt x="56" y="253"/>
                  </a:lnTo>
                  <a:lnTo>
                    <a:pt x="58" y="254"/>
                  </a:lnTo>
                  <a:lnTo>
                    <a:pt x="59" y="254"/>
                  </a:lnTo>
                  <a:lnTo>
                    <a:pt x="60" y="254"/>
                  </a:lnTo>
                  <a:lnTo>
                    <a:pt x="61" y="254"/>
                  </a:lnTo>
                  <a:lnTo>
                    <a:pt x="64" y="254"/>
                  </a:lnTo>
                  <a:lnTo>
                    <a:pt x="67" y="255"/>
                  </a:lnTo>
                  <a:lnTo>
                    <a:pt x="68" y="255"/>
                  </a:lnTo>
                  <a:lnTo>
                    <a:pt x="69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2" y="255"/>
                  </a:lnTo>
                  <a:lnTo>
                    <a:pt x="73" y="255"/>
                  </a:lnTo>
                  <a:lnTo>
                    <a:pt x="74" y="255"/>
                  </a:lnTo>
                  <a:lnTo>
                    <a:pt x="75" y="256"/>
                  </a:lnTo>
                  <a:lnTo>
                    <a:pt x="76" y="256"/>
                  </a:lnTo>
                  <a:lnTo>
                    <a:pt x="79" y="256"/>
                  </a:lnTo>
                  <a:lnTo>
                    <a:pt x="80" y="256"/>
                  </a:lnTo>
                  <a:lnTo>
                    <a:pt x="83" y="257"/>
                  </a:lnTo>
                  <a:lnTo>
                    <a:pt x="84" y="257"/>
                  </a:lnTo>
                  <a:lnTo>
                    <a:pt x="85" y="257"/>
                  </a:lnTo>
                  <a:lnTo>
                    <a:pt x="86" y="257"/>
                  </a:lnTo>
                  <a:lnTo>
                    <a:pt x="87" y="257"/>
                  </a:lnTo>
                  <a:lnTo>
                    <a:pt x="88" y="257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1" y="257"/>
                  </a:lnTo>
                  <a:lnTo>
                    <a:pt x="92" y="258"/>
                  </a:lnTo>
                  <a:lnTo>
                    <a:pt x="95" y="258"/>
                  </a:lnTo>
                  <a:lnTo>
                    <a:pt x="96" y="258"/>
                  </a:lnTo>
                  <a:lnTo>
                    <a:pt x="97" y="258"/>
                  </a:lnTo>
                  <a:lnTo>
                    <a:pt x="99" y="258"/>
                  </a:lnTo>
                  <a:lnTo>
                    <a:pt x="101" y="259"/>
                  </a:lnTo>
                  <a:lnTo>
                    <a:pt x="111" y="260"/>
                  </a:lnTo>
                  <a:lnTo>
                    <a:pt x="112" y="260"/>
                  </a:lnTo>
                  <a:lnTo>
                    <a:pt x="114" y="260"/>
                  </a:lnTo>
                  <a:lnTo>
                    <a:pt x="115" y="260"/>
                  </a:lnTo>
                  <a:lnTo>
                    <a:pt x="120" y="261"/>
                  </a:lnTo>
                  <a:lnTo>
                    <a:pt x="121" y="261"/>
                  </a:lnTo>
                  <a:lnTo>
                    <a:pt x="125" y="261"/>
                  </a:lnTo>
                  <a:lnTo>
                    <a:pt x="126" y="261"/>
                  </a:lnTo>
                  <a:lnTo>
                    <a:pt x="127" y="261"/>
                  </a:lnTo>
                  <a:lnTo>
                    <a:pt x="130" y="262"/>
                  </a:lnTo>
                  <a:lnTo>
                    <a:pt x="131" y="262"/>
                  </a:lnTo>
                  <a:lnTo>
                    <a:pt x="132" y="262"/>
                  </a:lnTo>
                  <a:lnTo>
                    <a:pt x="134" y="262"/>
                  </a:lnTo>
                  <a:lnTo>
                    <a:pt x="138" y="262"/>
                  </a:lnTo>
                  <a:lnTo>
                    <a:pt x="139" y="262"/>
                  </a:lnTo>
                  <a:lnTo>
                    <a:pt x="144" y="262"/>
                  </a:lnTo>
                  <a:lnTo>
                    <a:pt x="145" y="262"/>
                  </a:lnTo>
                  <a:lnTo>
                    <a:pt x="150" y="264"/>
                  </a:lnTo>
                  <a:lnTo>
                    <a:pt x="155" y="264"/>
                  </a:lnTo>
                  <a:lnTo>
                    <a:pt x="158" y="264"/>
                  </a:lnTo>
                  <a:lnTo>
                    <a:pt x="161" y="264"/>
                  </a:lnTo>
                  <a:lnTo>
                    <a:pt x="163" y="264"/>
                  </a:lnTo>
                  <a:lnTo>
                    <a:pt x="164" y="264"/>
                  </a:lnTo>
                  <a:lnTo>
                    <a:pt x="168" y="264"/>
                  </a:lnTo>
                  <a:lnTo>
                    <a:pt x="171" y="264"/>
                  </a:lnTo>
                  <a:lnTo>
                    <a:pt x="171" y="260"/>
                  </a:lnTo>
                  <a:lnTo>
                    <a:pt x="171" y="259"/>
                  </a:lnTo>
                  <a:lnTo>
                    <a:pt x="171" y="258"/>
                  </a:lnTo>
                  <a:lnTo>
                    <a:pt x="171" y="257"/>
                  </a:lnTo>
                  <a:lnTo>
                    <a:pt x="171" y="252"/>
                  </a:lnTo>
                  <a:lnTo>
                    <a:pt x="171" y="251"/>
                  </a:lnTo>
                  <a:lnTo>
                    <a:pt x="171" y="250"/>
                  </a:lnTo>
                  <a:lnTo>
                    <a:pt x="171" y="245"/>
                  </a:lnTo>
                  <a:lnTo>
                    <a:pt x="172" y="242"/>
                  </a:lnTo>
                  <a:lnTo>
                    <a:pt x="172" y="241"/>
                  </a:lnTo>
                  <a:lnTo>
                    <a:pt x="172" y="240"/>
                  </a:lnTo>
                  <a:lnTo>
                    <a:pt x="172" y="236"/>
                  </a:lnTo>
                  <a:lnTo>
                    <a:pt x="172" y="234"/>
                  </a:lnTo>
                  <a:lnTo>
                    <a:pt x="173" y="230"/>
                  </a:lnTo>
                  <a:lnTo>
                    <a:pt x="173" y="229"/>
                  </a:lnTo>
                  <a:lnTo>
                    <a:pt x="173" y="228"/>
                  </a:lnTo>
                  <a:lnTo>
                    <a:pt x="173" y="227"/>
                  </a:lnTo>
                  <a:lnTo>
                    <a:pt x="173" y="226"/>
                  </a:lnTo>
                  <a:lnTo>
                    <a:pt x="173" y="225"/>
                  </a:lnTo>
                  <a:lnTo>
                    <a:pt x="173" y="224"/>
                  </a:lnTo>
                  <a:lnTo>
                    <a:pt x="173" y="222"/>
                  </a:lnTo>
                  <a:lnTo>
                    <a:pt x="173" y="220"/>
                  </a:lnTo>
                  <a:lnTo>
                    <a:pt x="173" y="219"/>
                  </a:lnTo>
                  <a:lnTo>
                    <a:pt x="174" y="219"/>
                  </a:lnTo>
                  <a:lnTo>
                    <a:pt x="174" y="218"/>
                  </a:lnTo>
                  <a:lnTo>
                    <a:pt x="174" y="217"/>
                  </a:lnTo>
                  <a:lnTo>
                    <a:pt x="174" y="216"/>
                  </a:lnTo>
                  <a:lnTo>
                    <a:pt x="174" y="215"/>
                  </a:lnTo>
                  <a:lnTo>
                    <a:pt x="174" y="214"/>
                  </a:lnTo>
                  <a:lnTo>
                    <a:pt x="174" y="213"/>
                  </a:lnTo>
                  <a:lnTo>
                    <a:pt x="174" y="212"/>
                  </a:lnTo>
                  <a:lnTo>
                    <a:pt x="174" y="208"/>
                  </a:lnTo>
                  <a:lnTo>
                    <a:pt x="175" y="206"/>
                  </a:lnTo>
                  <a:lnTo>
                    <a:pt x="175" y="204"/>
                  </a:lnTo>
                  <a:lnTo>
                    <a:pt x="175" y="200"/>
                  </a:lnTo>
                  <a:lnTo>
                    <a:pt x="175" y="199"/>
                  </a:lnTo>
                  <a:lnTo>
                    <a:pt x="176" y="192"/>
                  </a:lnTo>
                  <a:lnTo>
                    <a:pt x="176" y="191"/>
                  </a:lnTo>
                  <a:lnTo>
                    <a:pt x="176" y="190"/>
                  </a:lnTo>
                  <a:lnTo>
                    <a:pt x="176" y="189"/>
                  </a:lnTo>
                  <a:lnTo>
                    <a:pt x="177" y="188"/>
                  </a:lnTo>
                  <a:lnTo>
                    <a:pt x="177" y="186"/>
                  </a:lnTo>
                  <a:lnTo>
                    <a:pt x="177" y="185"/>
                  </a:lnTo>
                  <a:lnTo>
                    <a:pt x="177" y="183"/>
                  </a:lnTo>
                  <a:lnTo>
                    <a:pt x="178" y="176"/>
                  </a:lnTo>
                  <a:lnTo>
                    <a:pt x="178" y="173"/>
                  </a:lnTo>
                  <a:lnTo>
                    <a:pt x="178" y="172"/>
                  </a:lnTo>
                  <a:lnTo>
                    <a:pt x="178" y="171"/>
                  </a:lnTo>
                  <a:lnTo>
                    <a:pt x="178" y="170"/>
                  </a:lnTo>
                  <a:lnTo>
                    <a:pt x="178" y="169"/>
                  </a:lnTo>
                  <a:lnTo>
                    <a:pt x="179" y="168"/>
                  </a:lnTo>
                  <a:lnTo>
                    <a:pt x="179" y="166"/>
                  </a:lnTo>
                  <a:lnTo>
                    <a:pt x="179" y="164"/>
                  </a:lnTo>
                  <a:lnTo>
                    <a:pt x="179" y="163"/>
                  </a:lnTo>
                  <a:lnTo>
                    <a:pt x="179" y="162"/>
                  </a:lnTo>
                  <a:lnTo>
                    <a:pt x="179" y="161"/>
                  </a:lnTo>
                  <a:lnTo>
                    <a:pt x="179" y="160"/>
                  </a:lnTo>
                  <a:lnTo>
                    <a:pt x="179" y="159"/>
                  </a:lnTo>
                  <a:lnTo>
                    <a:pt x="179" y="158"/>
                  </a:lnTo>
                  <a:lnTo>
                    <a:pt x="179" y="157"/>
                  </a:lnTo>
                  <a:lnTo>
                    <a:pt x="179" y="156"/>
                  </a:lnTo>
                  <a:lnTo>
                    <a:pt x="179" y="154"/>
                  </a:lnTo>
                  <a:lnTo>
                    <a:pt x="179" y="152"/>
                  </a:lnTo>
                  <a:lnTo>
                    <a:pt x="179" y="150"/>
                  </a:lnTo>
                  <a:lnTo>
                    <a:pt x="179" y="148"/>
                  </a:lnTo>
                  <a:lnTo>
                    <a:pt x="181" y="148"/>
                  </a:lnTo>
                  <a:lnTo>
                    <a:pt x="181" y="146"/>
                  </a:lnTo>
                  <a:lnTo>
                    <a:pt x="181" y="145"/>
                  </a:lnTo>
                  <a:lnTo>
                    <a:pt x="181" y="143"/>
                  </a:lnTo>
                  <a:lnTo>
                    <a:pt x="181" y="142"/>
                  </a:lnTo>
                  <a:lnTo>
                    <a:pt x="181" y="140"/>
                  </a:lnTo>
                  <a:lnTo>
                    <a:pt x="181" y="139"/>
                  </a:lnTo>
                  <a:lnTo>
                    <a:pt x="181" y="138"/>
                  </a:lnTo>
                  <a:lnTo>
                    <a:pt x="181" y="132"/>
                  </a:lnTo>
                  <a:lnTo>
                    <a:pt x="181" y="131"/>
                  </a:lnTo>
                  <a:lnTo>
                    <a:pt x="181" y="130"/>
                  </a:lnTo>
                  <a:lnTo>
                    <a:pt x="181" y="129"/>
                  </a:lnTo>
                  <a:lnTo>
                    <a:pt x="181" y="128"/>
                  </a:lnTo>
                  <a:lnTo>
                    <a:pt x="181" y="127"/>
                  </a:lnTo>
                  <a:lnTo>
                    <a:pt x="181" y="126"/>
                  </a:lnTo>
                  <a:lnTo>
                    <a:pt x="181" y="125"/>
                  </a:lnTo>
                  <a:lnTo>
                    <a:pt x="182" y="124"/>
                  </a:lnTo>
                  <a:lnTo>
                    <a:pt x="182" y="123"/>
                  </a:lnTo>
                  <a:lnTo>
                    <a:pt x="182" y="122"/>
                  </a:lnTo>
                  <a:lnTo>
                    <a:pt x="182" y="120"/>
                  </a:lnTo>
                  <a:lnTo>
                    <a:pt x="182" y="118"/>
                  </a:lnTo>
                  <a:lnTo>
                    <a:pt x="182" y="117"/>
                  </a:lnTo>
                  <a:lnTo>
                    <a:pt x="182" y="116"/>
                  </a:lnTo>
                  <a:lnTo>
                    <a:pt x="182" y="115"/>
                  </a:lnTo>
                  <a:lnTo>
                    <a:pt x="182" y="114"/>
                  </a:lnTo>
                  <a:lnTo>
                    <a:pt x="183" y="112"/>
                  </a:lnTo>
                  <a:lnTo>
                    <a:pt x="183" y="111"/>
                  </a:lnTo>
                  <a:lnTo>
                    <a:pt x="183" y="110"/>
                  </a:lnTo>
                  <a:lnTo>
                    <a:pt x="183" y="109"/>
                  </a:lnTo>
                  <a:lnTo>
                    <a:pt x="183" y="107"/>
                  </a:lnTo>
                  <a:lnTo>
                    <a:pt x="183" y="105"/>
                  </a:lnTo>
                  <a:lnTo>
                    <a:pt x="183" y="103"/>
                  </a:lnTo>
                  <a:lnTo>
                    <a:pt x="183" y="102"/>
                  </a:lnTo>
                  <a:lnTo>
                    <a:pt x="184" y="101"/>
                  </a:lnTo>
                  <a:lnTo>
                    <a:pt x="184" y="95"/>
                  </a:lnTo>
                  <a:lnTo>
                    <a:pt x="184" y="91"/>
                  </a:lnTo>
                  <a:lnTo>
                    <a:pt x="184" y="90"/>
                  </a:lnTo>
                  <a:lnTo>
                    <a:pt x="185" y="88"/>
                  </a:lnTo>
                  <a:lnTo>
                    <a:pt x="185" y="87"/>
                  </a:lnTo>
                  <a:lnTo>
                    <a:pt x="185" y="85"/>
                  </a:lnTo>
                  <a:lnTo>
                    <a:pt x="185" y="84"/>
                  </a:lnTo>
                  <a:lnTo>
                    <a:pt x="185" y="82"/>
                  </a:lnTo>
                  <a:lnTo>
                    <a:pt x="185" y="81"/>
                  </a:lnTo>
                  <a:lnTo>
                    <a:pt x="185" y="80"/>
                  </a:lnTo>
                  <a:lnTo>
                    <a:pt x="185" y="79"/>
                  </a:lnTo>
                  <a:lnTo>
                    <a:pt x="186" y="78"/>
                  </a:lnTo>
                  <a:lnTo>
                    <a:pt x="186" y="77"/>
                  </a:lnTo>
                  <a:lnTo>
                    <a:pt x="186" y="76"/>
                  </a:lnTo>
                  <a:lnTo>
                    <a:pt x="186" y="75"/>
                  </a:lnTo>
                  <a:lnTo>
                    <a:pt x="186" y="74"/>
                  </a:lnTo>
                  <a:lnTo>
                    <a:pt x="186" y="73"/>
                  </a:lnTo>
                  <a:lnTo>
                    <a:pt x="186" y="72"/>
                  </a:lnTo>
                  <a:lnTo>
                    <a:pt x="186" y="71"/>
                  </a:lnTo>
                  <a:lnTo>
                    <a:pt x="186" y="69"/>
                  </a:lnTo>
                  <a:lnTo>
                    <a:pt x="186" y="67"/>
                  </a:lnTo>
                  <a:lnTo>
                    <a:pt x="187" y="67"/>
                  </a:lnTo>
                  <a:lnTo>
                    <a:pt x="187" y="65"/>
                  </a:lnTo>
                  <a:lnTo>
                    <a:pt x="187" y="58"/>
                  </a:lnTo>
                  <a:lnTo>
                    <a:pt x="188" y="52"/>
                  </a:lnTo>
                  <a:lnTo>
                    <a:pt x="188" y="51"/>
                  </a:lnTo>
                  <a:lnTo>
                    <a:pt x="188" y="46"/>
                  </a:lnTo>
                  <a:lnTo>
                    <a:pt x="188" y="45"/>
                  </a:lnTo>
                  <a:lnTo>
                    <a:pt x="188" y="44"/>
                  </a:lnTo>
                  <a:lnTo>
                    <a:pt x="189" y="41"/>
                  </a:lnTo>
                  <a:lnTo>
                    <a:pt x="189" y="39"/>
                  </a:lnTo>
                  <a:lnTo>
                    <a:pt x="189" y="37"/>
                  </a:lnTo>
                  <a:lnTo>
                    <a:pt x="189" y="36"/>
                  </a:lnTo>
                  <a:lnTo>
                    <a:pt x="189" y="35"/>
                  </a:lnTo>
                  <a:lnTo>
                    <a:pt x="189" y="32"/>
                  </a:lnTo>
                  <a:lnTo>
                    <a:pt x="189" y="30"/>
                  </a:lnTo>
                  <a:lnTo>
                    <a:pt x="189" y="26"/>
                  </a:lnTo>
                  <a:lnTo>
                    <a:pt x="191" y="11"/>
                  </a:lnTo>
                  <a:lnTo>
                    <a:pt x="191" y="3"/>
                  </a:lnTo>
                  <a:lnTo>
                    <a:pt x="191" y="1"/>
                  </a:lnTo>
                  <a:lnTo>
                    <a:pt x="191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9C8F5E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9A3159D7-F7C4-E04B-B7CF-EEF7DD42E6C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032" y="3352"/>
              <a:ext cx="2" cy="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3 h 1"/>
                <a:gd name="T4" fmla="*/ 2 w 1"/>
                <a:gd name="T5" fmla="*/ 3 h 1"/>
                <a:gd name="T6" fmla="*/ 2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17DE8352-26FA-054F-8999-61709CA83A6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76" y="1938"/>
              <a:ext cx="242" cy="429"/>
            </a:xfrm>
            <a:custGeom>
              <a:avLst/>
              <a:gdLst>
                <a:gd name="T0" fmla="*/ 4 w 137"/>
                <a:gd name="T1" fmla="*/ 410 h 248"/>
                <a:gd name="T2" fmla="*/ 7 w 137"/>
                <a:gd name="T3" fmla="*/ 398 h 248"/>
                <a:gd name="T4" fmla="*/ 11 w 137"/>
                <a:gd name="T5" fmla="*/ 389 h 248"/>
                <a:gd name="T6" fmla="*/ 7 w 137"/>
                <a:gd name="T7" fmla="*/ 379 h 248"/>
                <a:gd name="T8" fmla="*/ 12 w 137"/>
                <a:gd name="T9" fmla="*/ 375 h 248"/>
                <a:gd name="T10" fmla="*/ 21 w 137"/>
                <a:gd name="T11" fmla="*/ 356 h 248"/>
                <a:gd name="T12" fmla="*/ 28 w 137"/>
                <a:gd name="T13" fmla="*/ 343 h 248"/>
                <a:gd name="T14" fmla="*/ 37 w 137"/>
                <a:gd name="T15" fmla="*/ 330 h 248"/>
                <a:gd name="T16" fmla="*/ 34 w 137"/>
                <a:gd name="T17" fmla="*/ 318 h 248"/>
                <a:gd name="T18" fmla="*/ 28 w 137"/>
                <a:gd name="T19" fmla="*/ 303 h 248"/>
                <a:gd name="T20" fmla="*/ 23 w 137"/>
                <a:gd name="T21" fmla="*/ 291 h 248"/>
                <a:gd name="T22" fmla="*/ 25 w 137"/>
                <a:gd name="T23" fmla="*/ 282 h 248"/>
                <a:gd name="T24" fmla="*/ 25 w 137"/>
                <a:gd name="T25" fmla="*/ 266 h 248"/>
                <a:gd name="T26" fmla="*/ 25 w 137"/>
                <a:gd name="T27" fmla="*/ 237 h 248"/>
                <a:gd name="T28" fmla="*/ 21 w 137"/>
                <a:gd name="T29" fmla="*/ 180 h 248"/>
                <a:gd name="T30" fmla="*/ 16 w 137"/>
                <a:gd name="T31" fmla="*/ 125 h 248"/>
                <a:gd name="T32" fmla="*/ 14 w 137"/>
                <a:gd name="T33" fmla="*/ 102 h 248"/>
                <a:gd name="T34" fmla="*/ 11 w 137"/>
                <a:gd name="T35" fmla="*/ 73 h 248"/>
                <a:gd name="T36" fmla="*/ 7 w 137"/>
                <a:gd name="T37" fmla="*/ 29 h 248"/>
                <a:gd name="T38" fmla="*/ 25 w 137"/>
                <a:gd name="T39" fmla="*/ 35 h 248"/>
                <a:gd name="T40" fmla="*/ 42 w 137"/>
                <a:gd name="T41" fmla="*/ 28 h 248"/>
                <a:gd name="T42" fmla="*/ 85 w 137"/>
                <a:gd name="T43" fmla="*/ 14 h 248"/>
                <a:gd name="T44" fmla="*/ 122 w 137"/>
                <a:gd name="T45" fmla="*/ 9 h 248"/>
                <a:gd name="T46" fmla="*/ 148 w 137"/>
                <a:gd name="T47" fmla="*/ 5 h 248"/>
                <a:gd name="T48" fmla="*/ 184 w 137"/>
                <a:gd name="T49" fmla="*/ 0 h 248"/>
                <a:gd name="T50" fmla="*/ 205 w 137"/>
                <a:gd name="T51" fmla="*/ 12 h 248"/>
                <a:gd name="T52" fmla="*/ 208 w 137"/>
                <a:gd name="T53" fmla="*/ 35 h 248"/>
                <a:gd name="T54" fmla="*/ 212 w 137"/>
                <a:gd name="T55" fmla="*/ 61 h 248"/>
                <a:gd name="T56" fmla="*/ 216 w 137"/>
                <a:gd name="T57" fmla="*/ 85 h 248"/>
                <a:gd name="T58" fmla="*/ 219 w 137"/>
                <a:gd name="T59" fmla="*/ 118 h 248"/>
                <a:gd name="T60" fmla="*/ 221 w 137"/>
                <a:gd name="T61" fmla="*/ 142 h 248"/>
                <a:gd name="T62" fmla="*/ 228 w 137"/>
                <a:gd name="T63" fmla="*/ 194 h 248"/>
                <a:gd name="T64" fmla="*/ 231 w 137"/>
                <a:gd name="T65" fmla="*/ 227 h 248"/>
                <a:gd name="T66" fmla="*/ 233 w 137"/>
                <a:gd name="T67" fmla="*/ 254 h 248"/>
                <a:gd name="T68" fmla="*/ 231 w 137"/>
                <a:gd name="T69" fmla="*/ 273 h 248"/>
                <a:gd name="T70" fmla="*/ 233 w 137"/>
                <a:gd name="T71" fmla="*/ 285 h 248"/>
                <a:gd name="T72" fmla="*/ 240 w 137"/>
                <a:gd name="T73" fmla="*/ 298 h 248"/>
                <a:gd name="T74" fmla="*/ 221 w 137"/>
                <a:gd name="T75" fmla="*/ 304 h 248"/>
                <a:gd name="T76" fmla="*/ 207 w 137"/>
                <a:gd name="T77" fmla="*/ 308 h 248"/>
                <a:gd name="T78" fmla="*/ 193 w 137"/>
                <a:gd name="T79" fmla="*/ 313 h 248"/>
                <a:gd name="T80" fmla="*/ 198 w 137"/>
                <a:gd name="T81" fmla="*/ 330 h 248"/>
                <a:gd name="T82" fmla="*/ 184 w 137"/>
                <a:gd name="T83" fmla="*/ 343 h 248"/>
                <a:gd name="T84" fmla="*/ 173 w 137"/>
                <a:gd name="T85" fmla="*/ 358 h 248"/>
                <a:gd name="T86" fmla="*/ 166 w 137"/>
                <a:gd name="T87" fmla="*/ 379 h 248"/>
                <a:gd name="T88" fmla="*/ 155 w 137"/>
                <a:gd name="T89" fmla="*/ 391 h 248"/>
                <a:gd name="T90" fmla="*/ 138 w 137"/>
                <a:gd name="T91" fmla="*/ 379 h 248"/>
                <a:gd name="T92" fmla="*/ 132 w 137"/>
                <a:gd name="T93" fmla="*/ 379 h 248"/>
                <a:gd name="T94" fmla="*/ 125 w 137"/>
                <a:gd name="T95" fmla="*/ 386 h 248"/>
                <a:gd name="T96" fmla="*/ 118 w 137"/>
                <a:gd name="T97" fmla="*/ 401 h 248"/>
                <a:gd name="T98" fmla="*/ 111 w 137"/>
                <a:gd name="T99" fmla="*/ 405 h 248"/>
                <a:gd name="T100" fmla="*/ 101 w 137"/>
                <a:gd name="T101" fmla="*/ 400 h 248"/>
                <a:gd name="T102" fmla="*/ 88 w 137"/>
                <a:gd name="T103" fmla="*/ 403 h 248"/>
                <a:gd name="T104" fmla="*/ 81 w 137"/>
                <a:gd name="T105" fmla="*/ 417 h 248"/>
                <a:gd name="T106" fmla="*/ 65 w 137"/>
                <a:gd name="T107" fmla="*/ 413 h 248"/>
                <a:gd name="T108" fmla="*/ 49 w 137"/>
                <a:gd name="T109" fmla="*/ 407 h 248"/>
                <a:gd name="T110" fmla="*/ 39 w 137"/>
                <a:gd name="T111" fmla="*/ 405 h 248"/>
                <a:gd name="T112" fmla="*/ 37 w 137"/>
                <a:gd name="T113" fmla="*/ 419 h 248"/>
                <a:gd name="T114" fmla="*/ 28 w 137"/>
                <a:gd name="T115" fmla="*/ 415 h 248"/>
                <a:gd name="T116" fmla="*/ 14 w 137"/>
                <a:gd name="T117" fmla="*/ 412 h 248"/>
                <a:gd name="T118" fmla="*/ 12 w 137"/>
                <a:gd name="T119" fmla="*/ 427 h 248"/>
                <a:gd name="T120" fmla="*/ 0 w 137"/>
                <a:gd name="T121" fmla="*/ 424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7" h="248">
                  <a:moveTo>
                    <a:pt x="0" y="241"/>
                  </a:moveTo>
                  <a:lnTo>
                    <a:pt x="0" y="240"/>
                  </a:lnTo>
                  <a:lnTo>
                    <a:pt x="1" y="241"/>
                  </a:lnTo>
                  <a:lnTo>
                    <a:pt x="2" y="241"/>
                  </a:lnTo>
                  <a:lnTo>
                    <a:pt x="3" y="241"/>
                  </a:lnTo>
                  <a:lnTo>
                    <a:pt x="4" y="241"/>
                  </a:lnTo>
                  <a:lnTo>
                    <a:pt x="3" y="240"/>
                  </a:lnTo>
                  <a:lnTo>
                    <a:pt x="1" y="240"/>
                  </a:lnTo>
                  <a:lnTo>
                    <a:pt x="1" y="239"/>
                  </a:lnTo>
                  <a:lnTo>
                    <a:pt x="2" y="239"/>
                  </a:lnTo>
                  <a:lnTo>
                    <a:pt x="3" y="239"/>
                  </a:lnTo>
                  <a:lnTo>
                    <a:pt x="2" y="238"/>
                  </a:lnTo>
                  <a:lnTo>
                    <a:pt x="2" y="237"/>
                  </a:lnTo>
                  <a:lnTo>
                    <a:pt x="3" y="237"/>
                  </a:lnTo>
                  <a:lnTo>
                    <a:pt x="3" y="236"/>
                  </a:lnTo>
                  <a:lnTo>
                    <a:pt x="2" y="234"/>
                  </a:lnTo>
                  <a:lnTo>
                    <a:pt x="3" y="233"/>
                  </a:lnTo>
                  <a:lnTo>
                    <a:pt x="3" y="232"/>
                  </a:lnTo>
                  <a:lnTo>
                    <a:pt x="2" y="232"/>
                  </a:lnTo>
                  <a:lnTo>
                    <a:pt x="2" y="233"/>
                  </a:lnTo>
                  <a:lnTo>
                    <a:pt x="2" y="232"/>
                  </a:lnTo>
                  <a:lnTo>
                    <a:pt x="1" y="232"/>
                  </a:lnTo>
                  <a:lnTo>
                    <a:pt x="2" y="231"/>
                  </a:lnTo>
                  <a:lnTo>
                    <a:pt x="3" y="231"/>
                  </a:lnTo>
                  <a:lnTo>
                    <a:pt x="4" y="231"/>
                  </a:lnTo>
                  <a:lnTo>
                    <a:pt x="4" y="230"/>
                  </a:lnTo>
                  <a:lnTo>
                    <a:pt x="4" y="229"/>
                  </a:lnTo>
                  <a:lnTo>
                    <a:pt x="4" y="228"/>
                  </a:lnTo>
                  <a:lnTo>
                    <a:pt x="3" y="229"/>
                  </a:lnTo>
                  <a:lnTo>
                    <a:pt x="2" y="229"/>
                  </a:lnTo>
                  <a:lnTo>
                    <a:pt x="2" y="228"/>
                  </a:lnTo>
                  <a:lnTo>
                    <a:pt x="3" y="228"/>
                  </a:lnTo>
                  <a:lnTo>
                    <a:pt x="4" y="228"/>
                  </a:lnTo>
                  <a:lnTo>
                    <a:pt x="4" y="227"/>
                  </a:lnTo>
                  <a:lnTo>
                    <a:pt x="4" y="226"/>
                  </a:lnTo>
                  <a:lnTo>
                    <a:pt x="6" y="226"/>
                  </a:lnTo>
                  <a:lnTo>
                    <a:pt x="6" y="225"/>
                  </a:lnTo>
                  <a:lnTo>
                    <a:pt x="6" y="223"/>
                  </a:lnTo>
                  <a:lnTo>
                    <a:pt x="6" y="225"/>
                  </a:lnTo>
                  <a:lnTo>
                    <a:pt x="4" y="223"/>
                  </a:lnTo>
                  <a:lnTo>
                    <a:pt x="3" y="223"/>
                  </a:lnTo>
                  <a:lnTo>
                    <a:pt x="3" y="221"/>
                  </a:lnTo>
                  <a:lnTo>
                    <a:pt x="3" y="219"/>
                  </a:lnTo>
                  <a:lnTo>
                    <a:pt x="4" y="219"/>
                  </a:lnTo>
                  <a:lnTo>
                    <a:pt x="4" y="221"/>
                  </a:lnTo>
                  <a:lnTo>
                    <a:pt x="4" y="219"/>
                  </a:lnTo>
                  <a:lnTo>
                    <a:pt x="4" y="218"/>
                  </a:lnTo>
                  <a:lnTo>
                    <a:pt x="4" y="217"/>
                  </a:lnTo>
                  <a:lnTo>
                    <a:pt x="6" y="217"/>
                  </a:lnTo>
                  <a:lnTo>
                    <a:pt x="6" y="218"/>
                  </a:lnTo>
                  <a:lnTo>
                    <a:pt x="6" y="219"/>
                  </a:lnTo>
                  <a:lnTo>
                    <a:pt x="6" y="218"/>
                  </a:lnTo>
                  <a:lnTo>
                    <a:pt x="7" y="216"/>
                  </a:lnTo>
                  <a:lnTo>
                    <a:pt x="8" y="216"/>
                  </a:lnTo>
                  <a:lnTo>
                    <a:pt x="7" y="217"/>
                  </a:lnTo>
                  <a:lnTo>
                    <a:pt x="8" y="218"/>
                  </a:lnTo>
                  <a:lnTo>
                    <a:pt x="9" y="217"/>
                  </a:lnTo>
                  <a:lnTo>
                    <a:pt x="9" y="216"/>
                  </a:lnTo>
                  <a:lnTo>
                    <a:pt x="9" y="215"/>
                  </a:lnTo>
                  <a:lnTo>
                    <a:pt x="9" y="213"/>
                  </a:lnTo>
                  <a:lnTo>
                    <a:pt x="10" y="213"/>
                  </a:lnTo>
                  <a:lnTo>
                    <a:pt x="10" y="212"/>
                  </a:lnTo>
                  <a:lnTo>
                    <a:pt x="11" y="212"/>
                  </a:lnTo>
                  <a:lnTo>
                    <a:pt x="13" y="209"/>
                  </a:lnTo>
                  <a:lnTo>
                    <a:pt x="13" y="208"/>
                  </a:lnTo>
                  <a:lnTo>
                    <a:pt x="13" y="207"/>
                  </a:lnTo>
                  <a:lnTo>
                    <a:pt x="12" y="207"/>
                  </a:lnTo>
                  <a:lnTo>
                    <a:pt x="12" y="206"/>
                  </a:lnTo>
                  <a:lnTo>
                    <a:pt x="12" y="205"/>
                  </a:lnTo>
                  <a:lnTo>
                    <a:pt x="13" y="205"/>
                  </a:lnTo>
                  <a:lnTo>
                    <a:pt x="14" y="205"/>
                  </a:lnTo>
                  <a:lnTo>
                    <a:pt x="14" y="204"/>
                  </a:lnTo>
                  <a:lnTo>
                    <a:pt x="14" y="203"/>
                  </a:lnTo>
                  <a:lnTo>
                    <a:pt x="16" y="203"/>
                  </a:lnTo>
                  <a:lnTo>
                    <a:pt x="16" y="202"/>
                  </a:lnTo>
                  <a:lnTo>
                    <a:pt x="14" y="201"/>
                  </a:lnTo>
                  <a:lnTo>
                    <a:pt x="16" y="200"/>
                  </a:lnTo>
                  <a:lnTo>
                    <a:pt x="16" y="199"/>
                  </a:lnTo>
                  <a:lnTo>
                    <a:pt x="16" y="198"/>
                  </a:lnTo>
                  <a:lnTo>
                    <a:pt x="17" y="198"/>
                  </a:lnTo>
                  <a:lnTo>
                    <a:pt x="16" y="198"/>
                  </a:lnTo>
                  <a:lnTo>
                    <a:pt x="16" y="197"/>
                  </a:lnTo>
                  <a:lnTo>
                    <a:pt x="16" y="196"/>
                  </a:lnTo>
                  <a:lnTo>
                    <a:pt x="16" y="195"/>
                  </a:lnTo>
                  <a:lnTo>
                    <a:pt x="17" y="195"/>
                  </a:lnTo>
                  <a:lnTo>
                    <a:pt x="17" y="193"/>
                  </a:lnTo>
                  <a:lnTo>
                    <a:pt x="18" y="193"/>
                  </a:lnTo>
                  <a:lnTo>
                    <a:pt x="19" y="193"/>
                  </a:lnTo>
                  <a:lnTo>
                    <a:pt x="20" y="193"/>
                  </a:lnTo>
                  <a:lnTo>
                    <a:pt x="20" y="191"/>
                  </a:lnTo>
                  <a:lnTo>
                    <a:pt x="21" y="191"/>
                  </a:lnTo>
                  <a:lnTo>
                    <a:pt x="21" y="190"/>
                  </a:lnTo>
                  <a:lnTo>
                    <a:pt x="21" y="189"/>
                  </a:lnTo>
                  <a:lnTo>
                    <a:pt x="21" y="188"/>
                  </a:lnTo>
                  <a:lnTo>
                    <a:pt x="21" y="187"/>
                  </a:lnTo>
                  <a:lnTo>
                    <a:pt x="21" y="188"/>
                  </a:lnTo>
                  <a:lnTo>
                    <a:pt x="20" y="188"/>
                  </a:lnTo>
                  <a:lnTo>
                    <a:pt x="20" y="187"/>
                  </a:lnTo>
                  <a:lnTo>
                    <a:pt x="21" y="187"/>
                  </a:lnTo>
                  <a:lnTo>
                    <a:pt x="21" y="186"/>
                  </a:lnTo>
                  <a:lnTo>
                    <a:pt x="20" y="185"/>
                  </a:lnTo>
                  <a:lnTo>
                    <a:pt x="19" y="185"/>
                  </a:lnTo>
                  <a:lnTo>
                    <a:pt x="20" y="184"/>
                  </a:lnTo>
                  <a:lnTo>
                    <a:pt x="19" y="184"/>
                  </a:lnTo>
                  <a:lnTo>
                    <a:pt x="19" y="183"/>
                  </a:lnTo>
                  <a:lnTo>
                    <a:pt x="18" y="182"/>
                  </a:lnTo>
                  <a:lnTo>
                    <a:pt x="18" y="181"/>
                  </a:lnTo>
                  <a:lnTo>
                    <a:pt x="19" y="181"/>
                  </a:lnTo>
                  <a:lnTo>
                    <a:pt x="18" y="180"/>
                  </a:lnTo>
                  <a:lnTo>
                    <a:pt x="19" y="180"/>
                  </a:lnTo>
                  <a:lnTo>
                    <a:pt x="19" y="179"/>
                  </a:lnTo>
                  <a:lnTo>
                    <a:pt x="19" y="178"/>
                  </a:lnTo>
                  <a:lnTo>
                    <a:pt x="19" y="177"/>
                  </a:lnTo>
                  <a:lnTo>
                    <a:pt x="19" y="176"/>
                  </a:lnTo>
                  <a:lnTo>
                    <a:pt x="18" y="175"/>
                  </a:lnTo>
                  <a:lnTo>
                    <a:pt x="17" y="175"/>
                  </a:lnTo>
                  <a:lnTo>
                    <a:pt x="16" y="175"/>
                  </a:lnTo>
                  <a:lnTo>
                    <a:pt x="16" y="174"/>
                  </a:lnTo>
                  <a:lnTo>
                    <a:pt x="17" y="174"/>
                  </a:lnTo>
                  <a:lnTo>
                    <a:pt x="16" y="174"/>
                  </a:lnTo>
                  <a:lnTo>
                    <a:pt x="16" y="173"/>
                  </a:lnTo>
                  <a:lnTo>
                    <a:pt x="16" y="172"/>
                  </a:lnTo>
                  <a:lnTo>
                    <a:pt x="16" y="171"/>
                  </a:lnTo>
                  <a:lnTo>
                    <a:pt x="16" y="170"/>
                  </a:lnTo>
                  <a:lnTo>
                    <a:pt x="16" y="169"/>
                  </a:lnTo>
                  <a:lnTo>
                    <a:pt x="14" y="169"/>
                  </a:lnTo>
                  <a:lnTo>
                    <a:pt x="14" y="168"/>
                  </a:lnTo>
                  <a:lnTo>
                    <a:pt x="13" y="168"/>
                  </a:lnTo>
                  <a:lnTo>
                    <a:pt x="13" y="167"/>
                  </a:lnTo>
                  <a:lnTo>
                    <a:pt x="14" y="167"/>
                  </a:lnTo>
                  <a:lnTo>
                    <a:pt x="13" y="167"/>
                  </a:lnTo>
                  <a:lnTo>
                    <a:pt x="12" y="167"/>
                  </a:lnTo>
                  <a:lnTo>
                    <a:pt x="13" y="167"/>
                  </a:lnTo>
                  <a:lnTo>
                    <a:pt x="13" y="165"/>
                  </a:lnTo>
                  <a:lnTo>
                    <a:pt x="14" y="165"/>
                  </a:lnTo>
                  <a:lnTo>
                    <a:pt x="13" y="165"/>
                  </a:lnTo>
                  <a:lnTo>
                    <a:pt x="14" y="165"/>
                  </a:lnTo>
                  <a:lnTo>
                    <a:pt x="14" y="163"/>
                  </a:lnTo>
                  <a:lnTo>
                    <a:pt x="16" y="161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4" y="160"/>
                  </a:lnTo>
                  <a:lnTo>
                    <a:pt x="14" y="159"/>
                  </a:lnTo>
                  <a:lnTo>
                    <a:pt x="14" y="158"/>
                  </a:lnTo>
                  <a:lnTo>
                    <a:pt x="14" y="157"/>
                  </a:lnTo>
                  <a:lnTo>
                    <a:pt x="13" y="157"/>
                  </a:lnTo>
                  <a:lnTo>
                    <a:pt x="13" y="156"/>
                  </a:lnTo>
                  <a:lnTo>
                    <a:pt x="14" y="156"/>
                  </a:lnTo>
                  <a:lnTo>
                    <a:pt x="14" y="155"/>
                  </a:lnTo>
                  <a:lnTo>
                    <a:pt x="14" y="154"/>
                  </a:lnTo>
                  <a:lnTo>
                    <a:pt x="16" y="154"/>
                  </a:lnTo>
                  <a:lnTo>
                    <a:pt x="16" y="153"/>
                  </a:lnTo>
                  <a:lnTo>
                    <a:pt x="16" y="154"/>
                  </a:lnTo>
                  <a:lnTo>
                    <a:pt x="16" y="146"/>
                  </a:lnTo>
                  <a:lnTo>
                    <a:pt x="16" y="145"/>
                  </a:lnTo>
                  <a:lnTo>
                    <a:pt x="16" y="144"/>
                  </a:lnTo>
                  <a:lnTo>
                    <a:pt x="16" y="143"/>
                  </a:lnTo>
                  <a:lnTo>
                    <a:pt x="16" y="142"/>
                  </a:lnTo>
                  <a:lnTo>
                    <a:pt x="16" y="140"/>
                  </a:lnTo>
                  <a:lnTo>
                    <a:pt x="16" y="138"/>
                  </a:lnTo>
                  <a:lnTo>
                    <a:pt x="14" y="137"/>
                  </a:lnTo>
                  <a:lnTo>
                    <a:pt x="14" y="136"/>
                  </a:lnTo>
                  <a:lnTo>
                    <a:pt x="14" y="135"/>
                  </a:lnTo>
                  <a:lnTo>
                    <a:pt x="14" y="128"/>
                  </a:lnTo>
                  <a:lnTo>
                    <a:pt x="14" y="127"/>
                  </a:lnTo>
                  <a:lnTo>
                    <a:pt x="14" y="125"/>
                  </a:lnTo>
                  <a:lnTo>
                    <a:pt x="14" y="124"/>
                  </a:lnTo>
                  <a:lnTo>
                    <a:pt x="14" y="123"/>
                  </a:lnTo>
                  <a:lnTo>
                    <a:pt x="14" y="122"/>
                  </a:lnTo>
                  <a:lnTo>
                    <a:pt x="14" y="119"/>
                  </a:lnTo>
                  <a:lnTo>
                    <a:pt x="13" y="117"/>
                  </a:lnTo>
                  <a:lnTo>
                    <a:pt x="13" y="115"/>
                  </a:lnTo>
                  <a:lnTo>
                    <a:pt x="12" y="107"/>
                  </a:lnTo>
                  <a:lnTo>
                    <a:pt x="12" y="104"/>
                  </a:lnTo>
                  <a:lnTo>
                    <a:pt x="12" y="97"/>
                  </a:lnTo>
                  <a:lnTo>
                    <a:pt x="11" y="94"/>
                  </a:lnTo>
                  <a:lnTo>
                    <a:pt x="11" y="92"/>
                  </a:lnTo>
                  <a:lnTo>
                    <a:pt x="11" y="91"/>
                  </a:lnTo>
                  <a:lnTo>
                    <a:pt x="11" y="88"/>
                  </a:lnTo>
                  <a:lnTo>
                    <a:pt x="11" y="87"/>
                  </a:lnTo>
                  <a:lnTo>
                    <a:pt x="11" y="86"/>
                  </a:lnTo>
                  <a:lnTo>
                    <a:pt x="10" y="84"/>
                  </a:lnTo>
                  <a:lnTo>
                    <a:pt x="10" y="79"/>
                  </a:lnTo>
                  <a:lnTo>
                    <a:pt x="10" y="78"/>
                  </a:lnTo>
                  <a:lnTo>
                    <a:pt x="9" y="73"/>
                  </a:lnTo>
                  <a:lnTo>
                    <a:pt x="9" y="72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9" y="69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4"/>
                  </a:lnTo>
                  <a:lnTo>
                    <a:pt x="8" y="63"/>
                  </a:lnTo>
                  <a:lnTo>
                    <a:pt x="8" y="62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7" y="51"/>
                  </a:lnTo>
                  <a:lnTo>
                    <a:pt x="7" y="50"/>
                  </a:lnTo>
                  <a:lnTo>
                    <a:pt x="7" y="49"/>
                  </a:lnTo>
                  <a:lnTo>
                    <a:pt x="7" y="48"/>
                  </a:lnTo>
                  <a:lnTo>
                    <a:pt x="7" y="46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6" y="9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7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6" y="5"/>
                  </a:lnTo>
                  <a:lnTo>
                    <a:pt x="67" y="5"/>
                  </a:lnTo>
                  <a:lnTo>
                    <a:pt x="69" y="5"/>
                  </a:lnTo>
                  <a:lnTo>
                    <a:pt x="70" y="5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7" y="4"/>
                  </a:lnTo>
                  <a:lnTo>
                    <a:pt x="78" y="4"/>
                  </a:lnTo>
                  <a:lnTo>
                    <a:pt x="81" y="4"/>
                  </a:lnTo>
                  <a:lnTo>
                    <a:pt x="81" y="3"/>
                  </a:lnTo>
                  <a:lnTo>
                    <a:pt x="82" y="3"/>
                  </a:lnTo>
                  <a:lnTo>
                    <a:pt x="83" y="3"/>
                  </a:lnTo>
                  <a:lnTo>
                    <a:pt x="84" y="3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5" y="2"/>
                  </a:lnTo>
                  <a:lnTo>
                    <a:pt x="95" y="1"/>
                  </a:lnTo>
                  <a:lnTo>
                    <a:pt x="96" y="1"/>
                  </a:lnTo>
                  <a:lnTo>
                    <a:pt x="100" y="1"/>
                  </a:lnTo>
                  <a:lnTo>
                    <a:pt x="101" y="1"/>
                  </a:lnTo>
                  <a:lnTo>
                    <a:pt x="104" y="0"/>
                  </a:lnTo>
                  <a:lnTo>
                    <a:pt x="105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6" y="3"/>
                  </a:lnTo>
                  <a:lnTo>
                    <a:pt x="116" y="4"/>
                  </a:lnTo>
                  <a:lnTo>
                    <a:pt x="116" y="5"/>
                  </a:lnTo>
                  <a:lnTo>
                    <a:pt x="116" y="6"/>
                  </a:lnTo>
                  <a:lnTo>
                    <a:pt x="116" y="7"/>
                  </a:lnTo>
                  <a:lnTo>
                    <a:pt x="116" y="8"/>
                  </a:lnTo>
                  <a:lnTo>
                    <a:pt x="117" y="9"/>
                  </a:lnTo>
                  <a:lnTo>
                    <a:pt x="117" y="10"/>
                  </a:lnTo>
                  <a:lnTo>
                    <a:pt x="117" y="11"/>
                  </a:lnTo>
                  <a:lnTo>
                    <a:pt x="117" y="12"/>
                  </a:lnTo>
                  <a:lnTo>
                    <a:pt x="117" y="13"/>
                  </a:lnTo>
                  <a:lnTo>
                    <a:pt x="117" y="14"/>
                  </a:lnTo>
                  <a:lnTo>
                    <a:pt x="117" y="15"/>
                  </a:lnTo>
                  <a:lnTo>
                    <a:pt x="118" y="16"/>
                  </a:lnTo>
                  <a:lnTo>
                    <a:pt x="118" y="17"/>
                  </a:lnTo>
                  <a:lnTo>
                    <a:pt x="118" y="18"/>
                  </a:lnTo>
                  <a:lnTo>
                    <a:pt x="118" y="19"/>
                  </a:lnTo>
                  <a:lnTo>
                    <a:pt x="118" y="20"/>
                  </a:lnTo>
                  <a:lnTo>
                    <a:pt x="118" y="22"/>
                  </a:lnTo>
                  <a:lnTo>
                    <a:pt x="118" y="23"/>
                  </a:lnTo>
                  <a:lnTo>
                    <a:pt x="119" y="23"/>
                  </a:lnTo>
                  <a:lnTo>
                    <a:pt x="119" y="26"/>
                  </a:lnTo>
                  <a:lnTo>
                    <a:pt x="119" y="28"/>
                  </a:lnTo>
                  <a:lnTo>
                    <a:pt x="119" y="29"/>
                  </a:lnTo>
                  <a:lnTo>
                    <a:pt x="120" y="30"/>
                  </a:lnTo>
                  <a:lnTo>
                    <a:pt x="120" y="32"/>
                  </a:lnTo>
                  <a:lnTo>
                    <a:pt x="120" y="33"/>
                  </a:lnTo>
                  <a:lnTo>
                    <a:pt x="120" y="34"/>
                  </a:lnTo>
                  <a:lnTo>
                    <a:pt x="120" y="35"/>
                  </a:lnTo>
                  <a:lnTo>
                    <a:pt x="120" y="36"/>
                  </a:lnTo>
                  <a:lnTo>
                    <a:pt x="121" y="38"/>
                  </a:lnTo>
                  <a:lnTo>
                    <a:pt x="121" y="39"/>
                  </a:lnTo>
                  <a:lnTo>
                    <a:pt x="121" y="40"/>
                  </a:lnTo>
                  <a:lnTo>
                    <a:pt x="121" y="41"/>
                  </a:lnTo>
                  <a:lnTo>
                    <a:pt x="121" y="42"/>
                  </a:lnTo>
                  <a:lnTo>
                    <a:pt x="121" y="44"/>
                  </a:lnTo>
                  <a:lnTo>
                    <a:pt x="121" y="45"/>
                  </a:lnTo>
                  <a:lnTo>
                    <a:pt x="122" y="45"/>
                  </a:lnTo>
                  <a:lnTo>
                    <a:pt x="122" y="46"/>
                  </a:lnTo>
                  <a:lnTo>
                    <a:pt x="122" y="47"/>
                  </a:lnTo>
                  <a:lnTo>
                    <a:pt x="122" y="48"/>
                  </a:lnTo>
                  <a:lnTo>
                    <a:pt x="122" y="49"/>
                  </a:lnTo>
                  <a:lnTo>
                    <a:pt x="122" y="50"/>
                  </a:lnTo>
                  <a:lnTo>
                    <a:pt x="122" y="51"/>
                  </a:lnTo>
                  <a:lnTo>
                    <a:pt x="122" y="52"/>
                  </a:lnTo>
                  <a:lnTo>
                    <a:pt x="123" y="52"/>
                  </a:lnTo>
                  <a:lnTo>
                    <a:pt x="123" y="54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3" y="59"/>
                  </a:lnTo>
                  <a:lnTo>
                    <a:pt x="124" y="60"/>
                  </a:lnTo>
                  <a:lnTo>
                    <a:pt x="124" y="62"/>
                  </a:lnTo>
                  <a:lnTo>
                    <a:pt x="124" y="65"/>
                  </a:lnTo>
                  <a:lnTo>
                    <a:pt x="124" y="68"/>
                  </a:lnTo>
                  <a:lnTo>
                    <a:pt x="124" y="69"/>
                  </a:lnTo>
                  <a:lnTo>
                    <a:pt x="124" y="72"/>
                  </a:lnTo>
                  <a:lnTo>
                    <a:pt x="124" y="73"/>
                  </a:lnTo>
                  <a:lnTo>
                    <a:pt x="124" y="74"/>
                  </a:lnTo>
                  <a:lnTo>
                    <a:pt x="124" y="75"/>
                  </a:lnTo>
                  <a:lnTo>
                    <a:pt x="125" y="75"/>
                  </a:lnTo>
                  <a:lnTo>
                    <a:pt x="125" y="76"/>
                  </a:lnTo>
                  <a:lnTo>
                    <a:pt x="125" y="77"/>
                  </a:lnTo>
                  <a:lnTo>
                    <a:pt x="125" y="78"/>
                  </a:lnTo>
                  <a:lnTo>
                    <a:pt x="125" y="79"/>
                  </a:lnTo>
                  <a:lnTo>
                    <a:pt x="125" y="80"/>
                  </a:lnTo>
                  <a:lnTo>
                    <a:pt x="125" y="81"/>
                  </a:lnTo>
                  <a:lnTo>
                    <a:pt x="125" y="82"/>
                  </a:lnTo>
                  <a:lnTo>
                    <a:pt x="126" y="84"/>
                  </a:lnTo>
                  <a:lnTo>
                    <a:pt x="126" y="86"/>
                  </a:lnTo>
                  <a:lnTo>
                    <a:pt x="126" y="87"/>
                  </a:lnTo>
                  <a:lnTo>
                    <a:pt x="126" y="88"/>
                  </a:lnTo>
                  <a:lnTo>
                    <a:pt x="126" y="90"/>
                  </a:lnTo>
                  <a:lnTo>
                    <a:pt x="127" y="94"/>
                  </a:lnTo>
                  <a:lnTo>
                    <a:pt x="127" y="98"/>
                  </a:lnTo>
                  <a:lnTo>
                    <a:pt x="128" y="102"/>
                  </a:lnTo>
                  <a:lnTo>
                    <a:pt x="128" y="106"/>
                  </a:lnTo>
                  <a:lnTo>
                    <a:pt x="128" y="107"/>
                  </a:lnTo>
                  <a:lnTo>
                    <a:pt x="129" y="112"/>
                  </a:lnTo>
                  <a:lnTo>
                    <a:pt x="129" y="114"/>
                  </a:lnTo>
                  <a:lnTo>
                    <a:pt x="129" y="115"/>
                  </a:lnTo>
                  <a:lnTo>
                    <a:pt x="130" y="117"/>
                  </a:lnTo>
                  <a:lnTo>
                    <a:pt x="130" y="118"/>
                  </a:lnTo>
                  <a:lnTo>
                    <a:pt x="130" y="120"/>
                  </a:lnTo>
                  <a:lnTo>
                    <a:pt x="130" y="121"/>
                  </a:lnTo>
                  <a:lnTo>
                    <a:pt x="130" y="122"/>
                  </a:lnTo>
                  <a:lnTo>
                    <a:pt x="130" y="123"/>
                  </a:lnTo>
                  <a:lnTo>
                    <a:pt x="131" y="125"/>
                  </a:lnTo>
                  <a:lnTo>
                    <a:pt x="131" y="127"/>
                  </a:lnTo>
                  <a:lnTo>
                    <a:pt x="131" y="128"/>
                  </a:lnTo>
                  <a:lnTo>
                    <a:pt x="131" y="130"/>
                  </a:lnTo>
                  <a:lnTo>
                    <a:pt x="131" y="131"/>
                  </a:lnTo>
                  <a:lnTo>
                    <a:pt x="132" y="132"/>
                  </a:lnTo>
                  <a:lnTo>
                    <a:pt x="132" y="133"/>
                  </a:lnTo>
                  <a:lnTo>
                    <a:pt x="132" y="134"/>
                  </a:lnTo>
                  <a:lnTo>
                    <a:pt x="132" y="135"/>
                  </a:lnTo>
                  <a:lnTo>
                    <a:pt x="132" y="136"/>
                  </a:lnTo>
                  <a:lnTo>
                    <a:pt x="132" y="137"/>
                  </a:lnTo>
                  <a:lnTo>
                    <a:pt x="132" y="138"/>
                  </a:lnTo>
                  <a:lnTo>
                    <a:pt x="132" y="142"/>
                  </a:lnTo>
                  <a:lnTo>
                    <a:pt x="132" y="144"/>
                  </a:lnTo>
                  <a:lnTo>
                    <a:pt x="132" y="145"/>
                  </a:lnTo>
                  <a:lnTo>
                    <a:pt x="132" y="146"/>
                  </a:lnTo>
                  <a:lnTo>
                    <a:pt x="132" y="147"/>
                  </a:lnTo>
                  <a:lnTo>
                    <a:pt x="132" y="148"/>
                  </a:lnTo>
                  <a:lnTo>
                    <a:pt x="134" y="148"/>
                  </a:lnTo>
                  <a:lnTo>
                    <a:pt x="134" y="150"/>
                  </a:lnTo>
                  <a:lnTo>
                    <a:pt x="134" y="151"/>
                  </a:lnTo>
                  <a:lnTo>
                    <a:pt x="134" y="152"/>
                  </a:lnTo>
                  <a:lnTo>
                    <a:pt x="134" y="153"/>
                  </a:lnTo>
                  <a:lnTo>
                    <a:pt x="134" y="154"/>
                  </a:lnTo>
                  <a:lnTo>
                    <a:pt x="132" y="154"/>
                  </a:lnTo>
                  <a:lnTo>
                    <a:pt x="132" y="155"/>
                  </a:lnTo>
                  <a:lnTo>
                    <a:pt x="132" y="156"/>
                  </a:lnTo>
                  <a:lnTo>
                    <a:pt x="131" y="157"/>
                  </a:lnTo>
                  <a:lnTo>
                    <a:pt x="131" y="158"/>
                  </a:lnTo>
                  <a:lnTo>
                    <a:pt x="132" y="158"/>
                  </a:lnTo>
                  <a:lnTo>
                    <a:pt x="132" y="159"/>
                  </a:lnTo>
                  <a:lnTo>
                    <a:pt x="132" y="160"/>
                  </a:lnTo>
                  <a:lnTo>
                    <a:pt x="134" y="160"/>
                  </a:lnTo>
                  <a:lnTo>
                    <a:pt x="134" y="161"/>
                  </a:lnTo>
                  <a:lnTo>
                    <a:pt x="134" y="163"/>
                  </a:lnTo>
                  <a:lnTo>
                    <a:pt x="132" y="163"/>
                  </a:lnTo>
                  <a:lnTo>
                    <a:pt x="132" y="165"/>
                  </a:lnTo>
                  <a:lnTo>
                    <a:pt x="134" y="167"/>
                  </a:lnTo>
                  <a:lnTo>
                    <a:pt x="134" y="165"/>
                  </a:lnTo>
                  <a:lnTo>
                    <a:pt x="135" y="165"/>
                  </a:lnTo>
                  <a:lnTo>
                    <a:pt x="136" y="167"/>
                  </a:lnTo>
                  <a:lnTo>
                    <a:pt x="137" y="167"/>
                  </a:lnTo>
                  <a:lnTo>
                    <a:pt x="136" y="168"/>
                  </a:lnTo>
                  <a:lnTo>
                    <a:pt x="135" y="169"/>
                  </a:lnTo>
                  <a:lnTo>
                    <a:pt x="135" y="170"/>
                  </a:lnTo>
                  <a:lnTo>
                    <a:pt x="135" y="171"/>
                  </a:lnTo>
                  <a:lnTo>
                    <a:pt x="136" y="171"/>
                  </a:lnTo>
                  <a:lnTo>
                    <a:pt x="136" y="172"/>
                  </a:lnTo>
                  <a:lnTo>
                    <a:pt x="135" y="172"/>
                  </a:lnTo>
                  <a:lnTo>
                    <a:pt x="134" y="172"/>
                  </a:lnTo>
                  <a:lnTo>
                    <a:pt x="132" y="172"/>
                  </a:lnTo>
                  <a:lnTo>
                    <a:pt x="132" y="173"/>
                  </a:lnTo>
                  <a:lnTo>
                    <a:pt x="131" y="173"/>
                  </a:lnTo>
                  <a:lnTo>
                    <a:pt x="130" y="173"/>
                  </a:lnTo>
                  <a:lnTo>
                    <a:pt x="129" y="173"/>
                  </a:lnTo>
                  <a:lnTo>
                    <a:pt x="129" y="174"/>
                  </a:lnTo>
                  <a:lnTo>
                    <a:pt x="128" y="174"/>
                  </a:lnTo>
                  <a:lnTo>
                    <a:pt x="127" y="175"/>
                  </a:lnTo>
                  <a:lnTo>
                    <a:pt x="126" y="176"/>
                  </a:lnTo>
                  <a:lnTo>
                    <a:pt x="125" y="176"/>
                  </a:lnTo>
                  <a:lnTo>
                    <a:pt x="125" y="177"/>
                  </a:lnTo>
                  <a:lnTo>
                    <a:pt x="124" y="177"/>
                  </a:lnTo>
                  <a:lnTo>
                    <a:pt x="124" y="178"/>
                  </a:lnTo>
                  <a:lnTo>
                    <a:pt x="124" y="179"/>
                  </a:lnTo>
                  <a:lnTo>
                    <a:pt x="123" y="179"/>
                  </a:lnTo>
                  <a:lnTo>
                    <a:pt x="123" y="180"/>
                  </a:lnTo>
                  <a:lnTo>
                    <a:pt x="122" y="180"/>
                  </a:lnTo>
                  <a:lnTo>
                    <a:pt x="121" y="180"/>
                  </a:lnTo>
                  <a:lnTo>
                    <a:pt x="120" y="180"/>
                  </a:lnTo>
                  <a:lnTo>
                    <a:pt x="119" y="180"/>
                  </a:lnTo>
                  <a:lnTo>
                    <a:pt x="119" y="179"/>
                  </a:lnTo>
                  <a:lnTo>
                    <a:pt x="118" y="178"/>
                  </a:lnTo>
                  <a:lnTo>
                    <a:pt x="117" y="178"/>
                  </a:lnTo>
                  <a:lnTo>
                    <a:pt x="116" y="177"/>
                  </a:lnTo>
                  <a:lnTo>
                    <a:pt x="116" y="178"/>
                  </a:lnTo>
                  <a:lnTo>
                    <a:pt x="115" y="178"/>
                  </a:lnTo>
                  <a:lnTo>
                    <a:pt x="114" y="178"/>
                  </a:lnTo>
                  <a:lnTo>
                    <a:pt x="114" y="179"/>
                  </a:lnTo>
                  <a:lnTo>
                    <a:pt x="113" y="179"/>
                  </a:lnTo>
                  <a:lnTo>
                    <a:pt x="112" y="179"/>
                  </a:lnTo>
                  <a:lnTo>
                    <a:pt x="111" y="179"/>
                  </a:lnTo>
                  <a:lnTo>
                    <a:pt x="110" y="179"/>
                  </a:lnTo>
                  <a:lnTo>
                    <a:pt x="110" y="180"/>
                  </a:lnTo>
                  <a:lnTo>
                    <a:pt x="109" y="180"/>
                  </a:lnTo>
                  <a:lnTo>
                    <a:pt x="109" y="181"/>
                  </a:lnTo>
                  <a:lnTo>
                    <a:pt x="109" y="182"/>
                  </a:lnTo>
                  <a:lnTo>
                    <a:pt x="110" y="182"/>
                  </a:lnTo>
                  <a:lnTo>
                    <a:pt x="110" y="183"/>
                  </a:lnTo>
                  <a:lnTo>
                    <a:pt x="110" y="184"/>
                  </a:lnTo>
                  <a:lnTo>
                    <a:pt x="111" y="184"/>
                  </a:lnTo>
                  <a:lnTo>
                    <a:pt x="111" y="185"/>
                  </a:lnTo>
                  <a:lnTo>
                    <a:pt x="111" y="186"/>
                  </a:lnTo>
                  <a:lnTo>
                    <a:pt x="111" y="187"/>
                  </a:lnTo>
                  <a:lnTo>
                    <a:pt x="111" y="188"/>
                  </a:lnTo>
                  <a:lnTo>
                    <a:pt x="112" y="188"/>
                  </a:lnTo>
                  <a:lnTo>
                    <a:pt x="112" y="189"/>
                  </a:lnTo>
                  <a:lnTo>
                    <a:pt x="112" y="190"/>
                  </a:lnTo>
                  <a:lnTo>
                    <a:pt x="112" y="191"/>
                  </a:lnTo>
                  <a:lnTo>
                    <a:pt x="110" y="191"/>
                  </a:lnTo>
                  <a:lnTo>
                    <a:pt x="110" y="193"/>
                  </a:lnTo>
                  <a:lnTo>
                    <a:pt x="109" y="195"/>
                  </a:lnTo>
                  <a:lnTo>
                    <a:pt x="108" y="195"/>
                  </a:lnTo>
                  <a:lnTo>
                    <a:pt x="107" y="195"/>
                  </a:lnTo>
                  <a:lnTo>
                    <a:pt x="106" y="196"/>
                  </a:lnTo>
                  <a:lnTo>
                    <a:pt x="105" y="196"/>
                  </a:lnTo>
                  <a:lnTo>
                    <a:pt x="104" y="196"/>
                  </a:lnTo>
                  <a:lnTo>
                    <a:pt x="104" y="197"/>
                  </a:lnTo>
                  <a:lnTo>
                    <a:pt x="104" y="198"/>
                  </a:lnTo>
                  <a:lnTo>
                    <a:pt x="104" y="199"/>
                  </a:lnTo>
                  <a:lnTo>
                    <a:pt x="104" y="200"/>
                  </a:lnTo>
                  <a:lnTo>
                    <a:pt x="104" y="201"/>
                  </a:lnTo>
                  <a:lnTo>
                    <a:pt x="104" y="202"/>
                  </a:lnTo>
                  <a:lnTo>
                    <a:pt x="104" y="203"/>
                  </a:lnTo>
                  <a:lnTo>
                    <a:pt x="104" y="204"/>
                  </a:lnTo>
                  <a:lnTo>
                    <a:pt x="103" y="204"/>
                  </a:lnTo>
                  <a:lnTo>
                    <a:pt x="103" y="205"/>
                  </a:lnTo>
                  <a:lnTo>
                    <a:pt x="102" y="206"/>
                  </a:lnTo>
                  <a:lnTo>
                    <a:pt x="100" y="208"/>
                  </a:lnTo>
                  <a:lnTo>
                    <a:pt x="99" y="208"/>
                  </a:lnTo>
                  <a:lnTo>
                    <a:pt x="99" y="207"/>
                  </a:lnTo>
                  <a:lnTo>
                    <a:pt x="98" y="207"/>
                  </a:lnTo>
                  <a:lnTo>
                    <a:pt x="97" y="207"/>
                  </a:lnTo>
                  <a:lnTo>
                    <a:pt x="96" y="207"/>
                  </a:lnTo>
                  <a:lnTo>
                    <a:pt x="96" y="208"/>
                  </a:lnTo>
                  <a:lnTo>
                    <a:pt x="95" y="208"/>
                  </a:lnTo>
                  <a:lnTo>
                    <a:pt x="95" y="209"/>
                  </a:lnTo>
                  <a:lnTo>
                    <a:pt x="95" y="210"/>
                  </a:lnTo>
                  <a:lnTo>
                    <a:pt x="95" y="211"/>
                  </a:lnTo>
                  <a:lnTo>
                    <a:pt x="94" y="212"/>
                  </a:lnTo>
                  <a:lnTo>
                    <a:pt x="94" y="213"/>
                  </a:lnTo>
                  <a:lnTo>
                    <a:pt x="94" y="214"/>
                  </a:lnTo>
                  <a:lnTo>
                    <a:pt x="94" y="215"/>
                  </a:lnTo>
                  <a:lnTo>
                    <a:pt x="94" y="216"/>
                  </a:lnTo>
                  <a:lnTo>
                    <a:pt x="94" y="219"/>
                  </a:lnTo>
                  <a:lnTo>
                    <a:pt x="94" y="221"/>
                  </a:lnTo>
                  <a:lnTo>
                    <a:pt x="94" y="223"/>
                  </a:lnTo>
                  <a:lnTo>
                    <a:pt x="93" y="223"/>
                  </a:lnTo>
                  <a:lnTo>
                    <a:pt x="93" y="225"/>
                  </a:lnTo>
                  <a:lnTo>
                    <a:pt x="92" y="225"/>
                  </a:lnTo>
                  <a:lnTo>
                    <a:pt x="91" y="225"/>
                  </a:lnTo>
                  <a:lnTo>
                    <a:pt x="89" y="225"/>
                  </a:lnTo>
                  <a:lnTo>
                    <a:pt x="89" y="226"/>
                  </a:lnTo>
                  <a:lnTo>
                    <a:pt x="89" y="227"/>
                  </a:lnTo>
                  <a:lnTo>
                    <a:pt x="88" y="227"/>
                  </a:lnTo>
                  <a:lnTo>
                    <a:pt x="88" y="226"/>
                  </a:lnTo>
                  <a:lnTo>
                    <a:pt x="87" y="225"/>
                  </a:lnTo>
                  <a:lnTo>
                    <a:pt x="86" y="225"/>
                  </a:lnTo>
                  <a:lnTo>
                    <a:pt x="85" y="225"/>
                  </a:lnTo>
                  <a:lnTo>
                    <a:pt x="84" y="225"/>
                  </a:lnTo>
                  <a:lnTo>
                    <a:pt x="83" y="225"/>
                  </a:lnTo>
                  <a:lnTo>
                    <a:pt x="81" y="225"/>
                  </a:lnTo>
                  <a:lnTo>
                    <a:pt x="80" y="223"/>
                  </a:lnTo>
                  <a:lnTo>
                    <a:pt x="79" y="223"/>
                  </a:lnTo>
                  <a:lnTo>
                    <a:pt x="78" y="223"/>
                  </a:lnTo>
                  <a:lnTo>
                    <a:pt x="78" y="221"/>
                  </a:lnTo>
                  <a:lnTo>
                    <a:pt x="77" y="221"/>
                  </a:lnTo>
                  <a:lnTo>
                    <a:pt x="78" y="219"/>
                  </a:lnTo>
                  <a:lnTo>
                    <a:pt x="77" y="217"/>
                  </a:lnTo>
                  <a:lnTo>
                    <a:pt x="76" y="217"/>
                  </a:lnTo>
                  <a:lnTo>
                    <a:pt x="75" y="217"/>
                  </a:lnTo>
                  <a:lnTo>
                    <a:pt x="74" y="216"/>
                  </a:lnTo>
                  <a:lnTo>
                    <a:pt x="74" y="215"/>
                  </a:lnTo>
                  <a:lnTo>
                    <a:pt x="73" y="216"/>
                  </a:lnTo>
                  <a:lnTo>
                    <a:pt x="73" y="217"/>
                  </a:lnTo>
                  <a:lnTo>
                    <a:pt x="74" y="217"/>
                  </a:lnTo>
                  <a:lnTo>
                    <a:pt x="74" y="218"/>
                  </a:lnTo>
                  <a:lnTo>
                    <a:pt x="75" y="218"/>
                  </a:lnTo>
                  <a:lnTo>
                    <a:pt x="75" y="219"/>
                  </a:lnTo>
                  <a:lnTo>
                    <a:pt x="74" y="219"/>
                  </a:lnTo>
                  <a:lnTo>
                    <a:pt x="73" y="219"/>
                  </a:lnTo>
                  <a:lnTo>
                    <a:pt x="73" y="221"/>
                  </a:lnTo>
                  <a:lnTo>
                    <a:pt x="72" y="221"/>
                  </a:lnTo>
                  <a:lnTo>
                    <a:pt x="71" y="219"/>
                  </a:lnTo>
                  <a:lnTo>
                    <a:pt x="70" y="219"/>
                  </a:lnTo>
                  <a:lnTo>
                    <a:pt x="70" y="221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1" y="221"/>
                  </a:lnTo>
                  <a:lnTo>
                    <a:pt x="71" y="223"/>
                  </a:lnTo>
                  <a:lnTo>
                    <a:pt x="70" y="225"/>
                  </a:lnTo>
                  <a:lnTo>
                    <a:pt x="69" y="225"/>
                  </a:lnTo>
                  <a:lnTo>
                    <a:pt x="68" y="225"/>
                  </a:lnTo>
                  <a:lnTo>
                    <a:pt x="67" y="225"/>
                  </a:lnTo>
                  <a:lnTo>
                    <a:pt x="67" y="226"/>
                  </a:lnTo>
                  <a:lnTo>
                    <a:pt x="67" y="227"/>
                  </a:lnTo>
                  <a:lnTo>
                    <a:pt x="67" y="228"/>
                  </a:lnTo>
                  <a:lnTo>
                    <a:pt x="68" y="229"/>
                  </a:lnTo>
                  <a:lnTo>
                    <a:pt x="68" y="230"/>
                  </a:lnTo>
                  <a:lnTo>
                    <a:pt x="68" y="231"/>
                  </a:lnTo>
                  <a:lnTo>
                    <a:pt x="69" y="231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6" y="232"/>
                  </a:lnTo>
                  <a:lnTo>
                    <a:pt x="66" y="233"/>
                  </a:lnTo>
                  <a:lnTo>
                    <a:pt x="64" y="233"/>
                  </a:lnTo>
                  <a:lnTo>
                    <a:pt x="66" y="235"/>
                  </a:lnTo>
                  <a:lnTo>
                    <a:pt x="66" y="236"/>
                  </a:lnTo>
                  <a:lnTo>
                    <a:pt x="64" y="236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3" y="235"/>
                  </a:lnTo>
                  <a:lnTo>
                    <a:pt x="63" y="234"/>
                  </a:lnTo>
                  <a:lnTo>
                    <a:pt x="63" y="233"/>
                  </a:lnTo>
                  <a:lnTo>
                    <a:pt x="62" y="233"/>
                  </a:lnTo>
                  <a:lnTo>
                    <a:pt x="61" y="233"/>
                  </a:lnTo>
                  <a:lnTo>
                    <a:pt x="61" y="234"/>
                  </a:lnTo>
                  <a:lnTo>
                    <a:pt x="60" y="234"/>
                  </a:lnTo>
                  <a:lnTo>
                    <a:pt x="60" y="235"/>
                  </a:lnTo>
                  <a:lnTo>
                    <a:pt x="59" y="235"/>
                  </a:lnTo>
                  <a:lnTo>
                    <a:pt x="59" y="234"/>
                  </a:lnTo>
                  <a:lnTo>
                    <a:pt x="58" y="234"/>
                  </a:lnTo>
                  <a:lnTo>
                    <a:pt x="58" y="233"/>
                  </a:lnTo>
                  <a:lnTo>
                    <a:pt x="57" y="233"/>
                  </a:lnTo>
                  <a:lnTo>
                    <a:pt x="57" y="232"/>
                  </a:lnTo>
                  <a:lnTo>
                    <a:pt x="57" y="231"/>
                  </a:lnTo>
                  <a:lnTo>
                    <a:pt x="56" y="231"/>
                  </a:lnTo>
                  <a:lnTo>
                    <a:pt x="56" y="230"/>
                  </a:lnTo>
                  <a:lnTo>
                    <a:pt x="56" y="229"/>
                  </a:lnTo>
                  <a:lnTo>
                    <a:pt x="54" y="229"/>
                  </a:lnTo>
                  <a:lnTo>
                    <a:pt x="54" y="230"/>
                  </a:lnTo>
                  <a:lnTo>
                    <a:pt x="53" y="230"/>
                  </a:lnTo>
                  <a:lnTo>
                    <a:pt x="53" y="231"/>
                  </a:lnTo>
                  <a:lnTo>
                    <a:pt x="52" y="231"/>
                  </a:lnTo>
                  <a:lnTo>
                    <a:pt x="52" y="232"/>
                  </a:lnTo>
                  <a:lnTo>
                    <a:pt x="51" y="233"/>
                  </a:lnTo>
                  <a:lnTo>
                    <a:pt x="50" y="233"/>
                  </a:lnTo>
                  <a:lnTo>
                    <a:pt x="49" y="234"/>
                  </a:lnTo>
                  <a:lnTo>
                    <a:pt x="49" y="233"/>
                  </a:lnTo>
                  <a:lnTo>
                    <a:pt x="49" y="234"/>
                  </a:lnTo>
                  <a:lnTo>
                    <a:pt x="48" y="234"/>
                  </a:lnTo>
                  <a:lnTo>
                    <a:pt x="47" y="234"/>
                  </a:lnTo>
                  <a:lnTo>
                    <a:pt x="47" y="235"/>
                  </a:lnTo>
                  <a:lnTo>
                    <a:pt x="46" y="235"/>
                  </a:lnTo>
                  <a:lnTo>
                    <a:pt x="46" y="236"/>
                  </a:lnTo>
                  <a:lnTo>
                    <a:pt x="46" y="237"/>
                  </a:lnTo>
                  <a:lnTo>
                    <a:pt x="46" y="238"/>
                  </a:lnTo>
                  <a:lnTo>
                    <a:pt x="46" y="239"/>
                  </a:lnTo>
                  <a:lnTo>
                    <a:pt x="46" y="240"/>
                  </a:lnTo>
                  <a:lnTo>
                    <a:pt x="46" y="241"/>
                  </a:lnTo>
                  <a:lnTo>
                    <a:pt x="44" y="242"/>
                  </a:lnTo>
                  <a:lnTo>
                    <a:pt x="44" y="243"/>
                  </a:lnTo>
                  <a:lnTo>
                    <a:pt x="43" y="243"/>
                  </a:lnTo>
                  <a:lnTo>
                    <a:pt x="42" y="243"/>
                  </a:lnTo>
                  <a:lnTo>
                    <a:pt x="42" y="242"/>
                  </a:lnTo>
                  <a:lnTo>
                    <a:pt x="42" y="241"/>
                  </a:lnTo>
                  <a:lnTo>
                    <a:pt x="41" y="241"/>
                  </a:lnTo>
                  <a:lnTo>
                    <a:pt x="41" y="240"/>
                  </a:lnTo>
                  <a:lnTo>
                    <a:pt x="40" y="240"/>
                  </a:lnTo>
                  <a:lnTo>
                    <a:pt x="39" y="240"/>
                  </a:lnTo>
                  <a:lnTo>
                    <a:pt x="38" y="240"/>
                  </a:lnTo>
                  <a:lnTo>
                    <a:pt x="37" y="240"/>
                  </a:lnTo>
                  <a:lnTo>
                    <a:pt x="37" y="239"/>
                  </a:lnTo>
                  <a:lnTo>
                    <a:pt x="36" y="239"/>
                  </a:lnTo>
                  <a:lnTo>
                    <a:pt x="36" y="238"/>
                  </a:lnTo>
                  <a:lnTo>
                    <a:pt x="34" y="238"/>
                  </a:lnTo>
                  <a:lnTo>
                    <a:pt x="34" y="237"/>
                  </a:lnTo>
                  <a:lnTo>
                    <a:pt x="33" y="237"/>
                  </a:lnTo>
                  <a:lnTo>
                    <a:pt x="32" y="236"/>
                  </a:lnTo>
                  <a:lnTo>
                    <a:pt x="31" y="236"/>
                  </a:lnTo>
                  <a:lnTo>
                    <a:pt x="31" y="235"/>
                  </a:lnTo>
                  <a:lnTo>
                    <a:pt x="30" y="235"/>
                  </a:lnTo>
                  <a:lnTo>
                    <a:pt x="29" y="235"/>
                  </a:lnTo>
                  <a:lnTo>
                    <a:pt x="28" y="235"/>
                  </a:lnTo>
                  <a:lnTo>
                    <a:pt x="27" y="235"/>
                  </a:lnTo>
                  <a:lnTo>
                    <a:pt x="27" y="236"/>
                  </a:lnTo>
                  <a:lnTo>
                    <a:pt x="26" y="236"/>
                  </a:lnTo>
                  <a:lnTo>
                    <a:pt x="26" y="237"/>
                  </a:lnTo>
                  <a:lnTo>
                    <a:pt x="26" y="238"/>
                  </a:lnTo>
                  <a:lnTo>
                    <a:pt x="24" y="237"/>
                  </a:lnTo>
                  <a:lnTo>
                    <a:pt x="23" y="237"/>
                  </a:lnTo>
                  <a:lnTo>
                    <a:pt x="23" y="236"/>
                  </a:lnTo>
                  <a:lnTo>
                    <a:pt x="22" y="236"/>
                  </a:lnTo>
                  <a:lnTo>
                    <a:pt x="22" y="235"/>
                  </a:lnTo>
                  <a:lnTo>
                    <a:pt x="22" y="234"/>
                  </a:lnTo>
                  <a:lnTo>
                    <a:pt x="21" y="234"/>
                  </a:lnTo>
                  <a:lnTo>
                    <a:pt x="21" y="235"/>
                  </a:lnTo>
                  <a:lnTo>
                    <a:pt x="21" y="236"/>
                  </a:lnTo>
                  <a:lnTo>
                    <a:pt x="20" y="236"/>
                  </a:lnTo>
                  <a:lnTo>
                    <a:pt x="20" y="237"/>
                  </a:lnTo>
                  <a:lnTo>
                    <a:pt x="20" y="238"/>
                  </a:lnTo>
                  <a:lnTo>
                    <a:pt x="21" y="238"/>
                  </a:lnTo>
                  <a:lnTo>
                    <a:pt x="21" y="239"/>
                  </a:lnTo>
                  <a:lnTo>
                    <a:pt x="22" y="239"/>
                  </a:lnTo>
                  <a:lnTo>
                    <a:pt x="22" y="240"/>
                  </a:lnTo>
                  <a:lnTo>
                    <a:pt x="22" y="241"/>
                  </a:lnTo>
                  <a:lnTo>
                    <a:pt x="22" y="242"/>
                  </a:lnTo>
                  <a:lnTo>
                    <a:pt x="21" y="242"/>
                  </a:lnTo>
                  <a:lnTo>
                    <a:pt x="21" y="243"/>
                  </a:lnTo>
                  <a:lnTo>
                    <a:pt x="20" y="243"/>
                  </a:lnTo>
                  <a:lnTo>
                    <a:pt x="19" y="243"/>
                  </a:lnTo>
                  <a:lnTo>
                    <a:pt x="18" y="243"/>
                  </a:lnTo>
                  <a:lnTo>
                    <a:pt x="18" y="242"/>
                  </a:lnTo>
                  <a:lnTo>
                    <a:pt x="18" y="241"/>
                  </a:lnTo>
                  <a:lnTo>
                    <a:pt x="18" y="240"/>
                  </a:lnTo>
                  <a:lnTo>
                    <a:pt x="19" y="240"/>
                  </a:lnTo>
                  <a:lnTo>
                    <a:pt x="18" y="240"/>
                  </a:lnTo>
                  <a:lnTo>
                    <a:pt x="18" y="239"/>
                  </a:lnTo>
                  <a:lnTo>
                    <a:pt x="17" y="239"/>
                  </a:lnTo>
                  <a:lnTo>
                    <a:pt x="16" y="239"/>
                  </a:lnTo>
                  <a:lnTo>
                    <a:pt x="16" y="240"/>
                  </a:lnTo>
                  <a:lnTo>
                    <a:pt x="16" y="239"/>
                  </a:lnTo>
                  <a:lnTo>
                    <a:pt x="16" y="240"/>
                  </a:lnTo>
                  <a:lnTo>
                    <a:pt x="14" y="240"/>
                  </a:lnTo>
                  <a:lnTo>
                    <a:pt x="14" y="241"/>
                  </a:lnTo>
                  <a:lnTo>
                    <a:pt x="13" y="241"/>
                  </a:lnTo>
                  <a:lnTo>
                    <a:pt x="12" y="241"/>
                  </a:lnTo>
                  <a:lnTo>
                    <a:pt x="11" y="241"/>
                  </a:lnTo>
                  <a:lnTo>
                    <a:pt x="11" y="240"/>
                  </a:lnTo>
                  <a:lnTo>
                    <a:pt x="10" y="240"/>
                  </a:lnTo>
                  <a:lnTo>
                    <a:pt x="10" y="239"/>
                  </a:lnTo>
                  <a:lnTo>
                    <a:pt x="9" y="238"/>
                  </a:lnTo>
                  <a:lnTo>
                    <a:pt x="8" y="238"/>
                  </a:lnTo>
                  <a:lnTo>
                    <a:pt x="8" y="239"/>
                  </a:lnTo>
                  <a:lnTo>
                    <a:pt x="7" y="239"/>
                  </a:lnTo>
                  <a:lnTo>
                    <a:pt x="7" y="240"/>
                  </a:lnTo>
                  <a:lnTo>
                    <a:pt x="6" y="240"/>
                  </a:lnTo>
                  <a:lnTo>
                    <a:pt x="6" y="241"/>
                  </a:lnTo>
                  <a:lnTo>
                    <a:pt x="6" y="242"/>
                  </a:lnTo>
                  <a:lnTo>
                    <a:pt x="7" y="243"/>
                  </a:lnTo>
                  <a:lnTo>
                    <a:pt x="8" y="243"/>
                  </a:lnTo>
                  <a:lnTo>
                    <a:pt x="8" y="244"/>
                  </a:lnTo>
                  <a:lnTo>
                    <a:pt x="8" y="245"/>
                  </a:lnTo>
                  <a:lnTo>
                    <a:pt x="8" y="246"/>
                  </a:lnTo>
                  <a:lnTo>
                    <a:pt x="7" y="246"/>
                  </a:lnTo>
                  <a:lnTo>
                    <a:pt x="7" y="247"/>
                  </a:lnTo>
                  <a:lnTo>
                    <a:pt x="7" y="248"/>
                  </a:lnTo>
                  <a:lnTo>
                    <a:pt x="6" y="248"/>
                  </a:lnTo>
                  <a:lnTo>
                    <a:pt x="6" y="247"/>
                  </a:lnTo>
                  <a:lnTo>
                    <a:pt x="4" y="247"/>
                  </a:lnTo>
                  <a:lnTo>
                    <a:pt x="4" y="246"/>
                  </a:lnTo>
                  <a:lnTo>
                    <a:pt x="3" y="247"/>
                  </a:lnTo>
                  <a:lnTo>
                    <a:pt x="3" y="246"/>
                  </a:lnTo>
                  <a:lnTo>
                    <a:pt x="2" y="247"/>
                  </a:lnTo>
                  <a:lnTo>
                    <a:pt x="1" y="247"/>
                  </a:lnTo>
                  <a:lnTo>
                    <a:pt x="1" y="246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1" y="245"/>
                  </a:lnTo>
                  <a:lnTo>
                    <a:pt x="2" y="245"/>
                  </a:lnTo>
                  <a:lnTo>
                    <a:pt x="3" y="245"/>
                  </a:lnTo>
                  <a:lnTo>
                    <a:pt x="3" y="244"/>
                  </a:lnTo>
                  <a:lnTo>
                    <a:pt x="2" y="244"/>
                  </a:lnTo>
                  <a:lnTo>
                    <a:pt x="1" y="243"/>
                  </a:lnTo>
                  <a:lnTo>
                    <a:pt x="1" y="242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chemeClr val="accent5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9BC9E12A-7F30-BB4D-B8AD-B482B3753AA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84" y="2199"/>
              <a:ext cx="567" cy="305"/>
            </a:xfrm>
            <a:custGeom>
              <a:avLst/>
              <a:gdLst>
                <a:gd name="T0" fmla="*/ 35 w 321"/>
                <a:gd name="T1" fmla="*/ 302 h 177"/>
                <a:gd name="T2" fmla="*/ 69 w 321"/>
                <a:gd name="T3" fmla="*/ 298 h 177"/>
                <a:gd name="T4" fmla="*/ 106 w 321"/>
                <a:gd name="T5" fmla="*/ 283 h 177"/>
                <a:gd name="T6" fmla="*/ 152 w 321"/>
                <a:gd name="T7" fmla="*/ 276 h 177"/>
                <a:gd name="T8" fmla="*/ 185 w 321"/>
                <a:gd name="T9" fmla="*/ 272 h 177"/>
                <a:gd name="T10" fmla="*/ 223 w 321"/>
                <a:gd name="T11" fmla="*/ 269 h 177"/>
                <a:gd name="T12" fmla="*/ 260 w 321"/>
                <a:gd name="T13" fmla="*/ 265 h 177"/>
                <a:gd name="T14" fmla="*/ 323 w 321"/>
                <a:gd name="T15" fmla="*/ 258 h 177"/>
                <a:gd name="T16" fmla="*/ 359 w 321"/>
                <a:gd name="T17" fmla="*/ 257 h 177"/>
                <a:gd name="T18" fmla="*/ 424 w 321"/>
                <a:gd name="T19" fmla="*/ 248 h 177"/>
                <a:gd name="T20" fmla="*/ 459 w 321"/>
                <a:gd name="T21" fmla="*/ 236 h 177"/>
                <a:gd name="T22" fmla="*/ 482 w 321"/>
                <a:gd name="T23" fmla="*/ 224 h 177"/>
                <a:gd name="T24" fmla="*/ 491 w 321"/>
                <a:gd name="T25" fmla="*/ 212 h 177"/>
                <a:gd name="T26" fmla="*/ 507 w 321"/>
                <a:gd name="T27" fmla="*/ 203 h 177"/>
                <a:gd name="T28" fmla="*/ 512 w 321"/>
                <a:gd name="T29" fmla="*/ 191 h 177"/>
                <a:gd name="T30" fmla="*/ 519 w 321"/>
                <a:gd name="T31" fmla="*/ 176 h 177"/>
                <a:gd name="T32" fmla="*/ 535 w 321"/>
                <a:gd name="T33" fmla="*/ 165 h 177"/>
                <a:gd name="T34" fmla="*/ 565 w 321"/>
                <a:gd name="T35" fmla="*/ 128 h 177"/>
                <a:gd name="T36" fmla="*/ 555 w 321"/>
                <a:gd name="T37" fmla="*/ 129 h 177"/>
                <a:gd name="T38" fmla="*/ 548 w 321"/>
                <a:gd name="T39" fmla="*/ 124 h 177"/>
                <a:gd name="T40" fmla="*/ 535 w 321"/>
                <a:gd name="T41" fmla="*/ 110 h 177"/>
                <a:gd name="T42" fmla="*/ 521 w 321"/>
                <a:gd name="T43" fmla="*/ 98 h 177"/>
                <a:gd name="T44" fmla="*/ 514 w 321"/>
                <a:gd name="T45" fmla="*/ 86 h 177"/>
                <a:gd name="T46" fmla="*/ 509 w 321"/>
                <a:gd name="T47" fmla="*/ 69 h 177"/>
                <a:gd name="T48" fmla="*/ 503 w 321"/>
                <a:gd name="T49" fmla="*/ 43 h 177"/>
                <a:gd name="T50" fmla="*/ 484 w 321"/>
                <a:gd name="T51" fmla="*/ 34 h 177"/>
                <a:gd name="T52" fmla="*/ 472 w 321"/>
                <a:gd name="T53" fmla="*/ 21 h 177"/>
                <a:gd name="T54" fmla="*/ 456 w 321"/>
                <a:gd name="T55" fmla="*/ 34 h 177"/>
                <a:gd name="T56" fmla="*/ 431 w 321"/>
                <a:gd name="T57" fmla="*/ 31 h 177"/>
                <a:gd name="T58" fmla="*/ 413 w 321"/>
                <a:gd name="T59" fmla="*/ 36 h 177"/>
                <a:gd name="T60" fmla="*/ 387 w 321"/>
                <a:gd name="T61" fmla="*/ 29 h 177"/>
                <a:gd name="T62" fmla="*/ 366 w 321"/>
                <a:gd name="T63" fmla="*/ 9 h 177"/>
                <a:gd name="T64" fmla="*/ 346 w 321"/>
                <a:gd name="T65" fmla="*/ 5 h 177"/>
                <a:gd name="T66" fmla="*/ 325 w 321"/>
                <a:gd name="T67" fmla="*/ 5 h 177"/>
                <a:gd name="T68" fmla="*/ 325 w 321"/>
                <a:gd name="T69" fmla="*/ 24 h 177"/>
                <a:gd name="T70" fmla="*/ 325 w 321"/>
                <a:gd name="T71" fmla="*/ 38 h 177"/>
                <a:gd name="T72" fmla="*/ 302 w 321"/>
                <a:gd name="T73" fmla="*/ 50 h 177"/>
                <a:gd name="T74" fmla="*/ 286 w 321"/>
                <a:gd name="T75" fmla="*/ 53 h 177"/>
                <a:gd name="T76" fmla="*/ 281 w 321"/>
                <a:gd name="T77" fmla="*/ 76 h 177"/>
                <a:gd name="T78" fmla="*/ 267 w 321"/>
                <a:gd name="T79" fmla="*/ 96 h 177"/>
                <a:gd name="T80" fmla="*/ 258 w 321"/>
                <a:gd name="T81" fmla="*/ 124 h 177"/>
                <a:gd name="T82" fmla="*/ 230 w 321"/>
                <a:gd name="T83" fmla="*/ 124 h 177"/>
                <a:gd name="T84" fmla="*/ 223 w 321"/>
                <a:gd name="T85" fmla="*/ 117 h 177"/>
                <a:gd name="T86" fmla="*/ 210 w 321"/>
                <a:gd name="T87" fmla="*/ 131 h 177"/>
                <a:gd name="T88" fmla="*/ 203 w 321"/>
                <a:gd name="T89" fmla="*/ 146 h 177"/>
                <a:gd name="T90" fmla="*/ 191 w 321"/>
                <a:gd name="T91" fmla="*/ 134 h 177"/>
                <a:gd name="T92" fmla="*/ 173 w 321"/>
                <a:gd name="T93" fmla="*/ 146 h 177"/>
                <a:gd name="T94" fmla="*/ 157 w 321"/>
                <a:gd name="T95" fmla="*/ 152 h 177"/>
                <a:gd name="T96" fmla="*/ 138 w 321"/>
                <a:gd name="T97" fmla="*/ 148 h 177"/>
                <a:gd name="T98" fmla="*/ 131 w 321"/>
                <a:gd name="T99" fmla="*/ 153 h 177"/>
                <a:gd name="T100" fmla="*/ 120 w 321"/>
                <a:gd name="T101" fmla="*/ 153 h 177"/>
                <a:gd name="T102" fmla="*/ 104 w 321"/>
                <a:gd name="T103" fmla="*/ 159 h 177"/>
                <a:gd name="T104" fmla="*/ 95 w 321"/>
                <a:gd name="T105" fmla="*/ 172 h 177"/>
                <a:gd name="T106" fmla="*/ 97 w 321"/>
                <a:gd name="T107" fmla="*/ 191 h 177"/>
                <a:gd name="T108" fmla="*/ 85 w 321"/>
                <a:gd name="T109" fmla="*/ 200 h 177"/>
                <a:gd name="T110" fmla="*/ 67 w 321"/>
                <a:gd name="T111" fmla="*/ 215 h 177"/>
                <a:gd name="T112" fmla="*/ 71 w 321"/>
                <a:gd name="T113" fmla="*/ 238 h 177"/>
                <a:gd name="T114" fmla="*/ 44 w 321"/>
                <a:gd name="T115" fmla="*/ 233 h 177"/>
                <a:gd name="T116" fmla="*/ 21 w 321"/>
                <a:gd name="T117" fmla="*/ 234 h 177"/>
                <a:gd name="T118" fmla="*/ 21 w 321"/>
                <a:gd name="T119" fmla="*/ 258 h 177"/>
                <a:gd name="T120" fmla="*/ 19 w 321"/>
                <a:gd name="T121" fmla="*/ 277 h 177"/>
                <a:gd name="T122" fmla="*/ 14 w 321"/>
                <a:gd name="T123" fmla="*/ 296 h 1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21" h="177">
                  <a:moveTo>
                    <a:pt x="0" y="177"/>
                  </a:moveTo>
                  <a:lnTo>
                    <a:pt x="1" y="177"/>
                  </a:lnTo>
                  <a:lnTo>
                    <a:pt x="2" y="177"/>
                  </a:lnTo>
                  <a:lnTo>
                    <a:pt x="3" y="177"/>
                  </a:lnTo>
                  <a:lnTo>
                    <a:pt x="4" y="176"/>
                  </a:lnTo>
                  <a:lnTo>
                    <a:pt x="5" y="176"/>
                  </a:lnTo>
                  <a:lnTo>
                    <a:pt x="6" y="176"/>
                  </a:lnTo>
                  <a:lnTo>
                    <a:pt x="7" y="176"/>
                  </a:lnTo>
                  <a:lnTo>
                    <a:pt x="8" y="176"/>
                  </a:lnTo>
                  <a:lnTo>
                    <a:pt x="9" y="176"/>
                  </a:lnTo>
                  <a:lnTo>
                    <a:pt x="10" y="176"/>
                  </a:lnTo>
                  <a:lnTo>
                    <a:pt x="11" y="176"/>
                  </a:lnTo>
                  <a:lnTo>
                    <a:pt x="13" y="176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7" y="175"/>
                  </a:lnTo>
                  <a:lnTo>
                    <a:pt x="19" y="175"/>
                  </a:lnTo>
                  <a:lnTo>
                    <a:pt x="20" y="175"/>
                  </a:lnTo>
                  <a:lnTo>
                    <a:pt x="23" y="175"/>
                  </a:lnTo>
                  <a:lnTo>
                    <a:pt x="24" y="175"/>
                  </a:lnTo>
                  <a:lnTo>
                    <a:pt x="25" y="175"/>
                  </a:lnTo>
                  <a:lnTo>
                    <a:pt x="26" y="175"/>
                  </a:lnTo>
                  <a:lnTo>
                    <a:pt x="27" y="175"/>
                  </a:lnTo>
                  <a:lnTo>
                    <a:pt x="28" y="174"/>
                  </a:lnTo>
                  <a:lnTo>
                    <a:pt x="29" y="174"/>
                  </a:lnTo>
                  <a:lnTo>
                    <a:pt x="30" y="174"/>
                  </a:lnTo>
                  <a:lnTo>
                    <a:pt x="31" y="174"/>
                  </a:lnTo>
                  <a:lnTo>
                    <a:pt x="32" y="174"/>
                  </a:lnTo>
                  <a:lnTo>
                    <a:pt x="33" y="174"/>
                  </a:lnTo>
                  <a:lnTo>
                    <a:pt x="34" y="174"/>
                  </a:lnTo>
                  <a:lnTo>
                    <a:pt x="35" y="174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38" y="173"/>
                  </a:lnTo>
                  <a:lnTo>
                    <a:pt x="39" y="173"/>
                  </a:lnTo>
                  <a:lnTo>
                    <a:pt x="40" y="173"/>
                  </a:lnTo>
                  <a:lnTo>
                    <a:pt x="41" y="173"/>
                  </a:lnTo>
                  <a:lnTo>
                    <a:pt x="43" y="173"/>
                  </a:lnTo>
                  <a:lnTo>
                    <a:pt x="44" y="173"/>
                  </a:lnTo>
                  <a:lnTo>
                    <a:pt x="45" y="173"/>
                  </a:lnTo>
                  <a:lnTo>
                    <a:pt x="46" y="173"/>
                  </a:lnTo>
                  <a:lnTo>
                    <a:pt x="51" y="172"/>
                  </a:lnTo>
                  <a:lnTo>
                    <a:pt x="58" y="172"/>
                  </a:lnTo>
                  <a:lnTo>
                    <a:pt x="60" y="172"/>
                  </a:lnTo>
                  <a:lnTo>
                    <a:pt x="61" y="171"/>
                  </a:lnTo>
                  <a:lnTo>
                    <a:pt x="61" y="170"/>
                  </a:lnTo>
                  <a:lnTo>
                    <a:pt x="61" y="169"/>
                  </a:lnTo>
                  <a:lnTo>
                    <a:pt x="61" y="168"/>
                  </a:lnTo>
                  <a:lnTo>
                    <a:pt x="61" y="167"/>
                  </a:lnTo>
                  <a:lnTo>
                    <a:pt x="61" y="166"/>
                  </a:lnTo>
                  <a:lnTo>
                    <a:pt x="60" y="166"/>
                  </a:lnTo>
                  <a:lnTo>
                    <a:pt x="60" y="165"/>
                  </a:lnTo>
                  <a:lnTo>
                    <a:pt x="60" y="164"/>
                  </a:lnTo>
                  <a:lnTo>
                    <a:pt x="60" y="163"/>
                  </a:lnTo>
                  <a:lnTo>
                    <a:pt x="59" y="163"/>
                  </a:lnTo>
                  <a:lnTo>
                    <a:pt x="59" y="162"/>
                  </a:lnTo>
                  <a:lnTo>
                    <a:pt x="59" y="161"/>
                  </a:lnTo>
                  <a:lnTo>
                    <a:pt x="60" y="161"/>
                  </a:lnTo>
                  <a:lnTo>
                    <a:pt x="61" y="161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76" y="162"/>
                  </a:lnTo>
                  <a:lnTo>
                    <a:pt x="76" y="161"/>
                  </a:lnTo>
                  <a:lnTo>
                    <a:pt x="78" y="161"/>
                  </a:lnTo>
                  <a:lnTo>
                    <a:pt x="79" y="161"/>
                  </a:lnTo>
                  <a:lnTo>
                    <a:pt x="80" y="161"/>
                  </a:lnTo>
                  <a:lnTo>
                    <a:pt x="82" y="161"/>
                  </a:lnTo>
                  <a:lnTo>
                    <a:pt x="84" y="161"/>
                  </a:lnTo>
                  <a:lnTo>
                    <a:pt x="85" y="160"/>
                  </a:lnTo>
                  <a:lnTo>
                    <a:pt x="86" y="160"/>
                  </a:lnTo>
                  <a:lnTo>
                    <a:pt x="88" y="160"/>
                  </a:lnTo>
                  <a:lnTo>
                    <a:pt x="89" y="160"/>
                  </a:lnTo>
                  <a:lnTo>
                    <a:pt x="90" y="160"/>
                  </a:lnTo>
                  <a:lnTo>
                    <a:pt x="91" y="160"/>
                  </a:lnTo>
                  <a:lnTo>
                    <a:pt x="92" y="160"/>
                  </a:lnTo>
                  <a:lnTo>
                    <a:pt x="94" y="160"/>
                  </a:lnTo>
                  <a:lnTo>
                    <a:pt x="95" y="160"/>
                  </a:lnTo>
                  <a:lnTo>
                    <a:pt x="96" y="160"/>
                  </a:lnTo>
                  <a:lnTo>
                    <a:pt x="98" y="160"/>
                  </a:lnTo>
                  <a:lnTo>
                    <a:pt x="99" y="160"/>
                  </a:lnTo>
                  <a:lnTo>
                    <a:pt x="100" y="160"/>
                  </a:lnTo>
                  <a:lnTo>
                    <a:pt x="101" y="158"/>
                  </a:lnTo>
                  <a:lnTo>
                    <a:pt x="102" y="158"/>
                  </a:lnTo>
                  <a:lnTo>
                    <a:pt x="104" y="158"/>
                  </a:lnTo>
                  <a:lnTo>
                    <a:pt x="105" y="158"/>
                  </a:lnTo>
                  <a:lnTo>
                    <a:pt x="106" y="158"/>
                  </a:lnTo>
                  <a:lnTo>
                    <a:pt x="108" y="158"/>
                  </a:lnTo>
                  <a:lnTo>
                    <a:pt x="110" y="158"/>
                  </a:lnTo>
                  <a:lnTo>
                    <a:pt x="111" y="158"/>
                  </a:lnTo>
                  <a:lnTo>
                    <a:pt x="112" y="158"/>
                  </a:lnTo>
                  <a:lnTo>
                    <a:pt x="113" y="158"/>
                  </a:lnTo>
                  <a:lnTo>
                    <a:pt x="114" y="158"/>
                  </a:lnTo>
                  <a:lnTo>
                    <a:pt x="115" y="158"/>
                  </a:lnTo>
                  <a:lnTo>
                    <a:pt x="116" y="156"/>
                  </a:lnTo>
                  <a:lnTo>
                    <a:pt x="118" y="156"/>
                  </a:lnTo>
                  <a:lnTo>
                    <a:pt x="119" y="156"/>
                  </a:lnTo>
                  <a:lnTo>
                    <a:pt x="125" y="156"/>
                  </a:lnTo>
                  <a:lnTo>
                    <a:pt x="126" y="156"/>
                  </a:lnTo>
                  <a:lnTo>
                    <a:pt x="128" y="156"/>
                  </a:lnTo>
                  <a:lnTo>
                    <a:pt x="129" y="156"/>
                  </a:lnTo>
                  <a:lnTo>
                    <a:pt x="130" y="156"/>
                  </a:lnTo>
                  <a:lnTo>
                    <a:pt x="130" y="154"/>
                  </a:lnTo>
                  <a:lnTo>
                    <a:pt x="131" y="154"/>
                  </a:lnTo>
                  <a:lnTo>
                    <a:pt x="132" y="154"/>
                  </a:lnTo>
                  <a:lnTo>
                    <a:pt x="133" y="154"/>
                  </a:lnTo>
                  <a:lnTo>
                    <a:pt x="134" y="154"/>
                  </a:lnTo>
                  <a:lnTo>
                    <a:pt x="135" y="154"/>
                  </a:lnTo>
                  <a:lnTo>
                    <a:pt x="136" y="154"/>
                  </a:lnTo>
                  <a:lnTo>
                    <a:pt x="137" y="154"/>
                  </a:lnTo>
                  <a:lnTo>
                    <a:pt x="138" y="154"/>
                  </a:lnTo>
                  <a:lnTo>
                    <a:pt x="139" y="154"/>
                  </a:lnTo>
                  <a:lnTo>
                    <a:pt x="140" y="154"/>
                  </a:lnTo>
                  <a:lnTo>
                    <a:pt x="141" y="154"/>
                  </a:lnTo>
                  <a:lnTo>
                    <a:pt x="142" y="154"/>
                  </a:lnTo>
                  <a:lnTo>
                    <a:pt x="147" y="154"/>
                  </a:lnTo>
                  <a:lnTo>
                    <a:pt x="149" y="154"/>
                  </a:lnTo>
                  <a:lnTo>
                    <a:pt x="151" y="154"/>
                  </a:lnTo>
                  <a:lnTo>
                    <a:pt x="152" y="154"/>
                  </a:lnTo>
                  <a:lnTo>
                    <a:pt x="158" y="154"/>
                  </a:lnTo>
                  <a:lnTo>
                    <a:pt x="160" y="154"/>
                  </a:lnTo>
                  <a:lnTo>
                    <a:pt x="163" y="153"/>
                  </a:lnTo>
                  <a:lnTo>
                    <a:pt x="166" y="153"/>
                  </a:lnTo>
                  <a:lnTo>
                    <a:pt x="173" y="152"/>
                  </a:lnTo>
                  <a:lnTo>
                    <a:pt x="174" y="152"/>
                  </a:lnTo>
                  <a:lnTo>
                    <a:pt x="176" y="152"/>
                  </a:lnTo>
                  <a:lnTo>
                    <a:pt x="176" y="151"/>
                  </a:lnTo>
                  <a:lnTo>
                    <a:pt x="177" y="151"/>
                  </a:lnTo>
                  <a:lnTo>
                    <a:pt x="178" y="151"/>
                  </a:lnTo>
                  <a:lnTo>
                    <a:pt x="179" y="151"/>
                  </a:lnTo>
                  <a:lnTo>
                    <a:pt x="180" y="151"/>
                  </a:lnTo>
                  <a:lnTo>
                    <a:pt x="181" y="151"/>
                  </a:lnTo>
                  <a:lnTo>
                    <a:pt x="182" y="150"/>
                  </a:lnTo>
                  <a:lnTo>
                    <a:pt x="183" y="150"/>
                  </a:lnTo>
                  <a:lnTo>
                    <a:pt x="184" y="150"/>
                  </a:lnTo>
                  <a:lnTo>
                    <a:pt x="186" y="150"/>
                  </a:lnTo>
                  <a:lnTo>
                    <a:pt x="187" y="150"/>
                  </a:lnTo>
                  <a:lnTo>
                    <a:pt x="188" y="150"/>
                  </a:lnTo>
                  <a:lnTo>
                    <a:pt x="190" y="149"/>
                  </a:lnTo>
                  <a:lnTo>
                    <a:pt x="191" y="149"/>
                  </a:lnTo>
                  <a:lnTo>
                    <a:pt x="192" y="149"/>
                  </a:lnTo>
                  <a:lnTo>
                    <a:pt x="193" y="149"/>
                  </a:lnTo>
                  <a:lnTo>
                    <a:pt x="194" y="149"/>
                  </a:lnTo>
                  <a:lnTo>
                    <a:pt x="196" y="149"/>
                  </a:lnTo>
                  <a:lnTo>
                    <a:pt x="198" y="149"/>
                  </a:lnTo>
                  <a:lnTo>
                    <a:pt x="199" y="149"/>
                  </a:lnTo>
                  <a:lnTo>
                    <a:pt x="201" y="149"/>
                  </a:lnTo>
                  <a:lnTo>
                    <a:pt x="202" y="149"/>
                  </a:lnTo>
                  <a:lnTo>
                    <a:pt x="203" y="149"/>
                  </a:lnTo>
                  <a:lnTo>
                    <a:pt x="204" y="149"/>
                  </a:lnTo>
                  <a:lnTo>
                    <a:pt x="206" y="149"/>
                  </a:lnTo>
                  <a:lnTo>
                    <a:pt x="206" y="148"/>
                  </a:lnTo>
                  <a:lnTo>
                    <a:pt x="209" y="148"/>
                  </a:lnTo>
                  <a:lnTo>
                    <a:pt x="212" y="148"/>
                  </a:lnTo>
                  <a:lnTo>
                    <a:pt x="214" y="148"/>
                  </a:lnTo>
                  <a:lnTo>
                    <a:pt x="216" y="147"/>
                  </a:lnTo>
                  <a:lnTo>
                    <a:pt x="217" y="147"/>
                  </a:lnTo>
                  <a:lnTo>
                    <a:pt x="220" y="147"/>
                  </a:lnTo>
                  <a:lnTo>
                    <a:pt x="223" y="146"/>
                  </a:lnTo>
                  <a:lnTo>
                    <a:pt x="226" y="146"/>
                  </a:lnTo>
                  <a:lnTo>
                    <a:pt x="228" y="146"/>
                  </a:lnTo>
                  <a:lnTo>
                    <a:pt x="229" y="146"/>
                  </a:lnTo>
                  <a:lnTo>
                    <a:pt x="230" y="146"/>
                  </a:lnTo>
                  <a:lnTo>
                    <a:pt x="234" y="145"/>
                  </a:lnTo>
                  <a:lnTo>
                    <a:pt x="239" y="144"/>
                  </a:lnTo>
                  <a:lnTo>
                    <a:pt x="240" y="144"/>
                  </a:lnTo>
                  <a:lnTo>
                    <a:pt x="241" y="144"/>
                  </a:lnTo>
                  <a:lnTo>
                    <a:pt x="243" y="144"/>
                  </a:lnTo>
                  <a:lnTo>
                    <a:pt x="244" y="144"/>
                  </a:lnTo>
                  <a:lnTo>
                    <a:pt x="249" y="143"/>
                  </a:lnTo>
                  <a:lnTo>
                    <a:pt x="254" y="143"/>
                  </a:lnTo>
                  <a:lnTo>
                    <a:pt x="254" y="142"/>
                  </a:lnTo>
                  <a:lnTo>
                    <a:pt x="254" y="141"/>
                  </a:lnTo>
                  <a:lnTo>
                    <a:pt x="254" y="140"/>
                  </a:lnTo>
                  <a:lnTo>
                    <a:pt x="256" y="140"/>
                  </a:lnTo>
                  <a:lnTo>
                    <a:pt x="256" y="139"/>
                  </a:lnTo>
                  <a:lnTo>
                    <a:pt x="257" y="139"/>
                  </a:lnTo>
                  <a:lnTo>
                    <a:pt x="257" y="138"/>
                  </a:lnTo>
                  <a:lnTo>
                    <a:pt x="258" y="138"/>
                  </a:lnTo>
                  <a:lnTo>
                    <a:pt x="259" y="138"/>
                  </a:lnTo>
                  <a:lnTo>
                    <a:pt x="259" y="137"/>
                  </a:lnTo>
                  <a:lnTo>
                    <a:pt x="260" y="137"/>
                  </a:lnTo>
                  <a:lnTo>
                    <a:pt x="260" y="136"/>
                  </a:lnTo>
                  <a:lnTo>
                    <a:pt x="261" y="136"/>
                  </a:lnTo>
                  <a:lnTo>
                    <a:pt x="262" y="136"/>
                  </a:lnTo>
                  <a:lnTo>
                    <a:pt x="263" y="136"/>
                  </a:lnTo>
                  <a:lnTo>
                    <a:pt x="264" y="136"/>
                  </a:lnTo>
                  <a:lnTo>
                    <a:pt x="265" y="135"/>
                  </a:lnTo>
                  <a:lnTo>
                    <a:pt x="266" y="134"/>
                  </a:lnTo>
                  <a:lnTo>
                    <a:pt x="267" y="134"/>
                  </a:lnTo>
                  <a:lnTo>
                    <a:pt x="267" y="133"/>
                  </a:lnTo>
                  <a:lnTo>
                    <a:pt x="268" y="133"/>
                  </a:lnTo>
                  <a:lnTo>
                    <a:pt x="269" y="132"/>
                  </a:lnTo>
                  <a:lnTo>
                    <a:pt x="270" y="132"/>
                  </a:lnTo>
                  <a:lnTo>
                    <a:pt x="271" y="132"/>
                  </a:lnTo>
                  <a:lnTo>
                    <a:pt x="271" y="131"/>
                  </a:lnTo>
                  <a:lnTo>
                    <a:pt x="272" y="131"/>
                  </a:lnTo>
                  <a:lnTo>
                    <a:pt x="273" y="131"/>
                  </a:lnTo>
                  <a:lnTo>
                    <a:pt x="273" y="130"/>
                  </a:lnTo>
                  <a:lnTo>
                    <a:pt x="274" y="130"/>
                  </a:lnTo>
                  <a:lnTo>
                    <a:pt x="275" y="130"/>
                  </a:lnTo>
                  <a:lnTo>
                    <a:pt x="276" y="130"/>
                  </a:lnTo>
                  <a:lnTo>
                    <a:pt x="277" y="130"/>
                  </a:lnTo>
                  <a:lnTo>
                    <a:pt x="277" y="128"/>
                  </a:lnTo>
                  <a:lnTo>
                    <a:pt x="276" y="128"/>
                  </a:lnTo>
                  <a:lnTo>
                    <a:pt x="276" y="126"/>
                  </a:lnTo>
                  <a:lnTo>
                    <a:pt x="277" y="126"/>
                  </a:lnTo>
                  <a:lnTo>
                    <a:pt x="278" y="125"/>
                  </a:lnTo>
                  <a:lnTo>
                    <a:pt x="277" y="125"/>
                  </a:lnTo>
                  <a:lnTo>
                    <a:pt x="278" y="124"/>
                  </a:lnTo>
                  <a:lnTo>
                    <a:pt x="278" y="123"/>
                  </a:lnTo>
                  <a:lnTo>
                    <a:pt x="279" y="123"/>
                  </a:lnTo>
                  <a:lnTo>
                    <a:pt x="280" y="123"/>
                  </a:lnTo>
                  <a:lnTo>
                    <a:pt x="281" y="122"/>
                  </a:lnTo>
                  <a:lnTo>
                    <a:pt x="281" y="123"/>
                  </a:lnTo>
                  <a:lnTo>
                    <a:pt x="281" y="122"/>
                  </a:lnTo>
                  <a:lnTo>
                    <a:pt x="283" y="122"/>
                  </a:lnTo>
                  <a:lnTo>
                    <a:pt x="283" y="121"/>
                  </a:lnTo>
                  <a:lnTo>
                    <a:pt x="284" y="121"/>
                  </a:lnTo>
                  <a:lnTo>
                    <a:pt x="285" y="121"/>
                  </a:lnTo>
                  <a:lnTo>
                    <a:pt x="285" y="120"/>
                  </a:lnTo>
                  <a:lnTo>
                    <a:pt x="286" y="120"/>
                  </a:lnTo>
                  <a:lnTo>
                    <a:pt x="286" y="119"/>
                  </a:lnTo>
                  <a:lnTo>
                    <a:pt x="287" y="119"/>
                  </a:lnTo>
                  <a:lnTo>
                    <a:pt x="286" y="119"/>
                  </a:lnTo>
                  <a:lnTo>
                    <a:pt x="287" y="119"/>
                  </a:lnTo>
                  <a:lnTo>
                    <a:pt x="287" y="118"/>
                  </a:lnTo>
                  <a:lnTo>
                    <a:pt x="286" y="118"/>
                  </a:lnTo>
                  <a:lnTo>
                    <a:pt x="287" y="118"/>
                  </a:lnTo>
                  <a:lnTo>
                    <a:pt x="287" y="117"/>
                  </a:lnTo>
                  <a:lnTo>
                    <a:pt x="287" y="116"/>
                  </a:lnTo>
                  <a:lnTo>
                    <a:pt x="287" y="115"/>
                  </a:lnTo>
                  <a:lnTo>
                    <a:pt x="286" y="115"/>
                  </a:lnTo>
                  <a:lnTo>
                    <a:pt x="287" y="115"/>
                  </a:lnTo>
                  <a:lnTo>
                    <a:pt x="286" y="115"/>
                  </a:lnTo>
                  <a:lnTo>
                    <a:pt x="286" y="114"/>
                  </a:lnTo>
                  <a:lnTo>
                    <a:pt x="287" y="114"/>
                  </a:lnTo>
                  <a:lnTo>
                    <a:pt x="287" y="113"/>
                  </a:lnTo>
                  <a:lnTo>
                    <a:pt x="288" y="113"/>
                  </a:lnTo>
                  <a:lnTo>
                    <a:pt x="288" y="112"/>
                  </a:lnTo>
                  <a:lnTo>
                    <a:pt x="289" y="112"/>
                  </a:lnTo>
                  <a:lnTo>
                    <a:pt x="290" y="112"/>
                  </a:lnTo>
                  <a:lnTo>
                    <a:pt x="290" y="111"/>
                  </a:lnTo>
                  <a:lnTo>
                    <a:pt x="290" y="112"/>
                  </a:lnTo>
                  <a:lnTo>
                    <a:pt x="290" y="111"/>
                  </a:lnTo>
                  <a:lnTo>
                    <a:pt x="291" y="111"/>
                  </a:lnTo>
                  <a:lnTo>
                    <a:pt x="291" y="110"/>
                  </a:lnTo>
                  <a:lnTo>
                    <a:pt x="291" y="109"/>
                  </a:lnTo>
                  <a:lnTo>
                    <a:pt x="293" y="109"/>
                  </a:lnTo>
                  <a:lnTo>
                    <a:pt x="293" y="108"/>
                  </a:lnTo>
                  <a:lnTo>
                    <a:pt x="291" y="108"/>
                  </a:lnTo>
                  <a:lnTo>
                    <a:pt x="291" y="107"/>
                  </a:lnTo>
                  <a:lnTo>
                    <a:pt x="293" y="107"/>
                  </a:lnTo>
                  <a:lnTo>
                    <a:pt x="291" y="107"/>
                  </a:lnTo>
                  <a:lnTo>
                    <a:pt x="291" y="106"/>
                  </a:lnTo>
                  <a:lnTo>
                    <a:pt x="291" y="105"/>
                  </a:lnTo>
                  <a:lnTo>
                    <a:pt x="291" y="104"/>
                  </a:lnTo>
                  <a:lnTo>
                    <a:pt x="293" y="104"/>
                  </a:lnTo>
                  <a:lnTo>
                    <a:pt x="293" y="103"/>
                  </a:lnTo>
                  <a:lnTo>
                    <a:pt x="294" y="103"/>
                  </a:lnTo>
                  <a:lnTo>
                    <a:pt x="294" y="102"/>
                  </a:lnTo>
                  <a:lnTo>
                    <a:pt x="295" y="102"/>
                  </a:lnTo>
                  <a:lnTo>
                    <a:pt x="296" y="102"/>
                  </a:lnTo>
                  <a:lnTo>
                    <a:pt x="296" y="100"/>
                  </a:lnTo>
                  <a:lnTo>
                    <a:pt x="297" y="100"/>
                  </a:lnTo>
                  <a:lnTo>
                    <a:pt x="298" y="100"/>
                  </a:lnTo>
                  <a:lnTo>
                    <a:pt x="298" y="98"/>
                  </a:lnTo>
                  <a:lnTo>
                    <a:pt x="299" y="98"/>
                  </a:lnTo>
                  <a:lnTo>
                    <a:pt x="300" y="98"/>
                  </a:lnTo>
                  <a:lnTo>
                    <a:pt x="300" y="97"/>
                  </a:lnTo>
                  <a:lnTo>
                    <a:pt x="301" y="97"/>
                  </a:lnTo>
                  <a:lnTo>
                    <a:pt x="301" y="96"/>
                  </a:lnTo>
                  <a:lnTo>
                    <a:pt x="301" y="97"/>
                  </a:lnTo>
                  <a:lnTo>
                    <a:pt x="301" y="96"/>
                  </a:lnTo>
                  <a:lnTo>
                    <a:pt x="303" y="96"/>
                  </a:lnTo>
                  <a:lnTo>
                    <a:pt x="303" y="95"/>
                  </a:lnTo>
                  <a:lnTo>
                    <a:pt x="304" y="95"/>
                  </a:lnTo>
                  <a:lnTo>
                    <a:pt x="305" y="94"/>
                  </a:lnTo>
                  <a:lnTo>
                    <a:pt x="306" y="94"/>
                  </a:lnTo>
                  <a:lnTo>
                    <a:pt x="307" y="94"/>
                  </a:lnTo>
                  <a:lnTo>
                    <a:pt x="306" y="93"/>
                  </a:lnTo>
                  <a:lnTo>
                    <a:pt x="307" y="93"/>
                  </a:lnTo>
                  <a:lnTo>
                    <a:pt x="308" y="93"/>
                  </a:lnTo>
                  <a:lnTo>
                    <a:pt x="308" y="92"/>
                  </a:lnTo>
                  <a:lnTo>
                    <a:pt x="308" y="91"/>
                  </a:lnTo>
                  <a:lnTo>
                    <a:pt x="309" y="90"/>
                  </a:lnTo>
                  <a:lnTo>
                    <a:pt x="313" y="86"/>
                  </a:lnTo>
                  <a:lnTo>
                    <a:pt x="314" y="83"/>
                  </a:lnTo>
                  <a:lnTo>
                    <a:pt x="317" y="79"/>
                  </a:lnTo>
                  <a:lnTo>
                    <a:pt x="318" y="79"/>
                  </a:lnTo>
                  <a:lnTo>
                    <a:pt x="319" y="77"/>
                  </a:lnTo>
                  <a:lnTo>
                    <a:pt x="321" y="74"/>
                  </a:lnTo>
                  <a:lnTo>
                    <a:pt x="320" y="74"/>
                  </a:lnTo>
                  <a:lnTo>
                    <a:pt x="320" y="75"/>
                  </a:lnTo>
                  <a:lnTo>
                    <a:pt x="320" y="74"/>
                  </a:lnTo>
                  <a:lnTo>
                    <a:pt x="319" y="75"/>
                  </a:lnTo>
                  <a:lnTo>
                    <a:pt x="318" y="75"/>
                  </a:lnTo>
                  <a:lnTo>
                    <a:pt x="318" y="74"/>
                  </a:lnTo>
                  <a:lnTo>
                    <a:pt x="317" y="75"/>
                  </a:lnTo>
                  <a:lnTo>
                    <a:pt x="318" y="75"/>
                  </a:lnTo>
                  <a:lnTo>
                    <a:pt x="318" y="76"/>
                  </a:lnTo>
                  <a:lnTo>
                    <a:pt x="317" y="76"/>
                  </a:lnTo>
                  <a:lnTo>
                    <a:pt x="317" y="75"/>
                  </a:lnTo>
                  <a:lnTo>
                    <a:pt x="316" y="75"/>
                  </a:lnTo>
                  <a:lnTo>
                    <a:pt x="316" y="74"/>
                  </a:lnTo>
                  <a:lnTo>
                    <a:pt x="315" y="74"/>
                  </a:lnTo>
                  <a:lnTo>
                    <a:pt x="315" y="75"/>
                  </a:lnTo>
                  <a:lnTo>
                    <a:pt x="314" y="75"/>
                  </a:lnTo>
                  <a:lnTo>
                    <a:pt x="315" y="74"/>
                  </a:lnTo>
                  <a:lnTo>
                    <a:pt x="314" y="74"/>
                  </a:lnTo>
                  <a:lnTo>
                    <a:pt x="314" y="75"/>
                  </a:lnTo>
                  <a:lnTo>
                    <a:pt x="313" y="75"/>
                  </a:lnTo>
                  <a:lnTo>
                    <a:pt x="313" y="74"/>
                  </a:lnTo>
                  <a:lnTo>
                    <a:pt x="313" y="72"/>
                  </a:lnTo>
                  <a:lnTo>
                    <a:pt x="313" y="74"/>
                  </a:lnTo>
                  <a:lnTo>
                    <a:pt x="313" y="72"/>
                  </a:lnTo>
                  <a:lnTo>
                    <a:pt x="311" y="72"/>
                  </a:lnTo>
                  <a:lnTo>
                    <a:pt x="311" y="70"/>
                  </a:lnTo>
                  <a:lnTo>
                    <a:pt x="310" y="70"/>
                  </a:lnTo>
                  <a:lnTo>
                    <a:pt x="311" y="70"/>
                  </a:lnTo>
                  <a:lnTo>
                    <a:pt x="311" y="72"/>
                  </a:lnTo>
                  <a:lnTo>
                    <a:pt x="310" y="72"/>
                  </a:lnTo>
                  <a:lnTo>
                    <a:pt x="309" y="72"/>
                  </a:lnTo>
                  <a:lnTo>
                    <a:pt x="309" y="70"/>
                  </a:lnTo>
                  <a:lnTo>
                    <a:pt x="308" y="70"/>
                  </a:lnTo>
                  <a:lnTo>
                    <a:pt x="307" y="70"/>
                  </a:lnTo>
                  <a:lnTo>
                    <a:pt x="306" y="70"/>
                  </a:lnTo>
                  <a:lnTo>
                    <a:pt x="305" y="70"/>
                  </a:lnTo>
                  <a:lnTo>
                    <a:pt x="305" y="68"/>
                  </a:lnTo>
                  <a:lnTo>
                    <a:pt x="304" y="68"/>
                  </a:lnTo>
                  <a:lnTo>
                    <a:pt x="304" y="67"/>
                  </a:lnTo>
                  <a:lnTo>
                    <a:pt x="304" y="66"/>
                  </a:lnTo>
                  <a:lnTo>
                    <a:pt x="303" y="66"/>
                  </a:lnTo>
                  <a:lnTo>
                    <a:pt x="303" y="65"/>
                  </a:lnTo>
                  <a:lnTo>
                    <a:pt x="304" y="65"/>
                  </a:lnTo>
                  <a:lnTo>
                    <a:pt x="304" y="64"/>
                  </a:lnTo>
                  <a:lnTo>
                    <a:pt x="303" y="65"/>
                  </a:lnTo>
                  <a:lnTo>
                    <a:pt x="303" y="64"/>
                  </a:lnTo>
                  <a:lnTo>
                    <a:pt x="303" y="63"/>
                  </a:lnTo>
                  <a:lnTo>
                    <a:pt x="301" y="63"/>
                  </a:lnTo>
                  <a:lnTo>
                    <a:pt x="301" y="62"/>
                  </a:lnTo>
                  <a:lnTo>
                    <a:pt x="300" y="62"/>
                  </a:lnTo>
                  <a:lnTo>
                    <a:pt x="300" y="61"/>
                  </a:lnTo>
                  <a:lnTo>
                    <a:pt x="299" y="61"/>
                  </a:lnTo>
                  <a:lnTo>
                    <a:pt x="299" y="60"/>
                  </a:lnTo>
                  <a:lnTo>
                    <a:pt x="298" y="60"/>
                  </a:lnTo>
                  <a:lnTo>
                    <a:pt x="298" y="59"/>
                  </a:lnTo>
                  <a:lnTo>
                    <a:pt x="299" y="59"/>
                  </a:lnTo>
                  <a:lnTo>
                    <a:pt x="298" y="59"/>
                  </a:lnTo>
                  <a:lnTo>
                    <a:pt x="298" y="58"/>
                  </a:lnTo>
                  <a:lnTo>
                    <a:pt x="297" y="57"/>
                  </a:lnTo>
                  <a:lnTo>
                    <a:pt x="296" y="57"/>
                  </a:lnTo>
                  <a:lnTo>
                    <a:pt x="296" y="58"/>
                  </a:lnTo>
                  <a:lnTo>
                    <a:pt x="295" y="57"/>
                  </a:lnTo>
                  <a:lnTo>
                    <a:pt x="295" y="56"/>
                  </a:lnTo>
                  <a:lnTo>
                    <a:pt x="294" y="56"/>
                  </a:lnTo>
                  <a:lnTo>
                    <a:pt x="294" y="55"/>
                  </a:lnTo>
                  <a:lnTo>
                    <a:pt x="295" y="55"/>
                  </a:lnTo>
                  <a:lnTo>
                    <a:pt x="295" y="54"/>
                  </a:lnTo>
                  <a:lnTo>
                    <a:pt x="294" y="54"/>
                  </a:lnTo>
                  <a:lnTo>
                    <a:pt x="294" y="53"/>
                  </a:lnTo>
                  <a:lnTo>
                    <a:pt x="295" y="53"/>
                  </a:lnTo>
                  <a:lnTo>
                    <a:pt x="295" y="52"/>
                  </a:lnTo>
                  <a:lnTo>
                    <a:pt x="294" y="53"/>
                  </a:lnTo>
                  <a:lnTo>
                    <a:pt x="294" y="52"/>
                  </a:lnTo>
                  <a:lnTo>
                    <a:pt x="293" y="52"/>
                  </a:lnTo>
                  <a:lnTo>
                    <a:pt x="293" y="51"/>
                  </a:lnTo>
                  <a:lnTo>
                    <a:pt x="293" y="50"/>
                  </a:lnTo>
                  <a:lnTo>
                    <a:pt x="291" y="50"/>
                  </a:lnTo>
                  <a:lnTo>
                    <a:pt x="291" y="49"/>
                  </a:lnTo>
                  <a:lnTo>
                    <a:pt x="291" y="48"/>
                  </a:lnTo>
                  <a:lnTo>
                    <a:pt x="291" y="47"/>
                  </a:lnTo>
                  <a:lnTo>
                    <a:pt x="290" y="47"/>
                  </a:lnTo>
                  <a:lnTo>
                    <a:pt x="289" y="47"/>
                  </a:lnTo>
                  <a:lnTo>
                    <a:pt x="289" y="46"/>
                  </a:lnTo>
                  <a:lnTo>
                    <a:pt x="289" y="45"/>
                  </a:lnTo>
                  <a:lnTo>
                    <a:pt x="288" y="45"/>
                  </a:lnTo>
                  <a:lnTo>
                    <a:pt x="287" y="45"/>
                  </a:lnTo>
                  <a:lnTo>
                    <a:pt x="287" y="44"/>
                  </a:lnTo>
                  <a:lnTo>
                    <a:pt x="286" y="44"/>
                  </a:lnTo>
                  <a:lnTo>
                    <a:pt x="286" y="42"/>
                  </a:lnTo>
                  <a:lnTo>
                    <a:pt x="287" y="42"/>
                  </a:lnTo>
                  <a:lnTo>
                    <a:pt x="288" y="42"/>
                  </a:lnTo>
                  <a:lnTo>
                    <a:pt x="288" y="40"/>
                  </a:lnTo>
                  <a:lnTo>
                    <a:pt x="287" y="40"/>
                  </a:lnTo>
                  <a:lnTo>
                    <a:pt x="287" y="39"/>
                  </a:lnTo>
                  <a:lnTo>
                    <a:pt x="288" y="39"/>
                  </a:lnTo>
                  <a:lnTo>
                    <a:pt x="288" y="38"/>
                  </a:lnTo>
                  <a:lnTo>
                    <a:pt x="288" y="37"/>
                  </a:lnTo>
                  <a:lnTo>
                    <a:pt x="288" y="36"/>
                  </a:lnTo>
                  <a:lnTo>
                    <a:pt x="288" y="35"/>
                  </a:lnTo>
                  <a:lnTo>
                    <a:pt x="288" y="34"/>
                  </a:lnTo>
                  <a:lnTo>
                    <a:pt x="288" y="33"/>
                  </a:lnTo>
                  <a:lnTo>
                    <a:pt x="287" y="33"/>
                  </a:lnTo>
                  <a:lnTo>
                    <a:pt x="286" y="32"/>
                  </a:lnTo>
                  <a:lnTo>
                    <a:pt x="286" y="31"/>
                  </a:lnTo>
                  <a:lnTo>
                    <a:pt x="286" y="30"/>
                  </a:lnTo>
                  <a:lnTo>
                    <a:pt x="286" y="29"/>
                  </a:lnTo>
                  <a:lnTo>
                    <a:pt x="286" y="28"/>
                  </a:lnTo>
                  <a:lnTo>
                    <a:pt x="286" y="27"/>
                  </a:lnTo>
                  <a:lnTo>
                    <a:pt x="285" y="26"/>
                  </a:lnTo>
                  <a:lnTo>
                    <a:pt x="285" y="25"/>
                  </a:lnTo>
                  <a:lnTo>
                    <a:pt x="284" y="25"/>
                  </a:lnTo>
                  <a:lnTo>
                    <a:pt x="283" y="25"/>
                  </a:lnTo>
                  <a:lnTo>
                    <a:pt x="283" y="24"/>
                  </a:lnTo>
                  <a:lnTo>
                    <a:pt x="283" y="23"/>
                  </a:lnTo>
                  <a:lnTo>
                    <a:pt x="281" y="23"/>
                  </a:lnTo>
                  <a:lnTo>
                    <a:pt x="281" y="22"/>
                  </a:lnTo>
                  <a:lnTo>
                    <a:pt x="281" y="21"/>
                  </a:lnTo>
                  <a:lnTo>
                    <a:pt x="280" y="21"/>
                  </a:lnTo>
                  <a:lnTo>
                    <a:pt x="279" y="21"/>
                  </a:lnTo>
                  <a:lnTo>
                    <a:pt x="278" y="21"/>
                  </a:lnTo>
                  <a:lnTo>
                    <a:pt x="277" y="21"/>
                  </a:lnTo>
                  <a:lnTo>
                    <a:pt x="276" y="21"/>
                  </a:lnTo>
                  <a:lnTo>
                    <a:pt x="275" y="21"/>
                  </a:lnTo>
                  <a:lnTo>
                    <a:pt x="275" y="20"/>
                  </a:lnTo>
                  <a:lnTo>
                    <a:pt x="274" y="20"/>
                  </a:lnTo>
                  <a:lnTo>
                    <a:pt x="275" y="20"/>
                  </a:lnTo>
                  <a:lnTo>
                    <a:pt x="274" y="20"/>
                  </a:lnTo>
                  <a:lnTo>
                    <a:pt x="274" y="19"/>
                  </a:lnTo>
                  <a:lnTo>
                    <a:pt x="274" y="18"/>
                  </a:lnTo>
                  <a:lnTo>
                    <a:pt x="274" y="17"/>
                  </a:lnTo>
                  <a:lnTo>
                    <a:pt x="273" y="17"/>
                  </a:lnTo>
                  <a:lnTo>
                    <a:pt x="274" y="17"/>
                  </a:lnTo>
                  <a:lnTo>
                    <a:pt x="274" y="16"/>
                  </a:lnTo>
                  <a:lnTo>
                    <a:pt x="273" y="16"/>
                  </a:lnTo>
                  <a:lnTo>
                    <a:pt x="272" y="14"/>
                  </a:lnTo>
                  <a:lnTo>
                    <a:pt x="272" y="12"/>
                  </a:lnTo>
                  <a:lnTo>
                    <a:pt x="272" y="10"/>
                  </a:lnTo>
                  <a:lnTo>
                    <a:pt x="271" y="10"/>
                  </a:lnTo>
                  <a:lnTo>
                    <a:pt x="270" y="10"/>
                  </a:lnTo>
                  <a:lnTo>
                    <a:pt x="269" y="12"/>
                  </a:lnTo>
                  <a:lnTo>
                    <a:pt x="268" y="12"/>
                  </a:lnTo>
                  <a:lnTo>
                    <a:pt x="267" y="12"/>
                  </a:lnTo>
                  <a:lnTo>
                    <a:pt x="267" y="14"/>
                  </a:lnTo>
                  <a:lnTo>
                    <a:pt x="266" y="14"/>
                  </a:lnTo>
                  <a:lnTo>
                    <a:pt x="265" y="14"/>
                  </a:lnTo>
                  <a:lnTo>
                    <a:pt x="264" y="14"/>
                  </a:lnTo>
                  <a:lnTo>
                    <a:pt x="264" y="16"/>
                  </a:lnTo>
                  <a:lnTo>
                    <a:pt x="263" y="16"/>
                  </a:lnTo>
                  <a:lnTo>
                    <a:pt x="262" y="17"/>
                  </a:lnTo>
                  <a:lnTo>
                    <a:pt x="262" y="18"/>
                  </a:lnTo>
                  <a:lnTo>
                    <a:pt x="262" y="19"/>
                  </a:lnTo>
                  <a:lnTo>
                    <a:pt x="261" y="20"/>
                  </a:lnTo>
                  <a:lnTo>
                    <a:pt x="260" y="20"/>
                  </a:lnTo>
                  <a:lnTo>
                    <a:pt x="259" y="20"/>
                  </a:lnTo>
                  <a:lnTo>
                    <a:pt x="259" y="21"/>
                  </a:lnTo>
                  <a:lnTo>
                    <a:pt x="258" y="21"/>
                  </a:lnTo>
                  <a:lnTo>
                    <a:pt x="258" y="20"/>
                  </a:lnTo>
                  <a:lnTo>
                    <a:pt x="257" y="20"/>
                  </a:lnTo>
                  <a:lnTo>
                    <a:pt x="256" y="20"/>
                  </a:lnTo>
                  <a:lnTo>
                    <a:pt x="256" y="21"/>
                  </a:lnTo>
                  <a:lnTo>
                    <a:pt x="256" y="22"/>
                  </a:lnTo>
                  <a:lnTo>
                    <a:pt x="254" y="23"/>
                  </a:lnTo>
                  <a:lnTo>
                    <a:pt x="254" y="22"/>
                  </a:lnTo>
                  <a:lnTo>
                    <a:pt x="254" y="21"/>
                  </a:lnTo>
                  <a:lnTo>
                    <a:pt x="253" y="20"/>
                  </a:lnTo>
                  <a:lnTo>
                    <a:pt x="252" y="20"/>
                  </a:lnTo>
                  <a:lnTo>
                    <a:pt x="251" y="19"/>
                  </a:lnTo>
                  <a:lnTo>
                    <a:pt x="250" y="19"/>
                  </a:lnTo>
                  <a:lnTo>
                    <a:pt x="249" y="19"/>
                  </a:lnTo>
                  <a:lnTo>
                    <a:pt x="247" y="19"/>
                  </a:lnTo>
                  <a:lnTo>
                    <a:pt x="246" y="19"/>
                  </a:lnTo>
                  <a:lnTo>
                    <a:pt x="246" y="18"/>
                  </a:lnTo>
                  <a:lnTo>
                    <a:pt x="244" y="18"/>
                  </a:lnTo>
                  <a:lnTo>
                    <a:pt x="243" y="19"/>
                  </a:lnTo>
                  <a:lnTo>
                    <a:pt x="242" y="19"/>
                  </a:lnTo>
                  <a:lnTo>
                    <a:pt x="241" y="19"/>
                  </a:lnTo>
                  <a:lnTo>
                    <a:pt x="240" y="19"/>
                  </a:lnTo>
                  <a:lnTo>
                    <a:pt x="240" y="20"/>
                  </a:lnTo>
                  <a:lnTo>
                    <a:pt x="239" y="21"/>
                  </a:lnTo>
                  <a:lnTo>
                    <a:pt x="240" y="22"/>
                  </a:lnTo>
                  <a:lnTo>
                    <a:pt x="239" y="22"/>
                  </a:lnTo>
                  <a:lnTo>
                    <a:pt x="239" y="23"/>
                  </a:lnTo>
                  <a:lnTo>
                    <a:pt x="238" y="23"/>
                  </a:lnTo>
                  <a:lnTo>
                    <a:pt x="237" y="23"/>
                  </a:lnTo>
                  <a:lnTo>
                    <a:pt x="236" y="23"/>
                  </a:lnTo>
                  <a:lnTo>
                    <a:pt x="236" y="22"/>
                  </a:lnTo>
                  <a:lnTo>
                    <a:pt x="234" y="22"/>
                  </a:lnTo>
                  <a:lnTo>
                    <a:pt x="234" y="21"/>
                  </a:lnTo>
                  <a:lnTo>
                    <a:pt x="233" y="20"/>
                  </a:lnTo>
                  <a:lnTo>
                    <a:pt x="232" y="19"/>
                  </a:lnTo>
                  <a:lnTo>
                    <a:pt x="231" y="19"/>
                  </a:lnTo>
                  <a:lnTo>
                    <a:pt x="230" y="19"/>
                  </a:lnTo>
                  <a:lnTo>
                    <a:pt x="230" y="18"/>
                  </a:lnTo>
                  <a:lnTo>
                    <a:pt x="230" y="17"/>
                  </a:lnTo>
                  <a:lnTo>
                    <a:pt x="229" y="17"/>
                  </a:lnTo>
                  <a:lnTo>
                    <a:pt x="228" y="16"/>
                  </a:lnTo>
                  <a:lnTo>
                    <a:pt x="227" y="16"/>
                  </a:lnTo>
                  <a:lnTo>
                    <a:pt x="226" y="16"/>
                  </a:lnTo>
                  <a:lnTo>
                    <a:pt x="224" y="16"/>
                  </a:lnTo>
                  <a:lnTo>
                    <a:pt x="223" y="16"/>
                  </a:lnTo>
                  <a:lnTo>
                    <a:pt x="223" y="17"/>
                  </a:lnTo>
                  <a:lnTo>
                    <a:pt x="221" y="17"/>
                  </a:lnTo>
                  <a:lnTo>
                    <a:pt x="220" y="17"/>
                  </a:lnTo>
                  <a:lnTo>
                    <a:pt x="219" y="17"/>
                  </a:lnTo>
                  <a:lnTo>
                    <a:pt x="218" y="17"/>
                  </a:lnTo>
                  <a:lnTo>
                    <a:pt x="217" y="17"/>
                  </a:lnTo>
                  <a:lnTo>
                    <a:pt x="216" y="16"/>
                  </a:lnTo>
                  <a:lnTo>
                    <a:pt x="214" y="16"/>
                  </a:lnTo>
                  <a:lnTo>
                    <a:pt x="213" y="16"/>
                  </a:lnTo>
                  <a:lnTo>
                    <a:pt x="213" y="14"/>
                  </a:lnTo>
                  <a:lnTo>
                    <a:pt x="213" y="12"/>
                  </a:lnTo>
                  <a:lnTo>
                    <a:pt x="212" y="12"/>
                  </a:lnTo>
                  <a:lnTo>
                    <a:pt x="211" y="10"/>
                  </a:lnTo>
                  <a:lnTo>
                    <a:pt x="210" y="9"/>
                  </a:lnTo>
                  <a:lnTo>
                    <a:pt x="209" y="8"/>
                  </a:lnTo>
                  <a:lnTo>
                    <a:pt x="209" y="6"/>
                  </a:lnTo>
                  <a:lnTo>
                    <a:pt x="208" y="6"/>
                  </a:lnTo>
                  <a:lnTo>
                    <a:pt x="208" y="5"/>
                  </a:lnTo>
                  <a:lnTo>
                    <a:pt x="207" y="5"/>
                  </a:lnTo>
                  <a:lnTo>
                    <a:pt x="207" y="4"/>
                  </a:lnTo>
                  <a:lnTo>
                    <a:pt x="206" y="4"/>
                  </a:lnTo>
                  <a:lnTo>
                    <a:pt x="204" y="4"/>
                  </a:lnTo>
                  <a:lnTo>
                    <a:pt x="203" y="4"/>
                  </a:lnTo>
                  <a:lnTo>
                    <a:pt x="203" y="3"/>
                  </a:lnTo>
                  <a:lnTo>
                    <a:pt x="203" y="4"/>
                  </a:lnTo>
                  <a:lnTo>
                    <a:pt x="203" y="3"/>
                  </a:lnTo>
                  <a:lnTo>
                    <a:pt x="202" y="1"/>
                  </a:lnTo>
                  <a:lnTo>
                    <a:pt x="202" y="0"/>
                  </a:lnTo>
                  <a:lnTo>
                    <a:pt x="201" y="0"/>
                  </a:lnTo>
                  <a:lnTo>
                    <a:pt x="200" y="0"/>
                  </a:lnTo>
                  <a:lnTo>
                    <a:pt x="200" y="1"/>
                  </a:lnTo>
                  <a:lnTo>
                    <a:pt x="199" y="2"/>
                  </a:lnTo>
                  <a:lnTo>
                    <a:pt x="198" y="2"/>
                  </a:lnTo>
                  <a:lnTo>
                    <a:pt x="197" y="1"/>
                  </a:lnTo>
                  <a:lnTo>
                    <a:pt x="197" y="2"/>
                  </a:lnTo>
                  <a:lnTo>
                    <a:pt x="196" y="2"/>
                  </a:lnTo>
                  <a:lnTo>
                    <a:pt x="196" y="3"/>
                  </a:lnTo>
                  <a:lnTo>
                    <a:pt x="194" y="4"/>
                  </a:lnTo>
                  <a:lnTo>
                    <a:pt x="194" y="3"/>
                  </a:lnTo>
                  <a:lnTo>
                    <a:pt x="193" y="3"/>
                  </a:lnTo>
                  <a:lnTo>
                    <a:pt x="193" y="2"/>
                  </a:lnTo>
                  <a:lnTo>
                    <a:pt x="192" y="2"/>
                  </a:lnTo>
                  <a:lnTo>
                    <a:pt x="191" y="2"/>
                  </a:lnTo>
                  <a:lnTo>
                    <a:pt x="190" y="1"/>
                  </a:lnTo>
                  <a:lnTo>
                    <a:pt x="190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7" y="0"/>
                  </a:lnTo>
                  <a:lnTo>
                    <a:pt x="187" y="2"/>
                  </a:lnTo>
                  <a:lnTo>
                    <a:pt x="186" y="2"/>
                  </a:lnTo>
                  <a:lnTo>
                    <a:pt x="186" y="3"/>
                  </a:lnTo>
                  <a:lnTo>
                    <a:pt x="184" y="3"/>
                  </a:lnTo>
                  <a:lnTo>
                    <a:pt x="184" y="4"/>
                  </a:lnTo>
                  <a:lnTo>
                    <a:pt x="184" y="5"/>
                  </a:lnTo>
                  <a:lnTo>
                    <a:pt x="183" y="6"/>
                  </a:lnTo>
                  <a:lnTo>
                    <a:pt x="183" y="7"/>
                  </a:lnTo>
                  <a:lnTo>
                    <a:pt x="184" y="7"/>
                  </a:lnTo>
                  <a:lnTo>
                    <a:pt x="184" y="8"/>
                  </a:lnTo>
                  <a:lnTo>
                    <a:pt x="184" y="9"/>
                  </a:lnTo>
                  <a:lnTo>
                    <a:pt x="186" y="9"/>
                  </a:lnTo>
                  <a:lnTo>
                    <a:pt x="186" y="10"/>
                  </a:lnTo>
                  <a:lnTo>
                    <a:pt x="186" y="12"/>
                  </a:lnTo>
                  <a:lnTo>
                    <a:pt x="184" y="12"/>
                  </a:lnTo>
                  <a:lnTo>
                    <a:pt x="184" y="14"/>
                  </a:lnTo>
                  <a:lnTo>
                    <a:pt x="186" y="16"/>
                  </a:lnTo>
                  <a:lnTo>
                    <a:pt x="186" y="14"/>
                  </a:lnTo>
                  <a:lnTo>
                    <a:pt x="187" y="14"/>
                  </a:lnTo>
                  <a:lnTo>
                    <a:pt x="188" y="16"/>
                  </a:lnTo>
                  <a:lnTo>
                    <a:pt x="189" y="16"/>
                  </a:lnTo>
                  <a:lnTo>
                    <a:pt x="188" y="17"/>
                  </a:lnTo>
                  <a:lnTo>
                    <a:pt x="187" y="18"/>
                  </a:lnTo>
                  <a:lnTo>
                    <a:pt x="187" y="19"/>
                  </a:lnTo>
                  <a:lnTo>
                    <a:pt x="187" y="20"/>
                  </a:lnTo>
                  <a:lnTo>
                    <a:pt x="188" y="20"/>
                  </a:lnTo>
                  <a:lnTo>
                    <a:pt x="188" y="21"/>
                  </a:lnTo>
                  <a:lnTo>
                    <a:pt x="187" y="21"/>
                  </a:lnTo>
                  <a:lnTo>
                    <a:pt x="186" y="21"/>
                  </a:lnTo>
                  <a:lnTo>
                    <a:pt x="184" y="21"/>
                  </a:lnTo>
                  <a:lnTo>
                    <a:pt x="184" y="22"/>
                  </a:lnTo>
                  <a:lnTo>
                    <a:pt x="183" y="22"/>
                  </a:lnTo>
                  <a:lnTo>
                    <a:pt x="182" y="22"/>
                  </a:lnTo>
                  <a:lnTo>
                    <a:pt x="181" y="22"/>
                  </a:lnTo>
                  <a:lnTo>
                    <a:pt x="181" y="23"/>
                  </a:lnTo>
                  <a:lnTo>
                    <a:pt x="180" y="23"/>
                  </a:lnTo>
                  <a:lnTo>
                    <a:pt x="179" y="24"/>
                  </a:lnTo>
                  <a:lnTo>
                    <a:pt x="178" y="25"/>
                  </a:lnTo>
                  <a:lnTo>
                    <a:pt x="177" y="25"/>
                  </a:lnTo>
                  <a:lnTo>
                    <a:pt x="177" y="26"/>
                  </a:lnTo>
                  <a:lnTo>
                    <a:pt x="176" y="26"/>
                  </a:lnTo>
                  <a:lnTo>
                    <a:pt x="176" y="27"/>
                  </a:lnTo>
                  <a:lnTo>
                    <a:pt x="176" y="28"/>
                  </a:lnTo>
                  <a:lnTo>
                    <a:pt x="175" y="28"/>
                  </a:lnTo>
                  <a:lnTo>
                    <a:pt x="175" y="29"/>
                  </a:lnTo>
                  <a:lnTo>
                    <a:pt x="174" y="29"/>
                  </a:lnTo>
                  <a:lnTo>
                    <a:pt x="173" y="29"/>
                  </a:lnTo>
                  <a:lnTo>
                    <a:pt x="172" y="29"/>
                  </a:lnTo>
                  <a:lnTo>
                    <a:pt x="171" y="29"/>
                  </a:lnTo>
                  <a:lnTo>
                    <a:pt x="171" y="28"/>
                  </a:lnTo>
                  <a:lnTo>
                    <a:pt x="170" y="27"/>
                  </a:lnTo>
                  <a:lnTo>
                    <a:pt x="169" y="27"/>
                  </a:lnTo>
                  <a:lnTo>
                    <a:pt x="168" y="26"/>
                  </a:lnTo>
                  <a:lnTo>
                    <a:pt x="168" y="27"/>
                  </a:lnTo>
                  <a:lnTo>
                    <a:pt x="167" y="27"/>
                  </a:lnTo>
                  <a:lnTo>
                    <a:pt x="166" y="27"/>
                  </a:lnTo>
                  <a:lnTo>
                    <a:pt x="166" y="28"/>
                  </a:lnTo>
                  <a:lnTo>
                    <a:pt x="165" y="28"/>
                  </a:lnTo>
                  <a:lnTo>
                    <a:pt x="164" y="28"/>
                  </a:lnTo>
                  <a:lnTo>
                    <a:pt x="163" y="28"/>
                  </a:lnTo>
                  <a:lnTo>
                    <a:pt x="162" y="28"/>
                  </a:lnTo>
                  <a:lnTo>
                    <a:pt x="162" y="29"/>
                  </a:lnTo>
                  <a:lnTo>
                    <a:pt x="161" y="29"/>
                  </a:lnTo>
                  <a:lnTo>
                    <a:pt x="161" y="30"/>
                  </a:lnTo>
                  <a:lnTo>
                    <a:pt x="161" y="31"/>
                  </a:lnTo>
                  <a:lnTo>
                    <a:pt x="162" y="31"/>
                  </a:lnTo>
                  <a:lnTo>
                    <a:pt x="162" y="32"/>
                  </a:lnTo>
                  <a:lnTo>
                    <a:pt x="162" y="33"/>
                  </a:lnTo>
                  <a:lnTo>
                    <a:pt x="163" y="33"/>
                  </a:lnTo>
                  <a:lnTo>
                    <a:pt x="163" y="34"/>
                  </a:lnTo>
                  <a:lnTo>
                    <a:pt x="163" y="35"/>
                  </a:lnTo>
                  <a:lnTo>
                    <a:pt x="163" y="36"/>
                  </a:lnTo>
                  <a:lnTo>
                    <a:pt x="163" y="37"/>
                  </a:lnTo>
                  <a:lnTo>
                    <a:pt x="164" y="37"/>
                  </a:lnTo>
                  <a:lnTo>
                    <a:pt x="164" y="38"/>
                  </a:lnTo>
                  <a:lnTo>
                    <a:pt x="164" y="39"/>
                  </a:lnTo>
                  <a:lnTo>
                    <a:pt x="164" y="40"/>
                  </a:lnTo>
                  <a:lnTo>
                    <a:pt x="162" y="40"/>
                  </a:lnTo>
                  <a:lnTo>
                    <a:pt x="162" y="42"/>
                  </a:lnTo>
                  <a:lnTo>
                    <a:pt x="161" y="44"/>
                  </a:lnTo>
                  <a:lnTo>
                    <a:pt x="160" y="44"/>
                  </a:lnTo>
                  <a:lnTo>
                    <a:pt x="159" y="44"/>
                  </a:lnTo>
                  <a:lnTo>
                    <a:pt x="158" y="45"/>
                  </a:lnTo>
                  <a:lnTo>
                    <a:pt x="157" y="45"/>
                  </a:lnTo>
                  <a:lnTo>
                    <a:pt x="156" y="45"/>
                  </a:lnTo>
                  <a:lnTo>
                    <a:pt x="156" y="46"/>
                  </a:lnTo>
                  <a:lnTo>
                    <a:pt x="156" y="47"/>
                  </a:lnTo>
                  <a:lnTo>
                    <a:pt x="156" y="48"/>
                  </a:lnTo>
                  <a:lnTo>
                    <a:pt x="156" y="49"/>
                  </a:lnTo>
                  <a:lnTo>
                    <a:pt x="156" y="50"/>
                  </a:lnTo>
                  <a:lnTo>
                    <a:pt x="156" y="51"/>
                  </a:lnTo>
                  <a:lnTo>
                    <a:pt x="156" y="52"/>
                  </a:lnTo>
                  <a:lnTo>
                    <a:pt x="156" y="53"/>
                  </a:lnTo>
                  <a:lnTo>
                    <a:pt x="155" y="53"/>
                  </a:lnTo>
                  <a:lnTo>
                    <a:pt x="155" y="54"/>
                  </a:lnTo>
                  <a:lnTo>
                    <a:pt x="154" y="55"/>
                  </a:lnTo>
                  <a:lnTo>
                    <a:pt x="152" y="57"/>
                  </a:lnTo>
                  <a:lnTo>
                    <a:pt x="151" y="57"/>
                  </a:lnTo>
                  <a:lnTo>
                    <a:pt x="151" y="56"/>
                  </a:lnTo>
                  <a:lnTo>
                    <a:pt x="150" y="56"/>
                  </a:lnTo>
                  <a:lnTo>
                    <a:pt x="149" y="56"/>
                  </a:lnTo>
                  <a:lnTo>
                    <a:pt x="148" y="56"/>
                  </a:lnTo>
                  <a:lnTo>
                    <a:pt x="148" y="57"/>
                  </a:lnTo>
                  <a:lnTo>
                    <a:pt x="147" y="57"/>
                  </a:lnTo>
                  <a:lnTo>
                    <a:pt x="147" y="58"/>
                  </a:lnTo>
                  <a:lnTo>
                    <a:pt x="147" y="59"/>
                  </a:lnTo>
                  <a:lnTo>
                    <a:pt x="147" y="60"/>
                  </a:lnTo>
                  <a:lnTo>
                    <a:pt x="146" y="61"/>
                  </a:lnTo>
                  <a:lnTo>
                    <a:pt x="146" y="62"/>
                  </a:lnTo>
                  <a:lnTo>
                    <a:pt x="146" y="63"/>
                  </a:lnTo>
                  <a:lnTo>
                    <a:pt x="146" y="64"/>
                  </a:lnTo>
                  <a:lnTo>
                    <a:pt x="146" y="65"/>
                  </a:lnTo>
                  <a:lnTo>
                    <a:pt x="146" y="68"/>
                  </a:lnTo>
                  <a:lnTo>
                    <a:pt x="146" y="70"/>
                  </a:lnTo>
                  <a:lnTo>
                    <a:pt x="146" y="72"/>
                  </a:lnTo>
                  <a:lnTo>
                    <a:pt x="145" y="72"/>
                  </a:lnTo>
                  <a:lnTo>
                    <a:pt x="145" y="74"/>
                  </a:lnTo>
                  <a:lnTo>
                    <a:pt x="144" y="74"/>
                  </a:lnTo>
                  <a:lnTo>
                    <a:pt x="143" y="74"/>
                  </a:lnTo>
                  <a:lnTo>
                    <a:pt x="141" y="74"/>
                  </a:lnTo>
                  <a:lnTo>
                    <a:pt x="141" y="75"/>
                  </a:lnTo>
                  <a:lnTo>
                    <a:pt x="141" y="76"/>
                  </a:lnTo>
                  <a:lnTo>
                    <a:pt x="140" y="76"/>
                  </a:lnTo>
                  <a:lnTo>
                    <a:pt x="140" y="75"/>
                  </a:lnTo>
                  <a:lnTo>
                    <a:pt x="139" y="74"/>
                  </a:lnTo>
                  <a:lnTo>
                    <a:pt x="138" y="74"/>
                  </a:lnTo>
                  <a:lnTo>
                    <a:pt x="137" y="74"/>
                  </a:lnTo>
                  <a:lnTo>
                    <a:pt x="136" y="74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2" y="72"/>
                  </a:lnTo>
                  <a:lnTo>
                    <a:pt x="131" y="72"/>
                  </a:lnTo>
                  <a:lnTo>
                    <a:pt x="130" y="72"/>
                  </a:lnTo>
                  <a:lnTo>
                    <a:pt x="130" y="70"/>
                  </a:lnTo>
                  <a:lnTo>
                    <a:pt x="129" y="70"/>
                  </a:lnTo>
                  <a:lnTo>
                    <a:pt x="130" y="68"/>
                  </a:lnTo>
                  <a:lnTo>
                    <a:pt x="129" y="66"/>
                  </a:lnTo>
                  <a:lnTo>
                    <a:pt x="128" y="66"/>
                  </a:lnTo>
                  <a:lnTo>
                    <a:pt x="127" y="66"/>
                  </a:lnTo>
                  <a:lnTo>
                    <a:pt x="126" y="65"/>
                  </a:lnTo>
                  <a:lnTo>
                    <a:pt x="126" y="64"/>
                  </a:lnTo>
                  <a:lnTo>
                    <a:pt x="125" y="65"/>
                  </a:lnTo>
                  <a:lnTo>
                    <a:pt x="125" y="66"/>
                  </a:lnTo>
                  <a:lnTo>
                    <a:pt x="126" y="66"/>
                  </a:lnTo>
                  <a:lnTo>
                    <a:pt x="126" y="67"/>
                  </a:lnTo>
                  <a:lnTo>
                    <a:pt x="127" y="67"/>
                  </a:lnTo>
                  <a:lnTo>
                    <a:pt x="127" y="68"/>
                  </a:lnTo>
                  <a:lnTo>
                    <a:pt x="126" y="68"/>
                  </a:lnTo>
                  <a:lnTo>
                    <a:pt x="125" y="68"/>
                  </a:lnTo>
                  <a:lnTo>
                    <a:pt x="125" y="70"/>
                  </a:lnTo>
                  <a:lnTo>
                    <a:pt x="124" y="70"/>
                  </a:lnTo>
                  <a:lnTo>
                    <a:pt x="123" y="68"/>
                  </a:lnTo>
                  <a:lnTo>
                    <a:pt x="122" y="68"/>
                  </a:lnTo>
                  <a:lnTo>
                    <a:pt x="122" y="70"/>
                  </a:lnTo>
                  <a:lnTo>
                    <a:pt x="121" y="70"/>
                  </a:lnTo>
                  <a:lnTo>
                    <a:pt x="122" y="70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2" y="74"/>
                  </a:lnTo>
                  <a:lnTo>
                    <a:pt x="121" y="74"/>
                  </a:lnTo>
                  <a:lnTo>
                    <a:pt x="120" y="74"/>
                  </a:lnTo>
                  <a:lnTo>
                    <a:pt x="119" y="74"/>
                  </a:lnTo>
                  <a:lnTo>
                    <a:pt x="119" y="75"/>
                  </a:lnTo>
                  <a:lnTo>
                    <a:pt x="119" y="76"/>
                  </a:lnTo>
                  <a:lnTo>
                    <a:pt x="119" y="77"/>
                  </a:lnTo>
                  <a:lnTo>
                    <a:pt x="120" y="78"/>
                  </a:lnTo>
                  <a:lnTo>
                    <a:pt x="120" y="79"/>
                  </a:lnTo>
                  <a:lnTo>
                    <a:pt x="120" y="80"/>
                  </a:lnTo>
                  <a:lnTo>
                    <a:pt x="121" y="80"/>
                  </a:lnTo>
                  <a:lnTo>
                    <a:pt x="120" y="81"/>
                  </a:lnTo>
                  <a:lnTo>
                    <a:pt x="119" y="81"/>
                  </a:lnTo>
                  <a:lnTo>
                    <a:pt x="118" y="81"/>
                  </a:lnTo>
                  <a:lnTo>
                    <a:pt x="118" y="82"/>
                  </a:lnTo>
                  <a:lnTo>
                    <a:pt x="116" y="82"/>
                  </a:lnTo>
                  <a:lnTo>
                    <a:pt x="118" y="84"/>
                  </a:lnTo>
                  <a:lnTo>
                    <a:pt x="118" y="85"/>
                  </a:lnTo>
                  <a:lnTo>
                    <a:pt x="116" y="85"/>
                  </a:lnTo>
                  <a:lnTo>
                    <a:pt x="116" y="86"/>
                  </a:lnTo>
                  <a:lnTo>
                    <a:pt x="115" y="86"/>
                  </a:lnTo>
                  <a:lnTo>
                    <a:pt x="115" y="85"/>
                  </a:lnTo>
                  <a:lnTo>
                    <a:pt x="115" y="84"/>
                  </a:lnTo>
                  <a:lnTo>
                    <a:pt x="115" y="83"/>
                  </a:lnTo>
                  <a:lnTo>
                    <a:pt x="115" y="82"/>
                  </a:lnTo>
                  <a:lnTo>
                    <a:pt x="114" y="82"/>
                  </a:lnTo>
                  <a:lnTo>
                    <a:pt x="113" y="82"/>
                  </a:lnTo>
                  <a:lnTo>
                    <a:pt x="113" y="83"/>
                  </a:lnTo>
                  <a:lnTo>
                    <a:pt x="112" y="83"/>
                  </a:lnTo>
                  <a:lnTo>
                    <a:pt x="112" y="84"/>
                  </a:lnTo>
                  <a:lnTo>
                    <a:pt x="111" y="84"/>
                  </a:lnTo>
                  <a:lnTo>
                    <a:pt x="111" y="83"/>
                  </a:lnTo>
                  <a:lnTo>
                    <a:pt x="110" y="83"/>
                  </a:lnTo>
                  <a:lnTo>
                    <a:pt x="110" y="82"/>
                  </a:lnTo>
                  <a:lnTo>
                    <a:pt x="109" y="82"/>
                  </a:lnTo>
                  <a:lnTo>
                    <a:pt x="109" y="81"/>
                  </a:lnTo>
                  <a:lnTo>
                    <a:pt x="109" y="80"/>
                  </a:lnTo>
                  <a:lnTo>
                    <a:pt x="108" y="80"/>
                  </a:lnTo>
                  <a:lnTo>
                    <a:pt x="108" y="79"/>
                  </a:lnTo>
                  <a:lnTo>
                    <a:pt x="108" y="78"/>
                  </a:lnTo>
                  <a:lnTo>
                    <a:pt x="106" y="78"/>
                  </a:lnTo>
                  <a:lnTo>
                    <a:pt x="106" y="79"/>
                  </a:lnTo>
                  <a:lnTo>
                    <a:pt x="105" y="79"/>
                  </a:lnTo>
                  <a:lnTo>
                    <a:pt x="105" y="80"/>
                  </a:lnTo>
                  <a:lnTo>
                    <a:pt x="104" y="80"/>
                  </a:lnTo>
                  <a:lnTo>
                    <a:pt x="104" y="81"/>
                  </a:lnTo>
                  <a:lnTo>
                    <a:pt x="103" y="82"/>
                  </a:lnTo>
                  <a:lnTo>
                    <a:pt x="102" y="82"/>
                  </a:lnTo>
                  <a:lnTo>
                    <a:pt x="101" y="83"/>
                  </a:lnTo>
                  <a:lnTo>
                    <a:pt x="101" y="82"/>
                  </a:lnTo>
                  <a:lnTo>
                    <a:pt x="101" y="83"/>
                  </a:lnTo>
                  <a:lnTo>
                    <a:pt x="100" y="83"/>
                  </a:lnTo>
                  <a:lnTo>
                    <a:pt x="99" y="83"/>
                  </a:lnTo>
                  <a:lnTo>
                    <a:pt x="99" y="84"/>
                  </a:lnTo>
                  <a:lnTo>
                    <a:pt x="98" y="84"/>
                  </a:lnTo>
                  <a:lnTo>
                    <a:pt x="98" y="85"/>
                  </a:lnTo>
                  <a:lnTo>
                    <a:pt x="98" y="86"/>
                  </a:lnTo>
                  <a:lnTo>
                    <a:pt x="98" y="87"/>
                  </a:lnTo>
                  <a:lnTo>
                    <a:pt x="98" y="88"/>
                  </a:lnTo>
                  <a:lnTo>
                    <a:pt x="98" y="89"/>
                  </a:lnTo>
                  <a:lnTo>
                    <a:pt x="98" y="90"/>
                  </a:lnTo>
                  <a:lnTo>
                    <a:pt x="96" y="91"/>
                  </a:lnTo>
                  <a:lnTo>
                    <a:pt x="96" y="92"/>
                  </a:lnTo>
                  <a:lnTo>
                    <a:pt x="95" y="92"/>
                  </a:lnTo>
                  <a:lnTo>
                    <a:pt x="94" y="92"/>
                  </a:lnTo>
                  <a:lnTo>
                    <a:pt x="94" y="91"/>
                  </a:lnTo>
                  <a:lnTo>
                    <a:pt x="94" y="90"/>
                  </a:lnTo>
                  <a:lnTo>
                    <a:pt x="93" y="90"/>
                  </a:lnTo>
                  <a:lnTo>
                    <a:pt x="93" y="89"/>
                  </a:lnTo>
                  <a:lnTo>
                    <a:pt x="92" y="89"/>
                  </a:lnTo>
                  <a:lnTo>
                    <a:pt x="91" y="89"/>
                  </a:lnTo>
                  <a:lnTo>
                    <a:pt x="90" y="89"/>
                  </a:lnTo>
                  <a:lnTo>
                    <a:pt x="89" y="89"/>
                  </a:lnTo>
                  <a:lnTo>
                    <a:pt x="89" y="88"/>
                  </a:lnTo>
                  <a:lnTo>
                    <a:pt x="88" y="88"/>
                  </a:lnTo>
                  <a:lnTo>
                    <a:pt x="88" y="87"/>
                  </a:lnTo>
                  <a:lnTo>
                    <a:pt x="86" y="87"/>
                  </a:lnTo>
                  <a:lnTo>
                    <a:pt x="86" y="86"/>
                  </a:lnTo>
                  <a:lnTo>
                    <a:pt x="85" y="86"/>
                  </a:lnTo>
                  <a:lnTo>
                    <a:pt x="84" y="85"/>
                  </a:lnTo>
                  <a:lnTo>
                    <a:pt x="83" y="85"/>
                  </a:lnTo>
                  <a:lnTo>
                    <a:pt x="83" y="84"/>
                  </a:lnTo>
                  <a:lnTo>
                    <a:pt x="82" y="84"/>
                  </a:lnTo>
                  <a:lnTo>
                    <a:pt x="81" y="84"/>
                  </a:lnTo>
                  <a:lnTo>
                    <a:pt x="80" y="84"/>
                  </a:lnTo>
                  <a:lnTo>
                    <a:pt x="79" y="84"/>
                  </a:lnTo>
                  <a:lnTo>
                    <a:pt x="79" y="85"/>
                  </a:lnTo>
                  <a:lnTo>
                    <a:pt x="78" y="85"/>
                  </a:lnTo>
                  <a:lnTo>
                    <a:pt x="78" y="86"/>
                  </a:lnTo>
                  <a:lnTo>
                    <a:pt x="78" y="87"/>
                  </a:lnTo>
                  <a:lnTo>
                    <a:pt x="76" y="86"/>
                  </a:lnTo>
                  <a:lnTo>
                    <a:pt x="75" y="86"/>
                  </a:lnTo>
                  <a:lnTo>
                    <a:pt x="75" y="85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4" y="83"/>
                  </a:lnTo>
                  <a:lnTo>
                    <a:pt x="73" y="83"/>
                  </a:lnTo>
                  <a:lnTo>
                    <a:pt x="73" y="84"/>
                  </a:lnTo>
                  <a:lnTo>
                    <a:pt x="73" y="85"/>
                  </a:lnTo>
                  <a:lnTo>
                    <a:pt x="72" y="85"/>
                  </a:lnTo>
                  <a:lnTo>
                    <a:pt x="72" y="86"/>
                  </a:lnTo>
                  <a:lnTo>
                    <a:pt x="72" y="87"/>
                  </a:lnTo>
                  <a:lnTo>
                    <a:pt x="73" y="87"/>
                  </a:lnTo>
                  <a:lnTo>
                    <a:pt x="73" y="88"/>
                  </a:lnTo>
                  <a:lnTo>
                    <a:pt x="74" y="88"/>
                  </a:lnTo>
                  <a:lnTo>
                    <a:pt x="74" y="89"/>
                  </a:lnTo>
                  <a:lnTo>
                    <a:pt x="74" y="90"/>
                  </a:lnTo>
                  <a:lnTo>
                    <a:pt x="74" y="91"/>
                  </a:lnTo>
                  <a:lnTo>
                    <a:pt x="73" y="91"/>
                  </a:lnTo>
                  <a:lnTo>
                    <a:pt x="73" y="92"/>
                  </a:lnTo>
                  <a:lnTo>
                    <a:pt x="72" y="92"/>
                  </a:lnTo>
                  <a:lnTo>
                    <a:pt x="71" y="92"/>
                  </a:lnTo>
                  <a:lnTo>
                    <a:pt x="70" y="92"/>
                  </a:lnTo>
                  <a:lnTo>
                    <a:pt x="70" y="91"/>
                  </a:lnTo>
                  <a:lnTo>
                    <a:pt x="70" y="90"/>
                  </a:lnTo>
                  <a:lnTo>
                    <a:pt x="70" y="89"/>
                  </a:lnTo>
                  <a:lnTo>
                    <a:pt x="71" y="89"/>
                  </a:lnTo>
                  <a:lnTo>
                    <a:pt x="70" y="89"/>
                  </a:lnTo>
                  <a:lnTo>
                    <a:pt x="70" y="88"/>
                  </a:lnTo>
                  <a:lnTo>
                    <a:pt x="69" y="88"/>
                  </a:lnTo>
                  <a:lnTo>
                    <a:pt x="68" y="88"/>
                  </a:lnTo>
                  <a:lnTo>
                    <a:pt x="68" y="89"/>
                  </a:lnTo>
                  <a:lnTo>
                    <a:pt x="68" y="88"/>
                  </a:lnTo>
                  <a:lnTo>
                    <a:pt x="68" y="89"/>
                  </a:lnTo>
                  <a:lnTo>
                    <a:pt x="66" y="89"/>
                  </a:lnTo>
                  <a:lnTo>
                    <a:pt x="66" y="90"/>
                  </a:lnTo>
                  <a:lnTo>
                    <a:pt x="65" y="90"/>
                  </a:lnTo>
                  <a:lnTo>
                    <a:pt x="64" y="90"/>
                  </a:lnTo>
                  <a:lnTo>
                    <a:pt x="63" y="90"/>
                  </a:lnTo>
                  <a:lnTo>
                    <a:pt x="63" y="89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1" y="87"/>
                  </a:lnTo>
                  <a:lnTo>
                    <a:pt x="60" y="87"/>
                  </a:lnTo>
                  <a:lnTo>
                    <a:pt x="60" y="88"/>
                  </a:lnTo>
                  <a:lnTo>
                    <a:pt x="59" y="88"/>
                  </a:lnTo>
                  <a:lnTo>
                    <a:pt x="59" y="89"/>
                  </a:lnTo>
                  <a:lnTo>
                    <a:pt x="58" y="89"/>
                  </a:lnTo>
                  <a:lnTo>
                    <a:pt x="58" y="90"/>
                  </a:lnTo>
                  <a:lnTo>
                    <a:pt x="58" y="91"/>
                  </a:lnTo>
                  <a:lnTo>
                    <a:pt x="59" y="92"/>
                  </a:lnTo>
                  <a:lnTo>
                    <a:pt x="60" y="92"/>
                  </a:lnTo>
                  <a:lnTo>
                    <a:pt x="60" y="93"/>
                  </a:lnTo>
                  <a:lnTo>
                    <a:pt x="60" y="94"/>
                  </a:lnTo>
                  <a:lnTo>
                    <a:pt x="60" y="95"/>
                  </a:lnTo>
                  <a:lnTo>
                    <a:pt x="59" y="95"/>
                  </a:lnTo>
                  <a:lnTo>
                    <a:pt x="59" y="96"/>
                  </a:lnTo>
                  <a:lnTo>
                    <a:pt x="59" y="97"/>
                  </a:lnTo>
                  <a:lnTo>
                    <a:pt x="58" y="97"/>
                  </a:lnTo>
                  <a:lnTo>
                    <a:pt x="58" y="96"/>
                  </a:lnTo>
                  <a:lnTo>
                    <a:pt x="56" y="96"/>
                  </a:lnTo>
                  <a:lnTo>
                    <a:pt x="56" y="95"/>
                  </a:lnTo>
                  <a:lnTo>
                    <a:pt x="55" y="96"/>
                  </a:lnTo>
                  <a:lnTo>
                    <a:pt x="55" y="97"/>
                  </a:lnTo>
                  <a:lnTo>
                    <a:pt x="55" y="98"/>
                  </a:lnTo>
                  <a:lnTo>
                    <a:pt x="54" y="98"/>
                  </a:lnTo>
                  <a:lnTo>
                    <a:pt x="54" y="100"/>
                  </a:lnTo>
                  <a:lnTo>
                    <a:pt x="53" y="100"/>
                  </a:lnTo>
                  <a:lnTo>
                    <a:pt x="52" y="100"/>
                  </a:lnTo>
                  <a:lnTo>
                    <a:pt x="51" y="100"/>
                  </a:lnTo>
                  <a:lnTo>
                    <a:pt x="51" y="102"/>
                  </a:lnTo>
                  <a:lnTo>
                    <a:pt x="50" y="102"/>
                  </a:lnTo>
                  <a:lnTo>
                    <a:pt x="50" y="103"/>
                  </a:lnTo>
                  <a:lnTo>
                    <a:pt x="50" y="104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1" y="106"/>
                  </a:lnTo>
                  <a:lnTo>
                    <a:pt x="51" y="107"/>
                  </a:lnTo>
                  <a:lnTo>
                    <a:pt x="51" y="108"/>
                  </a:lnTo>
                  <a:lnTo>
                    <a:pt x="52" y="109"/>
                  </a:lnTo>
                  <a:lnTo>
                    <a:pt x="53" y="109"/>
                  </a:lnTo>
                  <a:lnTo>
                    <a:pt x="53" y="110"/>
                  </a:lnTo>
                  <a:lnTo>
                    <a:pt x="54" y="111"/>
                  </a:lnTo>
                  <a:lnTo>
                    <a:pt x="55" y="111"/>
                  </a:lnTo>
                  <a:lnTo>
                    <a:pt x="55" y="112"/>
                  </a:lnTo>
                  <a:lnTo>
                    <a:pt x="55" y="113"/>
                  </a:lnTo>
                  <a:lnTo>
                    <a:pt x="55" y="114"/>
                  </a:lnTo>
                  <a:lnTo>
                    <a:pt x="56" y="114"/>
                  </a:lnTo>
                  <a:lnTo>
                    <a:pt x="55" y="114"/>
                  </a:lnTo>
                  <a:lnTo>
                    <a:pt x="55" y="113"/>
                  </a:lnTo>
                  <a:lnTo>
                    <a:pt x="55" y="114"/>
                  </a:lnTo>
                  <a:lnTo>
                    <a:pt x="55" y="115"/>
                  </a:lnTo>
                  <a:lnTo>
                    <a:pt x="54" y="115"/>
                  </a:lnTo>
                  <a:lnTo>
                    <a:pt x="54" y="114"/>
                  </a:lnTo>
                  <a:lnTo>
                    <a:pt x="54" y="115"/>
                  </a:lnTo>
                  <a:lnTo>
                    <a:pt x="53" y="115"/>
                  </a:lnTo>
                  <a:lnTo>
                    <a:pt x="52" y="115"/>
                  </a:lnTo>
                  <a:lnTo>
                    <a:pt x="51" y="115"/>
                  </a:lnTo>
                  <a:lnTo>
                    <a:pt x="50" y="115"/>
                  </a:lnTo>
                  <a:lnTo>
                    <a:pt x="50" y="116"/>
                  </a:lnTo>
                  <a:lnTo>
                    <a:pt x="49" y="116"/>
                  </a:lnTo>
                  <a:lnTo>
                    <a:pt x="48" y="116"/>
                  </a:lnTo>
                  <a:lnTo>
                    <a:pt x="46" y="116"/>
                  </a:lnTo>
                  <a:lnTo>
                    <a:pt x="46" y="117"/>
                  </a:lnTo>
                  <a:lnTo>
                    <a:pt x="45" y="117"/>
                  </a:lnTo>
                  <a:lnTo>
                    <a:pt x="45" y="118"/>
                  </a:lnTo>
                  <a:lnTo>
                    <a:pt x="44" y="118"/>
                  </a:lnTo>
                  <a:lnTo>
                    <a:pt x="43" y="119"/>
                  </a:lnTo>
                  <a:lnTo>
                    <a:pt x="43" y="120"/>
                  </a:lnTo>
                  <a:lnTo>
                    <a:pt x="42" y="120"/>
                  </a:lnTo>
                  <a:lnTo>
                    <a:pt x="41" y="119"/>
                  </a:lnTo>
                  <a:lnTo>
                    <a:pt x="40" y="119"/>
                  </a:lnTo>
                  <a:lnTo>
                    <a:pt x="39" y="119"/>
                  </a:lnTo>
                  <a:lnTo>
                    <a:pt x="39" y="120"/>
                  </a:lnTo>
                  <a:lnTo>
                    <a:pt x="38" y="120"/>
                  </a:lnTo>
                  <a:lnTo>
                    <a:pt x="38" y="121"/>
                  </a:lnTo>
                  <a:lnTo>
                    <a:pt x="38" y="122"/>
                  </a:lnTo>
                  <a:lnTo>
                    <a:pt x="38" y="123"/>
                  </a:lnTo>
                  <a:lnTo>
                    <a:pt x="38" y="124"/>
                  </a:lnTo>
                  <a:lnTo>
                    <a:pt x="38" y="125"/>
                  </a:lnTo>
                  <a:lnTo>
                    <a:pt x="36" y="126"/>
                  </a:lnTo>
                  <a:lnTo>
                    <a:pt x="36" y="128"/>
                  </a:lnTo>
                  <a:lnTo>
                    <a:pt x="38" y="130"/>
                  </a:lnTo>
                  <a:lnTo>
                    <a:pt x="38" y="131"/>
                  </a:lnTo>
                  <a:lnTo>
                    <a:pt x="39" y="131"/>
                  </a:lnTo>
                  <a:lnTo>
                    <a:pt x="39" y="132"/>
                  </a:lnTo>
                  <a:lnTo>
                    <a:pt x="40" y="132"/>
                  </a:lnTo>
                  <a:lnTo>
                    <a:pt x="40" y="133"/>
                  </a:lnTo>
                  <a:lnTo>
                    <a:pt x="40" y="134"/>
                  </a:lnTo>
                  <a:lnTo>
                    <a:pt x="41" y="134"/>
                  </a:lnTo>
                  <a:lnTo>
                    <a:pt x="41" y="135"/>
                  </a:lnTo>
                  <a:lnTo>
                    <a:pt x="41" y="136"/>
                  </a:lnTo>
                  <a:lnTo>
                    <a:pt x="40" y="136"/>
                  </a:lnTo>
                  <a:lnTo>
                    <a:pt x="40" y="137"/>
                  </a:lnTo>
                  <a:lnTo>
                    <a:pt x="40" y="138"/>
                  </a:lnTo>
                  <a:lnTo>
                    <a:pt x="40" y="139"/>
                  </a:lnTo>
                  <a:lnTo>
                    <a:pt x="39" y="140"/>
                  </a:lnTo>
                  <a:lnTo>
                    <a:pt x="38" y="140"/>
                  </a:lnTo>
                  <a:lnTo>
                    <a:pt x="36" y="140"/>
                  </a:lnTo>
                  <a:lnTo>
                    <a:pt x="35" y="139"/>
                  </a:lnTo>
                  <a:lnTo>
                    <a:pt x="34" y="139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2" y="137"/>
                  </a:lnTo>
                  <a:lnTo>
                    <a:pt x="31" y="137"/>
                  </a:lnTo>
                  <a:lnTo>
                    <a:pt x="30" y="137"/>
                  </a:lnTo>
                  <a:lnTo>
                    <a:pt x="29" y="136"/>
                  </a:lnTo>
                  <a:lnTo>
                    <a:pt x="28" y="136"/>
                  </a:lnTo>
                  <a:lnTo>
                    <a:pt x="27" y="136"/>
                  </a:lnTo>
                  <a:lnTo>
                    <a:pt x="26" y="135"/>
                  </a:lnTo>
                  <a:lnTo>
                    <a:pt x="25" y="135"/>
                  </a:lnTo>
                  <a:lnTo>
                    <a:pt x="25" y="134"/>
                  </a:lnTo>
                  <a:lnTo>
                    <a:pt x="24" y="134"/>
                  </a:lnTo>
                  <a:lnTo>
                    <a:pt x="23" y="134"/>
                  </a:lnTo>
                  <a:lnTo>
                    <a:pt x="22" y="133"/>
                  </a:lnTo>
                  <a:lnTo>
                    <a:pt x="21" y="133"/>
                  </a:lnTo>
                  <a:lnTo>
                    <a:pt x="19" y="132"/>
                  </a:lnTo>
                  <a:lnTo>
                    <a:pt x="18" y="132"/>
                  </a:lnTo>
                  <a:lnTo>
                    <a:pt x="17" y="132"/>
                  </a:lnTo>
                  <a:lnTo>
                    <a:pt x="16" y="132"/>
                  </a:lnTo>
                  <a:lnTo>
                    <a:pt x="15" y="132"/>
                  </a:lnTo>
                  <a:lnTo>
                    <a:pt x="15" y="133"/>
                  </a:lnTo>
                  <a:lnTo>
                    <a:pt x="14" y="133"/>
                  </a:lnTo>
                  <a:lnTo>
                    <a:pt x="14" y="134"/>
                  </a:lnTo>
                  <a:lnTo>
                    <a:pt x="13" y="135"/>
                  </a:lnTo>
                  <a:lnTo>
                    <a:pt x="12" y="136"/>
                  </a:lnTo>
                  <a:lnTo>
                    <a:pt x="11" y="137"/>
                  </a:lnTo>
                  <a:lnTo>
                    <a:pt x="11" y="138"/>
                  </a:lnTo>
                  <a:lnTo>
                    <a:pt x="11" y="139"/>
                  </a:lnTo>
                  <a:lnTo>
                    <a:pt x="10" y="140"/>
                  </a:lnTo>
                  <a:lnTo>
                    <a:pt x="11" y="139"/>
                  </a:lnTo>
                  <a:lnTo>
                    <a:pt x="10" y="140"/>
                  </a:lnTo>
                  <a:lnTo>
                    <a:pt x="9" y="141"/>
                  </a:lnTo>
                  <a:lnTo>
                    <a:pt x="8" y="142"/>
                  </a:lnTo>
                  <a:lnTo>
                    <a:pt x="8" y="143"/>
                  </a:lnTo>
                  <a:lnTo>
                    <a:pt x="8" y="144"/>
                  </a:lnTo>
                  <a:lnTo>
                    <a:pt x="8" y="145"/>
                  </a:lnTo>
                  <a:lnTo>
                    <a:pt x="8" y="146"/>
                  </a:lnTo>
                  <a:lnTo>
                    <a:pt x="8" y="147"/>
                  </a:lnTo>
                  <a:lnTo>
                    <a:pt x="10" y="148"/>
                  </a:lnTo>
                  <a:lnTo>
                    <a:pt x="11" y="148"/>
                  </a:lnTo>
                  <a:lnTo>
                    <a:pt x="12" y="148"/>
                  </a:lnTo>
                  <a:lnTo>
                    <a:pt x="12" y="149"/>
                  </a:lnTo>
                  <a:lnTo>
                    <a:pt x="12" y="150"/>
                  </a:lnTo>
                  <a:lnTo>
                    <a:pt x="12" y="151"/>
                  </a:lnTo>
                  <a:lnTo>
                    <a:pt x="11" y="153"/>
                  </a:lnTo>
                  <a:lnTo>
                    <a:pt x="11" y="154"/>
                  </a:lnTo>
                  <a:lnTo>
                    <a:pt x="11" y="156"/>
                  </a:lnTo>
                  <a:lnTo>
                    <a:pt x="10" y="156"/>
                  </a:lnTo>
                  <a:lnTo>
                    <a:pt x="9" y="156"/>
                  </a:lnTo>
                  <a:lnTo>
                    <a:pt x="9" y="158"/>
                  </a:lnTo>
                  <a:lnTo>
                    <a:pt x="10" y="158"/>
                  </a:lnTo>
                  <a:lnTo>
                    <a:pt x="10" y="160"/>
                  </a:lnTo>
                  <a:lnTo>
                    <a:pt x="11" y="160"/>
                  </a:lnTo>
                  <a:lnTo>
                    <a:pt x="11" y="158"/>
                  </a:lnTo>
                  <a:lnTo>
                    <a:pt x="12" y="160"/>
                  </a:lnTo>
                  <a:lnTo>
                    <a:pt x="12" y="161"/>
                  </a:lnTo>
                  <a:lnTo>
                    <a:pt x="11" y="161"/>
                  </a:lnTo>
                  <a:lnTo>
                    <a:pt x="11" y="160"/>
                  </a:lnTo>
                  <a:lnTo>
                    <a:pt x="10" y="160"/>
                  </a:lnTo>
                  <a:lnTo>
                    <a:pt x="10" y="161"/>
                  </a:lnTo>
                  <a:lnTo>
                    <a:pt x="10" y="160"/>
                  </a:lnTo>
                  <a:lnTo>
                    <a:pt x="9" y="160"/>
                  </a:lnTo>
                  <a:lnTo>
                    <a:pt x="9" y="161"/>
                  </a:lnTo>
                  <a:lnTo>
                    <a:pt x="8" y="162"/>
                  </a:lnTo>
                  <a:lnTo>
                    <a:pt x="8" y="163"/>
                  </a:lnTo>
                  <a:lnTo>
                    <a:pt x="9" y="164"/>
                  </a:lnTo>
                  <a:lnTo>
                    <a:pt x="10" y="164"/>
                  </a:lnTo>
                  <a:lnTo>
                    <a:pt x="10" y="165"/>
                  </a:lnTo>
                  <a:lnTo>
                    <a:pt x="10" y="166"/>
                  </a:lnTo>
                  <a:lnTo>
                    <a:pt x="10" y="167"/>
                  </a:lnTo>
                  <a:lnTo>
                    <a:pt x="9" y="168"/>
                  </a:lnTo>
                  <a:lnTo>
                    <a:pt x="9" y="169"/>
                  </a:lnTo>
                  <a:lnTo>
                    <a:pt x="9" y="170"/>
                  </a:lnTo>
                  <a:lnTo>
                    <a:pt x="8" y="172"/>
                  </a:lnTo>
                  <a:lnTo>
                    <a:pt x="7" y="173"/>
                  </a:lnTo>
                  <a:lnTo>
                    <a:pt x="7" y="172"/>
                  </a:lnTo>
                  <a:lnTo>
                    <a:pt x="6" y="172"/>
                  </a:lnTo>
                  <a:lnTo>
                    <a:pt x="5" y="171"/>
                  </a:lnTo>
                  <a:lnTo>
                    <a:pt x="4" y="169"/>
                  </a:lnTo>
                  <a:lnTo>
                    <a:pt x="3" y="169"/>
                  </a:lnTo>
                  <a:lnTo>
                    <a:pt x="2" y="169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1" y="172"/>
                  </a:lnTo>
                  <a:lnTo>
                    <a:pt x="0" y="173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9C8F5E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5E77BBE5-4146-A445-BC9B-A065184468F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72" y="2498"/>
              <a:ext cx="9" cy="8"/>
            </a:xfrm>
            <a:custGeom>
              <a:avLst/>
              <a:gdLst>
                <a:gd name="T0" fmla="*/ 0 w 5"/>
                <a:gd name="T1" fmla="*/ 2 h 5"/>
                <a:gd name="T2" fmla="*/ 0 w 5"/>
                <a:gd name="T3" fmla="*/ 0 h 5"/>
                <a:gd name="T4" fmla="*/ 2 w 5"/>
                <a:gd name="T5" fmla="*/ 0 h 5"/>
                <a:gd name="T6" fmla="*/ 4 w 5"/>
                <a:gd name="T7" fmla="*/ 0 h 5"/>
                <a:gd name="T8" fmla="*/ 5 w 5"/>
                <a:gd name="T9" fmla="*/ 0 h 5"/>
                <a:gd name="T10" fmla="*/ 7 w 5"/>
                <a:gd name="T11" fmla="*/ 0 h 5"/>
                <a:gd name="T12" fmla="*/ 7 w 5"/>
                <a:gd name="T13" fmla="*/ 2 h 5"/>
                <a:gd name="T14" fmla="*/ 9 w 5"/>
                <a:gd name="T15" fmla="*/ 2 h 5"/>
                <a:gd name="T16" fmla="*/ 9 w 5"/>
                <a:gd name="T17" fmla="*/ 3 h 5"/>
                <a:gd name="T18" fmla="*/ 9 w 5"/>
                <a:gd name="T19" fmla="*/ 5 h 5"/>
                <a:gd name="T20" fmla="*/ 9 w 5"/>
                <a:gd name="T21" fmla="*/ 6 h 5"/>
                <a:gd name="T22" fmla="*/ 7 w 5"/>
                <a:gd name="T23" fmla="*/ 6 h 5"/>
                <a:gd name="T24" fmla="*/ 4 w 5"/>
                <a:gd name="T25" fmla="*/ 8 h 5"/>
                <a:gd name="T26" fmla="*/ 2 w 5"/>
                <a:gd name="T27" fmla="*/ 6 h 5"/>
                <a:gd name="T28" fmla="*/ 2 w 5"/>
                <a:gd name="T29" fmla="*/ 5 h 5"/>
                <a:gd name="T30" fmla="*/ 0 w 5"/>
                <a:gd name="T31" fmla="*/ 3 h 5"/>
                <a:gd name="T32" fmla="*/ 0 w 5"/>
                <a:gd name="T33" fmla="*/ 2 h 5"/>
                <a:gd name="T34" fmla="*/ 0 w 5"/>
                <a:gd name="T35" fmla="*/ 2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BEAD5032-8A7C-D445-9489-AC46F4EACC5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733" y="1531"/>
              <a:ext cx="300" cy="423"/>
            </a:xfrm>
            <a:custGeom>
              <a:avLst/>
              <a:gdLst>
                <a:gd name="T0" fmla="*/ 30 w 170"/>
                <a:gd name="T1" fmla="*/ 371 h 245"/>
                <a:gd name="T2" fmla="*/ 26 w 170"/>
                <a:gd name="T3" fmla="*/ 283 h 245"/>
                <a:gd name="T4" fmla="*/ 4 w 170"/>
                <a:gd name="T5" fmla="*/ 228 h 245"/>
                <a:gd name="T6" fmla="*/ 2 w 170"/>
                <a:gd name="T7" fmla="*/ 193 h 245"/>
                <a:gd name="T8" fmla="*/ 12 w 170"/>
                <a:gd name="T9" fmla="*/ 161 h 245"/>
                <a:gd name="T10" fmla="*/ 11 w 170"/>
                <a:gd name="T11" fmla="*/ 126 h 245"/>
                <a:gd name="T12" fmla="*/ 25 w 170"/>
                <a:gd name="T13" fmla="*/ 100 h 245"/>
                <a:gd name="T14" fmla="*/ 39 w 170"/>
                <a:gd name="T15" fmla="*/ 88 h 245"/>
                <a:gd name="T16" fmla="*/ 51 w 170"/>
                <a:gd name="T17" fmla="*/ 67 h 245"/>
                <a:gd name="T18" fmla="*/ 49 w 170"/>
                <a:gd name="T19" fmla="*/ 74 h 245"/>
                <a:gd name="T20" fmla="*/ 53 w 170"/>
                <a:gd name="T21" fmla="*/ 90 h 245"/>
                <a:gd name="T22" fmla="*/ 56 w 170"/>
                <a:gd name="T23" fmla="*/ 109 h 245"/>
                <a:gd name="T24" fmla="*/ 56 w 170"/>
                <a:gd name="T25" fmla="*/ 92 h 245"/>
                <a:gd name="T26" fmla="*/ 56 w 170"/>
                <a:gd name="T27" fmla="*/ 109 h 245"/>
                <a:gd name="T28" fmla="*/ 65 w 170"/>
                <a:gd name="T29" fmla="*/ 95 h 245"/>
                <a:gd name="T30" fmla="*/ 64 w 170"/>
                <a:gd name="T31" fmla="*/ 64 h 245"/>
                <a:gd name="T32" fmla="*/ 78 w 170"/>
                <a:gd name="T33" fmla="*/ 47 h 245"/>
                <a:gd name="T34" fmla="*/ 88 w 170"/>
                <a:gd name="T35" fmla="*/ 38 h 245"/>
                <a:gd name="T36" fmla="*/ 88 w 170"/>
                <a:gd name="T37" fmla="*/ 12 h 245"/>
                <a:gd name="T38" fmla="*/ 94 w 170"/>
                <a:gd name="T39" fmla="*/ 5 h 245"/>
                <a:gd name="T40" fmla="*/ 109 w 170"/>
                <a:gd name="T41" fmla="*/ 5 h 245"/>
                <a:gd name="T42" fmla="*/ 131 w 170"/>
                <a:gd name="T43" fmla="*/ 9 h 245"/>
                <a:gd name="T44" fmla="*/ 157 w 170"/>
                <a:gd name="T45" fmla="*/ 22 h 245"/>
                <a:gd name="T46" fmla="*/ 175 w 170"/>
                <a:gd name="T47" fmla="*/ 29 h 245"/>
                <a:gd name="T48" fmla="*/ 194 w 170"/>
                <a:gd name="T49" fmla="*/ 31 h 245"/>
                <a:gd name="T50" fmla="*/ 198 w 170"/>
                <a:gd name="T51" fmla="*/ 40 h 245"/>
                <a:gd name="T52" fmla="*/ 210 w 170"/>
                <a:gd name="T53" fmla="*/ 55 h 245"/>
                <a:gd name="T54" fmla="*/ 205 w 170"/>
                <a:gd name="T55" fmla="*/ 60 h 245"/>
                <a:gd name="T56" fmla="*/ 201 w 170"/>
                <a:gd name="T57" fmla="*/ 73 h 245"/>
                <a:gd name="T58" fmla="*/ 215 w 170"/>
                <a:gd name="T59" fmla="*/ 85 h 245"/>
                <a:gd name="T60" fmla="*/ 215 w 170"/>
                <a:gd name="T61" fmla="*/ 121 h 245"/>
                <a:gd name="T62" fmla="*/ 212 w 170"/>
                <a:gd name="T63" fmla="*/ 142 h 245"/>
                <a:gd name="T64" fmla="*/ 205 w 170"/>
                <a:gd name="T65" fmla="*/ 159 h 245"/>
                <a:gd name="T66" fmla="*/ 194 w 170"/>
                <a:gd name="T67" fmla="*/ 169 h 245"/>
                <a:gd name="T68" fmla="*/ 184 w 170"/>
                <a:gd name="T69" fmla="*/ 183 h 245"/>
                <a:gd name="T70" fmla="*/ 182 w 170"/>
                <a:gd name="T71" fmla="*/ 199 h 245"/>
                <a:gd name="T72" fmla="*/ 198 w 170"/>
                <a:gd name="T73" fmla="*/ 207 h 245"/>
                <a:gd name="T74" fmla="*/ 208 w 170"/>
                <a:gd name="T75" fmla="*/ 207 h 245"/>
                <a:gd name="T76" fmla="*/ 215 w 170"/>
                <a:gd name="T77" fmla="*/ 199 h 245"/>
                <a:gd name="T78" fmla="*/ 222 w 170"/>
                <a:gd name="T79" fmla="*/ 180 h 245"/>
                <a:gd name="T80" fmla="*/ 229 w 170"/>
                <a:gd name="T81" fmla="*/ 167 h 245"/>
                <a:gd name="T82" fmla="*/ 245 w 170"/>
                <a:gd name="T83" fmla="*/ 159 h 245"/>
                <a:gd name="T84" fmla="*/ 263 w 170"/>
                <a:gd name="T85" fmla="*/ 161 h 245"/>
                <a:gd name="T86" fmla="*/ 274 w 170"/>
                <a:gd name="T87" fmla="*/ 176 h 245"/>
                <a:gd name="T88" fmla="*/ 281 w 170"/>
                <a:gd name="T89" fmla="*/ 200 h 245"/>
                <a:gd name="T90" fmla="*/ 288 w 170"/>
                <a:gd name="T91" fmla="*/ 226 h 245"/>
                <a:gd name="T92" fmla="*/ 300 w 170"/>
                <a:gd name="T93" fmla="*/ 259 h 245"/>
                <a:gd name="T94" fmla="*/ 298 w 170"/>
                <a:gd name="T95" fmla="*/ 300 h 245"/>
                <a:gd name="T96" fmla="*/ 289 w 170"/>
                <a:gd name="T97" fmla="*/ 300 h 245"/>
                <a:gd name="T98" fmla="*/ 289 w 170"/>
                <a:gd name="T99" fmla="*/ 292 h 245"/>
                <a:gd name="T100" fmla="*/ 281 w 170"/>
                <a:gd name="T101" fmla="*/ 304 h 245"/>
                <a:gd name="T102" fmla="*/ 270 w 170"/>
                <a:gd name="T103" fmla="*/ 326 h 245"/>
                <a:gd name="T104" fmla="*/ 259 w 170"/>
                <a:gd name="T105" fmla="*/ 356 h 245"/>
                <a:gd name="T106" fmla="*/ 256 w 170"/>
                <a:gd name="T107" fmla="*/ 371 h 245"/>
                <a:gd name="T108" fmla="*/ 245 w 170"/>
                <a:gd name="T109" fmla="*/ 387 h 245"/>
                <a:gd name="T110" fmla="*/ 240 w 170"/>
                <a:gd name="T111" fmla="*/ 397 h 245"/>
                <a:gd name="T112" fmla="*/ 199 w 170"/>
                <a:gd name="T113" fmla="*/ 404 h 245"/>
                <a:gd name="T114" fmla="*/ 148 w 170"/>
                <a:gd name="T115" fmla="*/ 413 h 245"/>
                <a:gd name="T116" fmla="*/ 106 w 170"/>
                <a:gd name="T117" fmla="*/ 411 h 245"/>
                <a:gd name="T118" fmla="*/ 67 w 170"/>
                <a:gd name="T119" fmla="*/ 416 h 245"/>
                <a:gd name="T120" fmla="*/ 18 w 170"/>
                <a:gd name="T121" fmla="*/ 421 h 2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0" h="245">
                  <a:moveTo>
                    <a:pt x="1" y="245"/>
                  </a:moveTo>
                  <a:lnTo>
                    <a:pt x="2" y="244"/>
                  </a:lnTo>
                  <a:lnTo>
                    <a:pt x="4" y="243"/>
                  </a:lnTo>
                  <a:lnTo>
                    <a:pt x="5" y="241"/>
                  </a:lnTo>
                  <a:lnTo>
                    <a:pt x="5" y="240"/>
                  </a:lnTo>
                  <a:lnTo>
                    <a:pt x="6" y="240"/>
                  </a:lnTo>
                  <a:lnTo>
                    <a:pt x="6" y="239"/>
                  </a:lnTo>
                  <a:lnTo>
                    <a:pt x="8" y="237"/>
                  </a:lnTo>
                  <a:lnTo>
                    <a:pt x="9" y="236"/>
                  </a:lnTo>
                  <a:lnTo>
                    <a:pt x="10" y="234"/>
                  </a:lnTo>
                  <a:lnTo>
                    <a:pt x="11" y="230"/>
                  </a:lnTo>
                  <a:lnTo>
                    <a:pt x="12" y="225"/>
                  </a:lnTo>
                  <a:lnTo>
                    <a:pt x="12" y="224"/>
                  </a:lnTo>
                  <a:lnTo>
                    <a:pt x="12" y="223"/>
                  </a:lnTo>
                  <a:lnTo>
                    <a:pt x="14" y="222"/>
                  </a:lnTo>
                  <a:lnTo>
                    <a:pt x="15" y="218"/>
                  </a:lnTo>
                  <a:lnTo>
                    <a:pt x="17" y="215"/>
                  </a:lnTo>
                  <a:lnTo>
                    <a:pt x="17" y="213"/>
                  </a:lnTo>
                  <a:lnTo>
                    <a:pt x="19" y="208"/>
                  </a:lnTo>
                  <a:lnTo>
                    <a:pt x="19" y="206"/>
                  </a:lnTo>
                  <a:lnTo>
                    <a:pt x="19" y="204"/>
                  </a:lnTo>
                  <a:lnTo>
                    <a:pt x="20" y="202"/>
                  </a:lnTo>
                  <a:lnTo>
                    <a:pt x="20" y="195"/>
                  </a:lnTo>
                  <a:lnTo>
                    <a:pt x="20" y="191"/>
                  </a:lnTo>
                  <a:lnTo>
                    <a:pt x="20" y="189"/>
                  </a:lnTo>
                  <a:lnTo>
                    <a:pt x="20" y="186"/>
                  </a:lnTo>
                  <a:lnTo>
                    <a:pt x="20" y="183"/>
                  </a:lnTo>
                  <a:lnTo>
                    <a:pt x="19" y="178"/>
                  </a:lnTo>
                  <a:lnTo>
                    <a:pt x="18" y="173"/>
                  </a:lnTo>
                  <a:lnTo>
                    <a:pt x="17" y="169"/>
                  </a:lnTo>
                  <a:lnTo>
                    <a:pt x="16" y="167"/>
                  </a:lnTo>
                  <a:lnTo>
                    <a:pt x="16" y="166"/>
                  </a:lnTo>
                  <a:lnTo>
                    <a:pt x="15" y="165"/>
                  </a:lnTo>
                  <a:lnTo>
                    <a:pt x="15" y="164"/>
                  </a:lnTo>
                  <a:lnTo>
                    <a:pt x="14" y="161"/>
                  </a:lnTo>
                  <a:lnTo>
                    <a:pt x="12" y="158"/>
                  </a:lnTo>
                  <a:lnTo>
                    <a:pt x="12" y="157"/>
                  </a:lnTo>
                  <a:lnTo>
                    <a:pt x="9" y="152"/>
                  </a:lnTo>
                  <a:lnTo>
                    <a:pt x="7" y="150"/>
                  </a:lnTo>
                  <a:lnTo>
                    <a:pt x="7" y="148"/>
                  </a:lnTo>
                  <a:lnTo>
                    <a:pt x="6" y="148"/>
                  </a:lnTo>
                  <a:lnTo>
                    <a:pt x="5" y="144"/>
                  </a:lnTo>
                  <a:lnTo>
                    <a:pt x="4" y="143"/>
                  </a:lnTo>
                  <a:lnTo>
                    <a:pt x="4" y="141"/>
                  </a:lnTo>
                  <a:lnTo>
                    <a:pt x="2" y="138"/>
                  </a:lnTo>
                  <a:lnTo>
                    <a:pt x="2" y="137"/>
                  </a:lnTo>
                  <a:lnTo>
                    <a:pt x="2" y="136"/>
                  </a:lnTo>
                  <a:lnTo>
                    <a:pt x="1" y="134"/>
                  </a:lnTo>
                  <a:lnTo>
                    <a:pt x="1" y="133"/>
                  </a:lnTo>
                  <a:lnTo>
                    <a:pt x="2" y="132"/>
                  </a:lnTo>
                  <a:lnTo>
                    <a:pt x="2" y="131"/>
                  </a:lnTo>
                  <a:lnTo>
                    <a:pt x="2" y="129"/>
                  </a:lnTo>
                  <a:lnTo>
                    <a:pt x="4" y="127"/>
                  </a:lnTo>
                  <a:lnTo>
                    <a:pt x="4" y="126"/>
                  </a:lnTo>
                  <a:lnTo>
                    <a:pt x="4" y="125"/>
                  </a:lnTo>
                  <a:lnTo>
                    <a:pt x="4" y="124"/>
                  </a:lnTo>
                  <a:lnTo>
                    <a:pt x="4" y="123"/>
                  </a:lnTo>
                  <a:lnTo>
                    <a:pt x="4" y="122"/>
                  </a:lnTo>
                  <a:lnTo>
                    <a:pt x="4" y="121"/>
                  </a:lnTo>
                  <a:lnTo>
                    <a:pt x="4" y="120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1" y="112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2" y="105"/>
                  </a:lnTo>
                  <a:lnTo>
                    <a:pt x="4" y="103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5" y="99"/>
                  </a:lnTo>
                  <a:lnTo>
                    <a:pt x="5" y="98"/>
                  </a:lnTo>
                  <a:lnTo>
                    <a:pt x="5" y="97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7" y="93"/>
                  </a:lnTo>
                  <a:lnTo>
                    <a:pt x="8" y="92"/>
                  </a:lnTo>
                  <a:lnTo>
                    <a:pt x="8" y="91"/>
                  </a:lnTo>
                  <a:lnTo>
                    <a:pt x="8" y="90"/>
                  </a:lnTo>
                  <a:lnTo>
                    <a:pt x="8" y="89"/>
                  </a:lnTo>
                  <a:lnTo>
                    <a:pt x="8" y="87"/>
                  </a:lnTo>
                  <a:lnTo>
                    <a:pt x="8" y="85"/>
                  </a:lnTo>
                  <a:lnTo>
                    <a:pt x="8" y="84"/>
                  </a:lnTo>
                  <a:lnTo>
                    <a:pt x="8" y="83"/>
                  </a:lnTo>
                  <a:lnTo>
                    <a:pt x="8" y="82"/>
                  </a:lnTo>
                  <a:lnTo>
                    <a:pt x="8" y="81"/>
                  </a:lnTo>
                  <a:lnTo>
                    <a:pt x="8" y="80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7" y="76"/>
                  </a:lnTo>
                  <a:lnTo>
                    <a:pt x="7" y="75"/>
                  </a:lnTo>
                  <a:lnTo>
                    <a:pt x="6" y="74"/>
                  </a:lnTo>
                  <a:lnTo>
                    <a:pt x="6" y="73"/>
                  </a:lnTo>
                  <a:lnTo>
                    <a:pt x="6" y="71"/>
                  </a:lnTo>
                  <a:lnTo>
                    <a:pt x="7" y="70"/>
                  </a:lnTo>
                  <a:lnTo>
                    <a:pt x="9" y="69"/>
                  </a:lnTo>
                  <a:lnTo>
                    <a:pt x="10" y="69"/>
                  </a:lnTo>
                  <a:lnTo>
                    <a:pt x="11" y="69"/>
                  </a:lnTo>
                  <a:lnTo>
                    <a:pt x="12" y="69"/>
                  </a:lnTo>
                  <a:lnTo>
                    <a:pt x="12" y="67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60"/>
                  </a:lnTo>
                  <a:lnTo>
                    <a:pt x="12" y="59"/>
                  </a:lnTo>
                  <a:lnTo>
                    <a:pt x="12" y="58"/>
                  </a:lnTo>
                  <a:lnTo>
                    <a:pt x="14" y="58"/>
                  </a:lnTo>
                  <a:lnTo>
                    <a:pt x="14" y="59"/>
                  </a:lnTo>
                  <a:lnTo>
                    <a:pt x="15" y="58"/>
                  </a:lnTo>
                  <a:lnTo>
                    <a:pt x="15" y="57"/>
                  </a:lnTo>
                  <a:lnTo>
                    <a:pt x="16" y="57"/>
                  </a:lnTo>
                  <a:lnTo>
                    <a:pt x="16" y="56"/>
                  </a:lnTo>
                  <a:lnTo>
                    <a:pt x="17" y="55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9" y="54"/>
                  </a:lnTo>
                  <a:lnTo>
                    <a:pt x="19" y="55"/>
                  </a:lnTo>
                  <a:lnTo>
                    <a:pt x="20" y="55"/>
                  </a:lnTo>
                  <a:lnTo>
                    <a:pt x="21" y="55"/>
                  </a:lnTo>
                  <a:lnTo>
                    <a:pt x="22" y="55"/>
                  </a:lnTo>
                  <a:lnTo>
                    <a:pt x="22" y="54"/>
                  </a:lnTo>
                  <a:lnTo>
                    <a:pt x="22" y="53"/>
                  </a:lnTo>
                  <a:lnTo>
                    <a:pt x="22" y="51"/>
                  </a:lnTo>
                  <a:lnTo>
                    <a:pt x="22" y="50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5" y="46"/>
                  </a:lnTo>
                  <a:lnTo>
                    <a:pt x="26" y="45"/>
                  </a:lnTo>
                  <a:lnTo>
                    <a:pt x="26" y="44"/>
                  </a:lnTo>
                  <a:lnTo>
                    <a:pt x="26" y="43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28" y="39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29" y="39"/>
                  </a:lnTo>
                  <a:lnTo>
                    <a:pt x="30" y="39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1" y="39"/>
                  </a:lnTo>
                  <a:lnTo>
                    <a:pt x="32" y="39"/>
                  </a:lnTo>
                  <a:lnTo>
                    <a:pt x="31" y="40"/>
                  </a:lnTo>
                  <a:lnTo>
                    <a:pt x="30" y="40"/>
                  </a:lnTo>
                  <a:lnTo>
                    <a:pt x="31" y="41"/>
                  </a:lnTo>
                  <a:lnTo>
                    <a:pt x="30" y="41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9" y="42"/>
                  </a:lnTo>
                  <a:lnTo>
                    <a:pt x="28" y="43"/>
                  </a:lnTo>
                  <a:lnTo>
                    <a:pt x="29" y="44"/>
                  </a:lnTo>
                  <a:lnTo>
                    <a:pt x="29" y="45"/>
                  </a:lnTo>
                  <a:lnTo>
                    <a:pt x="30" y="45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1" y="47"/>
                  </a:lnTo>
                  <a:lnTo>
                    <a:pt x="31" y="48"/>
                  </a:lnTo>
                  <a:lnTo>
                    <a:pt x="30" y="47"/>
                  </a:lnTo>
                  <a:lnTo>
                    <a:pt x="30" y="48"/>
                  </a:lnTo>
                  <a:lnTo>
                    <a:pt x="30" y="49"/>
                  </a:lnTo>
                  <a:lnTo>
                    <a:pt x="29" y="50"/>
                  </a:lnTo>
                  <a:lnTo>
                    <a:pt x="28" y="51"/>
                  </a:lnTo>
                  <a:lnTo>
                    <a:pt x="28" y="52"/>
                  </a:lnTo>
                  <a:lnTo>
                    <a:pt x="29" y="53"/>
                  </a:lnTo>
                  <a:lnTo>
                    <a:pt x="29" y="52"/>
                  </a:lnTo>
                  <a:lnTo>
                    <a:pt x="30" y="51"/>
                  </a:lnTo>
                  <a:lnTo>
                    <a:pt x="30" y="52"/>
                  </a:lnTo>
                  <a:lnTo>
                    <a:pt x="30" y="53"/>
                  </a:lnTo>
                  <a:lnTo>
                    <a:pt x="30" y="54"/>
                  </a:lnTo>
                  <a:lnTo>
                    <a:pt x="30" y="55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9" y="58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29" y="61"/>
                  </a:lnTo>
                  <a:lnTo>
                    <a:pt x="30" y="62"/>
                  </a:lnTo>
                  <a:lnTo>
                    <a:pt x="30" y="63"/>
                  </a:lnTo>
                  <a:lnTo>
                    <a:pt x="30" y="65"/>
                  </a:lnTo>
                  <a:lnTo>
                    <a:pt x="31" y="65"/>
                  </a:lnTo>
                  <a:lnTo>
                    <a:pt x="32" y="65"/>
                  </a:lnTo>
                  <a:lnTo>
                    <a:pt x="32" y="63"/>
                  </a:lnTo>
                  <a:lnTo>
                    <a:pt x="32" y="62"/>
                  </a:lnTo>
                  <a:lnTo>
                    <a:pt x="32" y="61"/>
                  </a:lnTo>
                  <a:lnTo>
                    <a:pt x="32" y="59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34" y="57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7"/>
                  </a:lnTo>
                  <a:lnTo>
                    <a:pt x="32" y="56"/>
                  </a:lnTo>
                  <a:lnTo>
                    <a:pt x="32" y="55"/>
                  </a:lnTo>
                  <a:lnTo>
                    <a:pt x="32" y="54"/>
                  </a:lnTo>
                  <a:lnTo>
                    <a:pt x="32" y="53"/>
                  </a:lnTo>
                  <a:lnTo>
                    <a:pt x="34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34" y="53"/>
                  </a:lnTo>
                  <a:lnTo>
                    <a:pt x="34" y="54"/>
                  </a:lnTo>
                  <a:lnTo>
                    <a:pt x="34" y="55"/>
                  </a:lnTo>
                  <a:lnTo>
                    <a:pt x="34" y="56"/>
                  </a:lnTo>
                  <a:lnTo>
                    <a:pt x="34" y="57"/>
                  </a:lnTo>
                  <a:lnTo>
                    <a:pt x="34" y="58"/>
                  </a:lnTo>
                  <a:lnTo>
                    <a:pt x="34" y="59"/>
                  </a:lnTo>
                  <a:lnTo>
                    <a:pt x="34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2" y="63"/>
                  </a:lnTo>
                  <a:lnTo>
                    <a:pt x="32" y="65"/>
                  </a:lnTo>
                  <a:lnTo>
                    <a:pt x="34" y="65"/>
                  </a:lnTo>
                  <a:lnTo>
                    <a:pt x="35" y="63"/>
                  </a:lnTo>
                  <a:lnTo>
                    <a:pt x="34" y="63"/>
                  </a:lnTo>
                  <a:lnTo>
                    <a:pt x="34" y="62"/>
                  </a:lnTo>
                  <a:lnTo>
                    <a:pt x="35" y="62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3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8" y="50"/>
                  </a:lnTo>
                  <a:lnTo>
                    <a:pt x="38" y="49"/>
                  </a:lnTo>
                  <a:lnTo>
                    <a:pt x="38" y="48"/>
                  </a:lnTo>
                  <a:lnTo>
                    <a:pt x="38" y="47"/>
                  </a:lnTo>
                  <a:lnTo>
                    <a:pt x="38" y="46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7" y="40"/>
                  </a:lnTo>
                  <a:lnTo>
                    <a:pt x="37" y="39"/>
                  </a:lnTo>
                  <a:lnTo>
                    <a:pt x="36" y="37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7" y="33"/>
                  </a:lnTo>
                  <a:lnTo>
                    <a:pt x="38" y="33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39" y="31"/>
                  </a:lnTo>
                  <a:lnTo>
                    <a:pt x="39" y="30"/>
                  </a:lnTo>
                  <a:lnTo>
                    <a:pt x="40" y="31"/>
                  </a:lnTo>
                  <a:lnTo>
                    <a:pt x="41" y="31"/>
                  </a:lnTo>
                  <a:lnTo>
                    <a:pt x="41" y="30"/>
                  </a:lnTo>
                  <a:lnTo>
                    <a:pt x="41" y="29"/>
                  </a:lnTo>
                  <a:lnTo>
                    <a:pt x="42" y="29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5" y="26"/>
                  </a:lnTo>
                  <a:lnTo>
                    <a:pt x="46" y="27"/>
                  </a:lnTo>
                  <a:lnTo>
                    <a:pt x="47" y="27"/>
                  </a:lnTo>
                  <a:lnTo>
                    <a:pt x="48" y="26"/>
                  </a:lnTo>
                  <a:lnTo>
                    <a:pt x="49" y="26"/>
                  </a:lnTo>
                  <a:lnTo>
                    <a:pt x="50" y="26"/>
                  </a:lnTo>
                  <a:lnTo>
                    <a:pt x="51" y="26"/>
                  </a:lnTo>
                  <a:lnTo>
                    <a:pt x="52" y="26"/>
                  </a:lnTo>
                  <a:lnTo>
                    <a:pt x="52" y="25"/>
                  </a:lnTo>
                  <a:lnTo>
                    <a:pt x="52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2" y="22"/>
                  </a:lnTo>
                  <a:lnTo>
                    <a:pt x="51" y="22"/>
                  </a:lnTo>
                  <a:lnTo>
                    <a:pt x="51" y="23"/>
                  </a:lnTo>
                  <a:lnTo>
                    <a:pt x="50" y="22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7" y="20"/>
                  </a:lnTo>
                  <a:lnTo>
                    <a:pt x="46" y="20"/>
                  </a:lnTo>
                  <a:lnTo>
                    <a:pt x="46" y="18"/>
                  </a:lnTo>
                  <a:lnTo>
                    <a:pt x="45" y="18"/>
                  </a:lnTo>
                  <a:lnTo>
                    <a:pt x="44" y="13"/>
                  </a:lnTo>
                  <a:lnTo>
                    <a:pt x="45" y="12"/>
                  </a:lnTo>
                  <a:lnTo>
                    <a:pt x="46" y="11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49" y="9"/>
                  </a:lnTo>
                  <a:lnTo>
                    <a:pt x="49" y="7"/>
                  </a:lnTo>
                  <a:lnTo>
                    <a:pt x="50" y="7"/>
                  </a:lnTo>
                  <a:lnTo>
                    <a:pt x="50" y="6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1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2" y="3"/>
                  </a:lnTo>
                  <a:lnTo>
                    <a:pt x="64" y="4"/>
                  </a:lnTo>
                  <a:lnTo>
                    <a:pt x="65" y="4"/>
                  </a:lnTo>
                  <a:lnTo>
                    <a:pt x="66" y="5"/>
                  </a:lnTo>
                  <a:lnTo>
                    <a:pt x="67" y="5"/>
                  </a:lnTo>
                  <a:lnTo>
                    <a:pt x="67" y="6"/>
                  </a:lnTo>
                  <a:lnTo>
                    <a:pt x="68" y="6"/>
                  </a:lnTo>
                  <a:lnTo>
                    <a:pt x="69" y="6"/>
                  </a:lnTo>
                  <a:lnTo>
                    <a:pt x="69" y="7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71" y="7"/>
                  </a:lnTo>
                  <a:lnTo>
                    <a:pt x="71" y="6"/>
                  </a:lnTo>
                  <a:lnTo>
                    <a:pt x="71" y="5"/>
                  </a:lnTo>
                  <a:lnTo>
                    <a:pt x="72" y="6"/>
                  </a:lnTo>
                  <a:lnTo>
                    <a:pt x="73" y="6"/>
                  </a:lnTo>
                  <a:lnTo>
                    <a:pt x="74" y="5"/>
                  </a:lnTo>
                  <a:lnTo>
                    <a:pt x="75" y="5"/>
                  </a:lnTo>
                  <a:lnTo>
                    <a:pt x="75" y="6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7"/>
                  </a:lnTo>
                  <a:lnTo>
                    <a:pt x="81" y="7"/>
                  </a:lnTo>
                  <a:lnTo>
                    <a:pt x="82" y="9"/>
                  </a:lnTo>
                  <a:lnTo>
                    <a:pt x="83" y="12"/>
                  </a:lnTo>
                  <a:lnTo>
                    <a:pt x="84" y="13"/>
                  </a:lnTo>
                  <a:lnTo>
                    <a:pt x="85" y="13"/>
                  </a:lnTo>
                  <a:lnTo>
                    <a:pt x="86" y="13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9" y="13"/>
                  </a:lnTo>
                  <a:lnTo>
                    <a:pt x="90" y="12"/>
                  </a:lnTo>
                  <a:lnTo>
                    <a:pt x="91" y="12"/>
                  </a:lnTo>
                  <a:lnTo>
                    <a:pt x="92" y="12"/>
                  </a:lnTo>
                  <a:lnTo>
                    <a:pt x="92" y="13"/>
                  </a:lnTo>
                  <a:lnTo>
                    <a:pt x="93" y="14"/>
                  </a:lnTo>
                  <a:lnTo>
                    <a:pt x="94" y="15"/>
                  </a:lnTo>
                  <a:lnTo>
                    <a:pt x="95" y="15"/>
                  </a:lnTo>
                  <a:lnTo>
                    <a:pt x="95" y="16"/>
                  </a:lnTo>
                  <a:lnTo>
                    <a:pt x="96" y="16"/>
                  </a:lnTo>
                  <a:lnTo>
                    <a:pt x="97" y="16"/>
                  </a:lnTo>
                  <a:lnTo>
                    <a:pt x="98" y="16"/>
                  </a:lnTo>
                  <a:lnTo>
                    <a:pt x="97" y="16"/>
                  </a:lnTo>
                  <a:lnTo>
                    <a:pt x="98" y="17"/>
                  </a:lnTo>
                  <a:lnTo>
                    <a:pt x="98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9" y="16"/>
                  </a:lnTo>
                  <a:lnTo>
                    <a:pt x="100" y="16"/>
                  </a:lnTo>
                  <a:lnTo>
                    <a:pt x="100" y="17"/>
                  </a:lnTo>
                  <a:lnTo>
                    <a:pt x="102" y="17"/>
                  </a:lnTo>
                  <a:lnTo>
                    <a:pt x="103" y="18"/>
                  </a:lnTo>
                  <a:lnTo>
                    <a:pt x="104" y="18"/>
                  </a:lnTo>
                  <a:lnTo>
                    <a:pt x="105" y="19"/>
                  </a:lnTo>
                  <a:lnTo>
                    <a:pt x="106" y="19"/>
                  </a:lnTo>
                  <a:lnTo>
                    <a:pt x="107" y="19"/>
                  </a:lnTo>
                  <a:lnTo>
                    <a:pt x="107" y="18"/>
                  </a:lnTo>
                  <a:lnTo>
                    <a:pt x="108" y="18"/>
                  </a:lnTo>
                  <a:lnTo>
                    <a:pt x="108" y="19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10" y="18"/>
                  </a:lnTo>
                  <a:lnTo>
                    <a:pt x="110" y="19"/>
                  </a:lnTo>
                  <a:lnTo>
                    <a:pt x="109" y="19"/>
                  </a:lnTo>
                  <a:lnTo>
                    <a:pt x="110" y="19"/>
                  </a:lnTo>
                  <a:lnTo>
                    <a:pt x="110" y="20"/>
                  </a:lnTo>
                  <a:lnTo>
                    <a:pt x="110" y="19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1"/>
                  </a:lnTo>
                  <a:lnTo>
                    <a:pt x="112" y="22"/>
                  </a:lnTo>
                  <a:lnTo>
                    <a:pt x="113" y="22"/>
                  </a:lnTo>
                  <a:lnTo>
                    <a:pt x="114" y="22"/>
                  </a:lnTo>
                  <a:lnTo>
                    <a:pt x="114" y="23"/>
                  </a:lnTo>
                  <a:lnTo>
                    <a:pt x="113" y="24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2" y="24"/>
                  </a:lnTo>
                  <a:lnTo>
                    <a:pt x="113" y="24"/>
                  </a:lnTo>
                  <a:lnTo>
                    <a:pt x="113" y="25"/>
                  </a:lnTo>
                  <a:lnTo>
                    <a:pt x="113" y="26"/>
                  </a:lnTo>
                  <a:lnTo>
                    <a:pt x="114" y="26"/>
                  </a:lnTo>
                  <a:lnTo>
                    <a:pt x="114" y="27"/>
                  </a:lnTo>
                  <a:lnTo>
                    <a:pt x="114" y="26"/>
                  </a:lnTo>
                  <a:lnTo>
                    <a:pt x="115" y="27"/>
                  </a:lnTo>
                  <a:lnTo>
                    <a:pt x="115" y="28"/>
                  </a:lnTo>
                  <a:lnTo>
                    <a:pt x="116" y="29"/>
                  </a:lnTo>
                  <a:lnTo>
                    <a:pt x="117" y="29"/>
                  </a:lnTo>
                  <a:lnTo>
                    <a:pt x="117" y="30"/>
                  </a:lnTo>
                  <a:lnTo>
                    <a:pt x="118" y="30"/>
                  </a:lnTo>
                  <a:lnTo>
                    <a:pt x="117" y="30"/>
                  </a:lnTo>
                  <a:lnTo>
                    <a:pt x="118" y="31"/>
                  </a:lnTo>
                  <a:lnTo>
                    <a:pt x="118" y="32"/>
                  </a:lnTo>
                  <a:lnTo>
                    <a:pt x="119" y="32"/>
                  </a:lnTo>
                  <a:lnTo>
                    <a:pt x="119" y="33"/>
                  </a:lnTo>
                  <a:lnTo>
                    <a:pt x="118" y="33"/>
                  </a:lnTo>
                  <a:lnTo>
                    <a:pt x="118" y="34"/>
                  </a:lnTo>
                  <a:lnTo>
                    <a:pt x="119" y="34"/>
                  </a:lnTo>
                  <a:lnTo>
                    <a:pt x="118" y="35"/>
                  </a:lnTo>
                  <a:lnTo>
                    <a:pt x="119" y="35"/>
                  </a:lnTo>
                  <a:lnTo>
                    <a:pt x="118" y="35"/>
                  </a:lnTo>
                  <a:lnTo>
                    <a:pt x="119" y="35"/>
                  </a:lnTo>
                  <a:lnTo>
                    <a:pt x="120" y="35"/>
                  </a:lnTo>
                  <a:lnTo>
                    <a:pt x="120" y="37"/>
                  </a:lnTo>
                  <a:lnTo>
                    <a:pt x="119" y="35"/>
                  </a:lnTo>
                  <a:lnTo>
                    <a:pt x="118" y="35"/>
                  </a:lnTo>
                  <a:lnTo>
                    <a:pt x="117" y="35"/>
                  </a:lnTo>
                  <a:lnTo>
                    <a:pt x="116" y="35"/>
                  </a:lnTo>
                  <a:lnTo>
                    <a:pt x="116" y="34"/>
                  </a:lnTo>
                  <a:lnTo>
                    <a:pt x="115" y="34"/>
                  </a:lnTo>
                  <a:lnTo>
                    <a:pt x="115" y="35"/>
                  </a:lnTo>
                  <a:lnTo>
                    <a:pt x="114" y="35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4" y="37"/>
                  </a:lnTo>
                  <a:lnTo>
                    <a:pt x="114" y="39"/>
                  </a:lnTo>
                  <a:lnTo>
                    <a:pt x="113" y="39"/>
                  </a:lnTo>
                  <a:lnTo>
                    <a:pt x="114" y="39"/>
                  </a:lnTo>
                  <a:lnTo>
                    <a:pt x="113" y="39"/>
                  </a:lnTo>
                  <a:lnTo>
                    <a:pt x="114" y="41"/>
                  </a:lnTo>
                  <a:lnTo>
                    <a:pt x="114" y="42"/>
                  </a:lnTo>
                  <a:lnTo>
                    <a:pt x="115" y="42"/>
                  </a:lnTo>
                  <a:lnTo>
                    <a:pt x="116" y="43"/>
                  </a:lnTo>
                  <a:lnTo>
                    <a:pt x="116" y="44"/>
                  </a:lnTo>
                  <a:lnTo>
                    <a:pt x="117" y="44"/>
                  </a:lnTo>
                  <a:lnTo>
                    <a:pt x="118" y="44"/>
                  </a:lnTo>
                  <a:lnTo>
                    <a:pt x="119" y="44"/>
                  </a:lnTo>
                  <a:lnTo>
                    <a:pt x="119" y="45"/>
                  </a:lnTo>
                  <a:lnTo>
                    <a:pt x="120" y="44"/>
                  </a:lnTo>
                  <a:lnTo>
                    <a:pt x="120" y="45"/>
                  </a:lnTo>
                  <a:lnTo>
                    <a:pt x="120" y="44"/>
                  </a:lnTo>
                  <a:lnTo>
                    <a:pt x="120" y="45"/>
                  </a:lnTo>
                  <a:lnTo>
                    <a:pt x="120" y="46"/>
                  </a:lnTo>
                  <a:lnTo>
                    <a:pt x="120" y="47"/>
                  </a:lnTo>
                  <a:lnTo>
                    <a:pt x="120" y="48"/>
                  </a:lnTo>
                  <a:lnTo>
                    <a:pt x="120" y="49"/>
                  </a:lnTo>
                  <a:lnTo>
                    <a:pt x="122" y="49"/>
                  </a:lnTo>
                  <a:lnTo>
                    <a:pt x="122" y="50"/>
                  </a:lnTo>
                  <a:lnTo>
                    <a:pt x="122" y="51"/>
                  </a:lnTo>
                  <a:lnTo>
                    <a:pt x="122" y="52"/>
                  </a:lnTo>
                  <a:lnTo>
                    <a:pt x="122" y="53"/>
                  </a:lnTo>
                  <a:lnTo>
                    <a:pt x="122" y="54"/>
                  </a:lnTo>
                  <a:lnTo>
                    <a:pt x="122" y="55"/>
                  </a:lnTo>
                  <a:lnTo>
                    <a:pt x="122" y="56"/>
                  </a:lnTo>
                  <a:lnTo>
                    <a:pt x="122" y="57"/>
                  </a:lnTo>
                  <a:lnTo>
                    <a:pt x="122" y="58"/>
                  </a:lnTo>
                  <a:lnTo>
                    <a:pt x="122" y="59"/>
                  </a:lnTo>
                  <a:lnTo>
                    <a:pt x="122" y="60"/>
                  </a:lnTo>
                  <a:lnTo>
                    <a:pt x="122" y="61"/>
                  </a:lnTo>
                  <a:lnTo>
                    <a:pt x="122" y="63"/>
                  </a:lnTo>
                  <a:lnTo>
                    <a:pt x="122" y="65"/>
                  </a:lnTo>
                  <a:lnTo>
                    <a:pt x="122" y="67"/>
                  </a:lnTo>
                  <a:lnTo>
                    <a:pt x="122" y="70"/>
                  </a:lnTo>
                  <a:lnTo>
                    <a:pt x="122" y="71"/>
                  </a:lnTo>
                  <a:lnTo>
                    <a:pt x="123" y="72"/>
                  </a:lnTo>
                  <a:lnTo>
                    <a:pt x="123" y="73"/>
                  </a:lnTo>
                  <a:lnTo>
                    <a:pt x="123" y="74"/>
                  </a:lnTo>
                  <a:lnTo>
                    <a:pt x="123" y="75"/>
                  </a:lnTo>
                  <a:lnTo>
                    <a:pt x="123" y="76"/>
                  </a:lnTo>
                  <a:lnTo>
                    <a:pt x="123" y="77"/>
                  </a:lnTo>
                  <a:lnTo>
                    <a:pt x="122" y="77"/>
                  </a:lnTo>
                  <a:lnTo>
                    <a:pt x="122" y="78"/>
                  </a:lnTo>
                  <a:lnTo>
                    <a:pt x="120" y="79"/>
                  </a:lnTo>
                  <a:lnTo>
                    <a:pt x="120" y="80"/>
                  </a:lnTo>
                  <a:lnTo>
                    <a:pt x="120" y="81"/>
                  </a:lnTo>
                  <a:lnTo>
                    <a:pt x="120" y="82"/>
                  </a:lnTo>
                  <a:lnTo>
                    <a:pt x="119" y="83"/>
                  </a:lnTo>
                  <a:lnTo>
                    <a:pt x="119" y="82"/>
                  </a:lnTo>
                  <a:lnTo>
                    <a:pt x="120" y="82"/>
                  </a:lnTo>
                  <a:lnTo>
                    <a:pt x="120" y="81"/>
                  </a:lnTo>
                  <a:lnTo>
                    <a:pt x="119" y="81"/>
                  </a:lnTo>
                  <a:lnTo>
                    <a:pt x="118" y="81"/>
                  </a:lnTo>
                  <a:lnTo>
                    <a:pt x="117" y="81"/>
                  </a:lnTo>
                  <a:lnTo>
                    <a:pt x="117" y="82"/>
                  </a:lnTo>
                  <a:lnTo>
                    <a:pt x="116" y="82"/>
                  </a:lnTo>
                  <a:lnTo>
                    <a:pt x="116" y="83"/>
                  </a:lnTo>
                  <a:lnTo>
                    <a:pt x="116" y="84"/>
                  </a:lnTo>
                  <a:lnTo>
                    <a:pt x="116" y="85"/>
                  </a:lnTo>
                  <a:lnTo>
                    <a:pt x="116" y="86"/>
                  </a:lnTo>
                  <a:lnTo>
                    <a:pt x="116" y="87"/>
                  </a:lnTo>
                  <a:lnTo>
                    <a:pt x="116" y="88"/>
                  </a:lnTo>
                  <a:lnTo>
                    <a:pt x="115" y="88"/>
                  </a:lnTo>
                  <a:lnTo>
                    <a:pt x="115" y="89"/>
                  </a:lnTo>
                  <a:lnTo>
                    <a:pt x="115" y="90"/>
                  </a:lnTo>
                  <a:lnTo>
                    <a:pt x="116" y="91"/>
                  </a:lnTo>
                  <a:lnTo>
                    <a:pt x="116" y="92"/>
                  </a:lnTo>
                  <a:lnTo>
                    <a:pt x="115" y="93"/>
                  </a:lnTo>
                  <a:lnTo>
                    <a:pt x="116" y="95"/>
                  </a:lnTo>
                  <a:lnTo>
                    <a:pt x="115" y="95"/>
                  </a:lnTo>
                  <a:lnTo>
                    <a:pt x="114" y="95"/>
                  </a:lnTo>
                  <a:lnTo>
                    <a:pt x="113" y="95"/>
                  </a:lnTo>
                  <a:lnTo>
                    <a:pt x="112" y="95"/>
                  </a:lnTo>
                  <a:lnTo>
                    <a:pt x="112" y="97"/>
                  </a:lnTo>
                  <a:lnTo>
                    <a:pt x="112" y="98"/>
                  </a:lnTo>
                  <a:lnTo>
                    <a:pt x="112" y="99"/>
                  </a:lnTo>
                  <a:lnTo>
                    <a:pt x="112" y="98"/>
                  </a:lnTo>
                  <a:lnTo>
                    <a:pt x="110" y="98"/>
                  </a:lnTo>
                  <a:lnTo>
                    <a:pt x="110" y="99"/>
                  </a:lnTo>
                  <a:lnTo>
                    <a:pt x="110" y="98"/>
                  </a:lnTo>
                  <a:lnTo>
                    <a:pt x="110" y="99"/>
                  </a:lnTo>
                  <a:lnTo>
                    <a:pt x="109" y="99"/>
                  </a:lnTo>
                  <a:lnTo>
                    <a:pt x="108" y="99"/>
                  </a:lnTo>
                  <a:lnTo>
                    <a:pt x="107" y="99"/>
                  </a:lnTo>
                  <a:lnTo>
                    <a:pt x="106" y="99"/>
                  </a:lnTo>
                  <a:lnTo>
                    <a:pt x="106" y="100"/>
                  </a:lnTo>
                  <a:lnTo>
                    <a:pt x="105" y="100"/>
                  </a:lnTo>
                  <a:lnTo>
                    <a:pt x="105" y="101"/>
                  </a:lnTo>
                  <a:lnTo>
                    <a:pt x="105" y="102"/>
                  </a:lnTo>
                  <a:lnTo>
                    <a:pt x="104" y="102"/>
                  </a:lnTo>
                  <a:lnTo>
                    <a:pt x="104" y="103"/>
                  </a:lnTo>
                  <a:lnTo>
                    <a:pt x="104" y="104"/>
                  </a:lnTo>
                  <a:lnTo>
                    <a:pt x="104" y="105"/>
                  </a:lnTo>
                  <a:lnTo>
                    <a:pt x="103" y="105"/>
                  </a:lnTo>
                  <a:lnTo>
                    <a:pt x="103" y="106"/>
                  </a:lnTo>
                  <a:lnTo>
                    <a:pt x="104" y="106"/>
                  </a:lnTo>
                  <a:lnTo>
                    <a:pt x="103" y="106"/>
                  </a:lnTo>
                  <a:lnTo>
                    <a:pt x="104" y="106"/>
                  </a:lnTo>
                  <a:lnTo>
                    <a:pt x="103" y="106"/>
                  </a:lnTo>
                  <a:lnTo>
                    <a:pt x="104" y="106"/>
                  </a:lnTo>
                  <a:lnTo>
                    <a:pt x="104" y="107"/>
                  </a:lnTo>
                  <a:lnTo>
                    <a:pt x="104" y="108"/>
                  </a:lnTo>
                  <a:lnTo>
                    <a:pt x="103" y="108"/>
                  </a:lnTo>
                  <a:lnTo>
                    <a:pt x="104" y="109"/>
                  </a:lnTo>
                  <a:lnTo>
                    <a:pt x="104" y="110"/>
                  </a:lnTo>
                  <a:lnTo>
                    <a:pt x="104" y="111"/>
                  </a:lnTo>
                  <a:lnTo>
                    <a:pt x="104" y="112"/>
                  </a:lnTo>
                  <a:lnTo>
                    <a:pt x="104" y="113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5"/>
                  </a:lnTo>
                  <a:lnTo>
                    <a:pt x="104" y="115"/>
                  </a:lnTo>
                  <a:lnTo>
                    <a:pt x="103" y="115"/>
                  </a:lnTo>
                  <a:lnTo>
                    <a:pt x="104" y="116"/>
                  </a:lnTo>
                  <a:lnTo>
                    <a:pt x="103" y="116"/>
                  </a:lnTo>
                  <a:lnTo>
                    <a:pt x="104" y="116"/>
                  </a:lnTo>
                  <a:lnTo>
                    <a:pt x="105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09" y="120"/>
                  </a:lnTo>
                  <a:lnTo>
                    <a:pt x="110" y="120"/>
                  </a:lnTo>
                  <a:lnTo>
                    <a:pt x="112" y="120"/>
                  </a:lnTo>
                  <a:lnTo>
                    <a:pt x="113" y="120"/>
                  </a:lnTo>
                  <a:lnTo>
                    <a:pt x="112" y="120"/>
                  </a:lnTo>
                  <a:lnTo>
                    <a:pt x="113" y="120"/>
                  </a:lnTo>
                  <a:lnTo>
                    <a:pt x="113" y="121"/>
                  </a:lnTo>
                  <a:lnTo>
                    <a:pt x="114" y="121"/>
                  </a:lnTo>
                  <a:lnTo>
                    <a:pt x="115" y="121"/>
                  </a:lnTo>
                  <a:lnTo>
                    <a:pt x="115" y="122"/>
                  </a:lnTo>
                  <a:lnTo>
                    <a:pt x="114" y="122"/>
                  </a:lnTo>
                  <a:lnTo>
                    <a:pt x="115" y="122"/>
                  </a:lnTo>
                  <a:lnTo>
                    <a:pt x="116" y="121"/>
                  </a:lnTo>
                  <a:lnTo>
                    <a:pt x="116" y="122"/>
                  </a:lnTo>
                  <a:lnTo>
                    <a:pt x="116" y="121"/>
                  </a:lnTo>
                  <a:lnTo>
                    <a:pt x="117" y="120"/>
                  </a:lnTo>
                  <a:lnTo>
                    <a:pt x="118" y="120"/>
                  </a:lnTo>
                  <a:lnTo>
                    <a:pt x="117" y="120"/>
                  </a:lnTo>
                  <a:lnTo>
                    <a:pt x="118" y="120"/>
                  </a:lnTo>
                  <a:lnTo>
                    <a:pt x="118" y="118"/>
                  </a:lnTo>
                  <a:lnTo>
                    <a:pt x="119" y="118"/>
                  </a:lnTo>
                  <a:lnTo>
                    <a:pt x="118" y="118"/>
                  </a:lnTo>
                  <a:lnTo>
                    <a:pt x="119" y="118"/>
                  </a:lnTo>
                  <a:lnTo>
                    <a:pt x="119" y="116"/>
                  </a:lnTo>
                  <a:lnTo>
                    <a:pt x="120" y="116"/>
                  </a:lnTo>
                  <a:lnTo>
                    <a:pt x="120" y="115"/>
                  </a:lnTo>
                  <a:lnTo>
                    <a:pt x="120" y="114"/>
                  </a:lnTo>
                  <a:lnTo>
                    <a:pt x="122" y="114"/>
                  </a:lnTo>
                  <a:lnTo>
                    <a:pt x="120" y="114"/>
                  </a:lnTo>
                  <a:lnTo>
                    <a:pt x="122" y="114"/>
                  </a:lnTo>
                  <a:lnTo>
                    <a:pt x="122" y="115"/>
                  </a:lnTo>
                  <a:lnTo>
                    <a:pt x="120" y="115"/>
                  </a:lnTo>
                  <a:lnTo>
                    <a:pt x="122" y="115"/>
                  </a:lnTo>
                  <a:lnTo>
                    <a:pt x="122" y="114"/>
                  </a:lnTo>
                  <a:lnTo>
                    <a:pt x="122" y="115"/>
                  </a:lnTo>
                  <a:lnTo>
                    <a:pt x="122" y="114"/>
                  </a:lnTo>
                  <a:lnTo>
                    <a:pt x="122" y="113"/>
                  </a:lnTo>
                  <a:lnTo>
                    <a:pt x="123" y="113"/>
                  </a:lnTo>
                  <a:lnTo>
                    <a:pt x="122" y="112"/>
                  </a:lnTo>
                  <a:lnTo>
                    <a:pt x="123" y="112"/>
                  </a:lnTo>
                  <a:lnTo>
                    <a:pt x="123" y="111"/>
                  </a:lnTo>
                  <a:lnTo>
                    <a:pt x="123" y="110"/>
                  </a:lnTo>
                  <a:lnTo>
                    <a:pt x="124" y="109"/>
                  </a:lnTo>
                  <a:lnTo>
                    <a:pt x="123" y="109"/>
                  </a:lnTo>
                  <a:lnTo>
                    <a:pt x="124" y="108"/>
                  </a:lnTo>
                  <a:lnTo>
                    <a:pt x="124" y="107"/>
                  </a:lnTo>
                  <a:lnTo>
                    <a:pt x="125" y="107"/>
                  </a:lnTo>
                  <a:lnTo>
                    <a:pt x="125" y="106"/>
                  </a:lnTo>
                  <a:lnTo>
                    <a:pt x="125" y="105"/>
                  </a:lnTo>
                  <a:lnTo>
                    <a:pt x="126" y="105"/>
                  </a:lnTo>
                  <a:lnTo>
                    <a:pt x="126" y="104"/>
                  </a:lnTo>
                  <a:lnTo>
                    <a:pt x="127" y="103"/>
                  </a:lnTo>
                  <a:lnTo>
                    <a:pt x="127" y="102"/>
                  </a:lnTo>
                  <a:lnTo>
                    <a:pt x="126" y="101"/>
                  </a:lnTo>
                  <a:lnTo>
                    <a:pt x="125" y="102"/>
                  </a:lnTo>
                  <a:lnTo>
                    <a:pt x="125" y="101"/>
                  </a:lnTo>
                  <a:lnTo>
                    <a:pt x="125" y="102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1"/>
                  </a:lnTo>
                  <a:lnTo>
                    <a:pt x="125" y="101"/>
                  </a:lnTo>
                  <a:lnTo>
                    <a:pt x="127" y="101"/>
                  </a:lnTo>
                  <a:lnTo>
                    <a:pt x="128" y="100"/>
                  </a:lnTo>
                  <a:lnTo>
                    <a:pt x="128" y="99"/>
                  </a:lnTo>
                  <a:lnTo>
                    <a:pt x="129" y="99"/>
                  </a:lnTo>
                  <a:lnTo>
                    <a:pt x="129" y="98"/>
                  </a:lnTo>
                  <a:lnTo>
                    <a:pt x="129" y="97"/>
                  </a:lnTo>
                  <a:lnTo>
                    <a:pt x="130" y="97"/>
                  </a:lnTo>
                  <a:lnTo>
                    <a:pt x="132" y="97"/>
                  </a:lnTo>
                  <a:lnTo>
                    <a:pt x="132" y="95"/>
                  </a:lnTo>
                  <a:lnTo>
                    <a:pt x="133" y="95"/>
                  </a:lnTo>
                  <a:lnTo>
                    <a:pt x="134" y="95"/>
                  </a:lnTo>
                  <a:lnTo>
                    <a:pt x="135" y="95"/>
                  </a:lnTo>
                  <a:lnTo>
                    <a:pt x="136" y="95"/>
                  </a:lnTo>
                  <a:lnTo>
                    <a:pt x="137" y="95"/>
                  </a:lnTo>
                  <a:lnTo>
                    <a:pt x="136" y="95"/>
                  </a:lnTo>
                  <a:lnTo>
                    <a:pt x="137" y="95"/>
                  </a:lnTo>
                  <a:lnTo>
                    <a:pt x="137" y="93"/>
                  </a:lnTo>
                  <a:lnTo>
                    <a:pt x="138" y="93"/>
                  </a:lnTo>
                  <a:lnTo>
                    <a:pt x="138" y="92"/>
                  </a:lnTo>
                  <a:lnTo>
                    <a:pt x="139" y="92"/>
                  </a:lnTo>
                  <a:lnTo>
                    <a:pt x="140" y="91"/>
                  </a:lnTo>
                  <a:lnTo>
                    <a:pt x="140" y="90"/>
                  </a:lnTo>
                  <a:lnTo>
                    <a:pt x="142" y="90"/>
                  </a:lnTo>
                  <a:lnTo>
                    <a:pt x="143" y="90"/>
                  </a:lnTo>
                  <a:lnTo>
                    <a:pt x="142" y="90"/>
                  </a:lnTo>
                  <a:lnTo>
                    <a:pt x="143" y="91"/>
                  </a:lnTo>
                  <a:lnTo>
                    <a:pt x="143" y="90"/>
                  </a:lnTo>
                  <a:lnTo>
                    <a:pt x="143" y="91"/>
                  </a:lnTo>
                  <a:lnTo>
                    <a:pt x="144" y="91"/>
                  </a:lnTo>
                  <a:lnTo>
                    <a:pt x="145" y="91"/>
                  </a:lnTo>
                  <a:lnTo>
                    <a:pt x="146" y="91"/>
                  </a:lnTo>
                  <a:lnTo>
                    <a:pt x="146" y="92"/>
                  </a:lnTo>
                  <a:lnTo>
                    <a:pt x="147" y="92"/>
                  </a:lnTo>
                  <a:lnTo>
                    <a:pt x="148" y="93"/>
                  </a:lnTo>
                  <a:lnTo>
                    <a:pt x="149" y="93"/>
                  </a:lnTo>
                  <a:lnTo>
                    <a:pt x="150" y="93"/>
                  </a:lnTo>
                  <a:lnTo>
                    <a:pt x="150" y="95"/>
                  </a:lnTo>
                  <a:lnTo>
                    <a:pt x="152" y="95"/>
                  </a:lnTo>
                  <a:lnTo>
                    <a:pt x="152" y="97"/>
                  </a:lnTo>
                  <a:lnTo>
                    <a:pt x="152" y="98"/>
                  </a:lnTo>
                  <a:lnTo>
                    <a:pt x="153" y="98"/>
                  </a:lnTo>
                  <a:lnTo>
                    <a:pt x="153" y="99"/>
                  </a:lnTo>
                  <a:lnTo>
                    <a:pt x="154" y="99"/>
                  </a:lnTo>
                  <a:lnTo>
                    <a:pt x="154" y="100"/>
                  </a:lnTo>
                  <a:lnTo>
                    <a:pt x="154" y="101"/>
                  </a:lnTo>
                  <a:lnTo>
                    <a:pt x="155" y="101"/>
                  </a:lnTo>
                  <a:lnTo>
                    <a:pt x="155" y="102"/>
                  </a:lnTo>
                  <a:lnTo>
                    <a:pt x="155" y="103"/>
                  </a:lnTo>
                  <a:lnTo>
                    <a:pt x="156" y="103"/>
                  </a:lnTo>
                  <a:lnTo>
                    <a:pt x="156" y="104"/>
                  </a:lnTo>
                  <a:lnTo>
                    <a:pt x="156" y="105"/>
                  </a:lnTo>
                  <a:lnTo>
                    <a:pt x="156" y="106"/>
                  </a:lnTo>
                  <a:lnTo>
                    <a:pt x="157" y="107"/>
                  </a:lnTo>
                  <a:lnTo>
                    <a:pt x="157" y="108"/>
                  </a:lnTo>
                  <a:lnTo>
                    <a:pt x="157" y="109"/>
                  </a:lnTo>
                  <a:lnTo>
                    <a:pt x="157" y="110"/>
                  </a:lnTo>
                  <a:lnTo>
                    <a:pt x="158" y="110"/>
                  </a:lnTo>
                  <a:lnTo>
                    <a:pt x="158" y="111"/>
                  </a:lnTo>
                  <a:lnTo>
                    <a:pt x="158" y="112"/>
                  </a:lnTo>
                  <a:lnTo>
                    <a:pt x="158" y="113"/>
                  </a:lnTo>
                  <a:lnTo>
                    <a:pt x="159" y="114"/>
                  </a:lnTo>
                  <a:lnTo>
                    <a:pt x="158" y="114"/>
                  </a:lnTo>
                  <a:lnTo>
                    <a:pt x="159" y="115"/>
                  </a:lnTo>
                  <a:lnTo>
                    <a:pt x="159" y="116"/>
                  </a:lnTo>
                  <a:lnTo>
                    <a:pt x="160" y="118"/>
                  </a:lnTo>
                  <a:lnTo>
                    <a:pt x="160" y="120"/>
                  </a:lnTo>
                  <a:lnTo>
                    <a:pt x="160" y="121"/>
                  </a:lnTo>
                  <a:lnTo>
                    <a:pt x="162" y="121"/>
                  </a:lnTo>
                  <a:lnTo>
                    <a:pt x="162" y="122"/>
                  </a:lnTo>
                  <a:lnTo>
                    <a:pt x="162" y="123"/>
                  </a:lnTo>
                  <a:lnTo>
                    <a:pt x="162" y="124"/>
                  </a:lnTo>
                  <a:lnTo>
                    <a:pt x="162" y="125"/>
                  </a:lnTo>
                  <a:lnTo>
                    <a:pt x="162" y="126"/>
                  </a:lnTo>
                  <a:lnTo>
                    <a:pt x="162" y="127"/>
                  </a:lnTo>
                  <a:lnTo>
                    <a:pt x="163" y="128"/>
                  </a:lnTo>
                  <a:lnTo>
                    <a:pt x="163" y="129"/>
                  </a:lnTo>
                  <a:lnTo>
                    <a:pt x="163" y="131"/>
                  </a:lnTo>
                  <a:lnTo>
                    <a:pt x="164" y="132"/>
                  </a:lnTo>
                  <a:lnTo>
                    <a:pt x="164" y="133"/>
                  </a:lnTo>
                  <a:lnTo>
                    <a:pt x="164" y="134"/>
                  </a:lnTo>
                  <a:lnTo>
                    <a:pt x="164" y="135"/>
                  </a:lnTo>
                  <a:lnTo>
                    <a:pt x="164" y="136"/>
                  </a:lnTo>
                  <a:lnTo>
                    <a:pt x="165" y="137"/>
                  </a:lnTo>
                  <a:lnTo>
                    <a:pt x="165" y="138"/>
                  </a:lnTo>
                  <a:lnTo>
                    <a:pt x="166" y="139"/>
                  </a:lnTo>
                  <a:lnTo>
                    <a:pt x="167" y="141"/>
                  </a:lnTo>
                  <a:lnTo>
                    <a:pt x="167" y="142"/>
                  </a:lnTo>
                  <a:lnTo>
                    <a:pt x="167" y="143"/>
                  </a:lnTo>
                  <a:lnTo>
                    <a:pt x="168" y="144"/>
                  </a:lnTo>
                  <a:lnTo>
                    <a:pt x="169" y="144"/>
                  </a:lnTo>
                  <a:lnTo>
                    <a:pt x="170" y="148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70" y="152"/>
                  </a:lnTo>
                  <a:lnTo>
                    <a:pt x="170" y="154"/>
                  </a:lnTo>
                  <a:lnTo>
                    <a:pt x="170" y="155"/>
                  </a:lnTo>
                  <a:lnTo>
                    <a:pt x="170" y="157"/>
                  </a:lnTo>
                  <a:lnTo>
                    <a:pt x="170" y="159"/>
                  </a:lnTo>
                  <a:lnTo>
                    <a:pt x="170" y="160"/>
                  </a:lnTo>
                  <a:lnTo>
                    <a:pt x="170" y="162"/>
                  </a:lnTo>
                  <a:lnTo>
                    <a:pt x="170" y="163"/>
                  </a:lnTo>
                  <a:lnTo>
                    <a:pt x="170" y="164"/>
                  </a:lnTo>
                  <a:lnTo>
                    <a:pt x="170" y="165"/>
                  </a:lnTo>
                  <a:lnTo>
                    <a:pt x="170" y="167"/>
                  </a:lnTo>
                  <a:lnTo>
                    <a:pt x="170" y="169"/>
                  </a:lnTo>
                  <a:lnTo>
                    <a:pt x="170" y="171"/>
                  </a:lnTo>
                  <a:lnTo>
                    <a:pt x="170" y="172"/>
                  </a:lnTo>
                  <a:lnTo>
                    <a:pt x="169" y="173"/>
                  </a:lnTo>
                  <a:lnTo>
                    <a:pt x="169" y="174"/>
                  </a:lnTo>
                  <a:lnTo>
                    <a:pt x="168" y="174"/>
                  </a:lnTo>
                  <a:lnTo>
                    <a:pt x="168" y="176"/>
                  </a:lnTo>
                  <a:lnTo>
                    <a:pt x="167" y="176"/>
                  </a:lnTo>
                  <a:lnTo>
                    <a:pt x="166" y="176"/>
                  </a:lnTo>
                  <a:lnTo>
                    <a:pt x="165" y="176"/>
                  </a:lnTo>
                  <a:lnTo>
                    <a:pt x="164" y="176"/>
                  </a:lnTo>
                  <a:lnTo>
                    <a:pt x="164" y="178"/>
                  </a:lnTo>
                  <a:lnTo>
                    <a:pt x="164" y="176"/>
                  </a:lnTo>
                  <a:lnTo>
                    <a:pt x="165" y="176"/>
                  </a:lnTo>
                  <a:lnTo>
                    <a:pt x="165" y="174"/>
                  </a:lnTo>
                  <a:lnTo>
                    <a:pt x="164" y="174"/>
                  </a:lnTo>
                  <a:lnTo>
                    <a:pt x="164" y="176"/>
                  </a:lnTo>
                  <a:lnTo>
                    <a:pt x="163" y="176"/>
                  </a:lnTo>
                  <a:lnTo>
                    <a:pt x="164" y="174"/>
                  </a:lnTo>
                  <a:lnTo>
                    <a:pt x="163" y="174"/>
                  </a:lnTo>
                  <a:lnTo>
                    <a:pt x="162" y="174"/>
                  </a:lnTo>
                  <a:lnTo>
                    <a:pt x="162" y="173"/>
                  </a:lnTo>
                  <a:lnTo>
                    <a:pt x="163" y="174"/>
                  </a:lnTo>
                  <a:lnTo>
                    <a:pt x="163" y="173"/>
                  </a:lnTo>
                  <a:lnTo>
                    <a:pt x="163" y="172"/>
                  </a:lnTo>
                  <a:lnTo>
                    <a:pt x="164" y="172"/>
                  </a:lnTo>
                  <a:lnTo>
                    <a:pt x="163" y="171"/>
                  </a:lnTo>
                  <a:lnTo>
                    <a:pt x="164" y="171"/>
                  </a:lnTo>
                  <a:lnTo>
                    <a:pt x="164" y="172"/>
                  </a:lnTo>
                  <a:lnTo>
                    <a:pt x="164" y="171"/>
                  </a:lnTo>
                  <a:lnTo>
                    <a:pt x="165" y="172"/>
                  </a:lnTo>
                  <a:lnTo>
                    <a:pt x="165" y="171"/>
                  </a:lnTo>
                  <a:lnTo>
                    <a:pt x="165" y="170"/>
                  </a:lnTo>
                  <a:lnTo>
                    <a:pt x="165" y="169"/>
                  </a:lnTo>
                  <a:lnTo>
                    <a:pt x="164" y="169"/>
                  </a:lnTo>
                  <a:lnTo>
                    <a:pt x="163" y="169"/>
                  </a:lnTo>
                  <a:lnTo>
                    <a:pt x="162" y="168"/>
                  </a:lnTo>
                  <a:lnTo>
                    <a:pt x="162" y="169"/>
                  </a:lnTo>
                  <a:lnTo>
                    <a:pt x="160" y="169"/>
                  </a:lnTo>
                  <a:lnTo>
                    <a:pt x="160" y="170"/>
                  </a:lnTo>
                  <a:lnTo>
                    <a:pt x="160" y="171"/>
                  </a:lnTo>
                  <a:lnTo>
                    <a:pt x="159" y="171"/>
                  </a:lnTo>
                  <a:lnTo>
                    <a:pt x="158" y="172"/>
                  </a:lnTo>
                  <a:lnTo>
                    <a:pt x="158" y="174"/>
                  </a:lnTo>
                  <a:lnTo>
                    <a:pt x="159" y="174"/>
                  </a:lnTo>
                  <a:lnTo>
                    <a:pt x="160" y="174"/>
                  </a:lnTo>
                  <a:lnTo>
                    <a:pt x="160" y="176"/>
                  </a:lnTo>
                  <a:lnTo>
                    <a:pt x="159" y="176"/>
                  </a:lnTo>
                  <a:lnTo>
                    <a:pt x="158" y="176"/>
                  </a:lnTo>
                  <a:lnTo>
                    <a:pt x="157" y="176"/>
                  </a:lnTo>
                  <a:lnTo>
                    <a:pt x="157" y="178"/>
                  </a:lnTo>
                  <a:lnTo>
                    <a:pt x="156" y="178"/>
                  </a:lnTo>
                  <a:lnTo>
                    <a:pt x="156" y="180"/>
                  </a:lnTo>
                  <a:lnTo>
                    <a:pt x="156" y="181"/>
                  </a:lnTo>
                  <a:lnTo>
                    <a:pt x="156" y="182"/>
                  </a:lnTo>
                  <a:lnTo>
                    <a:pt x="157" y="182"/>
                  </a:lnTo>
                  <a:lnTo>
                    <a:pt x="157" y="183"/>
                  </a:lnTo>
                  <a:lnTo>
                    <a:pt x="157" y="186"/>
                  </a:lnTo>
                  <a:lnTo>
                    <a:pt x="157" y="187"/>
                  </a:lnTo>
                  <a:lnTo>
                    <a:pt x="156" y="188"/>
                  </a:lnTo>
                  <a:lnTo>
                    <a:pt x="156" y="189"/>
                  </a:lnTo>
                  <a:lnTo>
                    <a:pt x="155" y="189"/>
                  </a:lnTo>
                  <a:lnTo>
                    <a:pt x="154" y="189"/>
                  </a:lnTo>
                  <a:lnTo>
                    <a:pt x="153" y="189"/>
                  </a:lnTo>
                  <a:lnTo>
                    <a:pt x="153" y="190"/>
                  </a:lnTo>
                  <a:lnTo>
                    <a:pt x="152" y="191"/>
                  </a:lnTo>
                  <a:lnTo>
                    <a:pt x="150" y="192"/>
                  </a:lnTo>
                  <a:lnTo>
                    <a:pt x="150" y="193"/>
                  </a:lnTo>
                  <a:lnTo>
                    <a:pt x="149" y="194"/>
                  </a:lnTo>
                  <a:lnTo>
                    <a:pt x="149" y="196"/>
                  </a:lnTo>
                  <a:lnTo>
                    <a:pt x="149" y="197"/>
                  </a:lnTo>
                  <a:lnTo>
                    <a:pt x="148" y="197"/>
                  </a:lnTo>
                  <a:lnTo>
                    <a:pt x="148" y="198"/>
                  </a:lnTo>
                  <a:lnTo>
                    <a:pt x="148" y="199"/>
                  </a:lnTo>
                  <a:lnTo>
                    <a:pt x="148" y="201"/>
                  </a:lnTo>
                  <a:lnTo>
                    <a:pt x="148" y="202"/>
                  </a:lnTo>
                  <a:lnTo>
                    <a:pt x="147" y="202"/>
                  </a:lnTo>
                  <a:lnTo>
                    <a:pt x="147" y="204"/>
                  </a:lnTo>
                  <a:lnTo>
                    <a:pt x="147" y="206"/>
                  </a:lnTo>
                  <a:lnTo>
                    <a:pt x="147" y="207"/>
                  </a:lnTo>
                  <a:lnTo>
                    <a:pt x="148" y="208"/>
                  </a:lnTo>
                  <a:lnTo>
                    <a:pt x="148" y="207"/>
                  </a:lnTo>
                  <a:lnTo>
                    <a:pt x="148" y="209"/>
                  </a:lnTo>
                  <a:lnTo>
                    <a:pt x="148" y="210"/>
                  </a:lnTo>
                  <a:lnTo>
                    <a:pt x="147" y="210"/>
                  </a:lnTo>
                  <a:lnTo>
                    <a:pt x="147" y="211"/>
                  </a:lnTo>
                  <a:lnTo>
                    <a:pt x="147" y="212"/>
                  </a:lnTo>
                  <a:lnTo>
                    <a:pt x="146" y="212"/>
                  </a:lnTo>
                  <a:lnTo>
                    <a:pt x="146" y="213"/>
                  </a:lnTo>
                  <a:lnTo>
                    <a:pt x="145" y="213"/>
                  </a:lnTo>
                  <a:lnTo>
                    <a:pt x="145" y="214"/>
                  </a:lnTo>
                  <a:lnTo>
                    <a:pt x="145" y="215"/>
                  </a:lnTo>
                  <a:lnTo>
                    <a:pt x="146" y="215"/>
                  </a:lnTo>
                  <a:lnTo>
                    <a:pt x="145" y="215"/>
                  </a:lnTo>
                  <a:lnTo>
                    <a:pt x="145" y="216"/>
                  </a:lnTo>
                  <a:lnTo>
                    <a:pt x="145" y="215"/>
                  </a:lnTo>
                  <a:lnTo>
                    <a:pt x="145" y="216"/>
                  </a:lnTo>
                  <a:lnTo>
                    <a:pt x="145" y="215"/>
                  </a:lnTo>
                  <a:lnTo>
                    <a:pt x="144" y="215"/>
                  </a:lnTo>
                  <a:lnTo>
                    <a:pt x="143" y="215"/>
                  </a:lnTo>
                  <a:lnTo>
                    <a:pt x="143" y="216"/>
                  </a:lnTo>
                  <a:lnTo>
                    <a:pt x="143" y="217"/>
                  </a:lnTo>
                  <a:lnTo>
                    <a:pt x="142" y="217"/>
                  </a:lnTo>
                  <a:lnTo>
                    <a:pt x="142" y="219"/>
                  </a:lnTo>
                  <a:lnTo>
                    <a:pt x="142" y="220"/>
                  </a:lnTo>
                  <a:lnTo>
                    <a:pt x="140" y="221"/>
                  </a:lnTo>
                  <a:lnTo>
                    <a:pt x="140" y="223"/>
                  </a:lnTo>
                  <a:lnTo>
                    <a:pt x="140" y="224"/>
                  </a:lnTo>
                  <a:lnTo>
                    <a:pt x="140" y="223"/>
                  </a:lnTo>
                  <a:lnTo>
                    <a:pt x="140" y="224"/>
                  </a:lnTo>
                  <a:lnTo>
                    <a:pt x="139" y="224"/>
                  </a:lnTo>
                  <a:lnTo>
                    <a:pt x="139" y="225"/>
                  </a:lnTo>
                  <a:lnTo>
                    <a:pt x="140" y="226"/>
                  </a:lnTo>
                  <a:lnTo>
                    <a:pt x="140" y="228"/>
                  </a:lnTo>
                  <a:lnTo>
                    <a:pt x="140" y="227"/>
                  </a:lnTo>
                  <a:lnTo>
                    <a:pt x="139" y="228"/>
                  </a:lnTo>
                  <a:lnTo>
                    <a:pt x="138" y="227"/>
                  </a:lnTo>
                  <a:lnTo>
                    <a:pt x="138" y="228"/>
                  </a:lnTo>
                  <a:lnTo>
                    <a:pt x="139" y="228"/>
                  </a:lnTo>
                  <a:lnTo>
                    <a:pt x="139" y="229"/>
                  </a:lnTo>
                  <a:lnTo>
                    <a:pt x="139" y="228"/>
                  </a:lnTo>
                  <a:lnTo>
                    <a:pt x="139" y="229"/>
                  </a:lnTo>
                  <a:lnTo>
                    <a:pt x="139" y="228"/>
                  </a:lnTo>
                  <a:lnTo>
                    <a:pt x="140" y="229"/>
                  </a:lnTo>
                  <a:lnTo>
                    <a:pt x="139" y="229"/>
                  </a:lnTo>
                  <a:lnTo>
                    <a:pt x="137" y="229"/>
                  </a:lnTo>
                  <a:lnTo>
                    <a:pt x="136" y="230"/>
                  </a:lnTo>
                  <a:lnTo>
                    <a:pt x="135" y="230"/>
                  </a:lnTo>
                  <a:lnTo>
                    <a:pt x="133" y="230"/>
                  </a:lnTo>
                  <a:lnTo>
                    <a:pt x="130" y="230"/>
                  </a:lnTo>
                  <a:lnTo>
                    <a:pt x="129" y="230"/>
                  </a:lnTo>
                  <a:lnTo>
                    <a:pt x="128" y="230"/>
                  </a:lnTo>
                  <a:lnTo>
                    <a:pt x="127" y="230"/>
                  </a:lnTo>
                  <a:lnTo>
                    <a:pt x="127" y="232"/>
                  </a:lnTo>
                  <a:lnTo>
                    <a:pt x="123" y="232"/>
                  </a:lnTo>
                  <a:lnTo>
                    <a:pt x="122" y="232"/>
                  </a:lnTo>
                  <a:lnTo>
                    <a:pt x="120" y="232"/>
                  </a:lnTo>
                  <a:lnTo>
                    <a:pt x="117" y="232"/>
                  </a:lnTo>
                  <a:lnTo>
                    <a:pt x="116" y="234"/>
                  </a:lnTo>
                  <a:lnTo>
                    <a:pt x="115" y="234"/>
                  </a:lnTo>
                  <a:lnTo>
                    <a:pt x="113" y="234"/>
                  </a:lnTo>
                  <a:lnTo>
                    <a:pt x="112" y="234"/>
                  </a:lnTo>
                  <a:lnTo>
                    <a:pt x="108" y="234"/>
                  </a:lnTo>
                  <a:lnTo>
                    <a:pt x="107" y="234"/>
                  </a:lnTo>
                  <a:lnTo>
                    <a:pt x="102" y="236"/>
                  </a:lnTo>
                  <a:lnTo>
                    <a:pt x="100" y="236"/>
                  </a:lnTo>
                  <a:lnTo>
                    <a:pt x="99" y="236"/>
                  </a:lnTo>
                  <a:lnTo>
                    <a:pt x="97" y="236"/>
                  </a:lnTo>
                  <a:lnTo>
                    <a:pt x="94" y="237"/>
                  </a:lnTo>
                  <a:lnTo>
                    <a:pt x="92" y="237"/>
                  </a:lnTo>
                  <a:lnTo>
                    <a:pt x="89" y="238"/>
                  </a:lnTo>
                  <a:lnTo>
                    <a:pt x="88" y="238"/>
                  </a:lnTo>
                  <a:lnTo>
                    <a:pt x="86" y="238"/>
                  </a:lnTo>
                  <a:lnTo>
                    <a:pt x="84" y="238"/>
                  </a:lnTo>
                  <a:lnTo>
                    <a:pt x="84" y="239"/>
                  </a:lnTo>
                  <a:lnTo>
                    <a:pt x="83" y="236"/>
                  </a:lnTo>
                  <a:lnTo>
                    <a:pt x="82" y="236"/>
                  </a:lnTo>
                  <a:lnTo>
                    <a:pt x="78" y="236"/>
                  </a:lnTo>
                  <a:lnTo>
                    <a:pt x="77" y="236"/>
                  </a:lnTo>
                  <a:lnTo>
                    <a:pt x="76" y="236"/>
                  </a:lnTo>
                  <a:lnTo>
                    <a:pt x="74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69" y="237"/>
                  </a:lnTo>
                  <a:lnTo>
                    <a:pt x="68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3" y="238"/>
                  </a:lnTo>
                  <a:lnTo>
                    <a:pt x="62" y="238"/>
                  </a:lnTo>
                  <a:lnTo>
                    <a:pt x="60" y="238"/>
                  </a:lnTo>
                  <a:lnTo>
                    <a:pt x="58" y="238"/>
                  </a:lnTo>
                  <a:lnTo>
                    <a:pt x="55" y="239"/>
                  </a:lnTo>
                  <a:lnTo>
                    <a:pt x="54" y="239"/>
                  </a:lnTo>
                  <a:lnTo>
                    <a:pt x="52" y="239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49" y="239"/>
                  </a:lnTo>
                  <a:lnTo>
                    <a:pt x="49" y="240"/>
                  </a:lnTo>
                  <a:lnTo>
                    <a:pt x="46" y="240"/>
                  </a:lnTo>
                  <a:lnTo>
                    <a:pt x="45" y="240"/>
                  </a:lnTo>
                  <a:lnTo>
                    <a:pt x="43" y="240"/>
                  </a:lnTo>
                  <a:lnTo>
                    <a:pt x="42" y="240"/>
                  </a:lnTo>
                  <a:lnTo>
                    <a:pt x="41" y="241"/>
                  </a:lnTo>
                  <a:lnTo>
                    <a:pt x="40" y="241"/>
                  </a:lnTo>
                  <a:lnTo>
                    <a:pt x="38" y="241"/>
                  </a:lnTo>
                  <a:lnTo>
                    <a:pt x="37" y="241"/>
                  </a:lnTo>
                  <a:lnTo>
                    <a:pt x="35" y="241"/>
                  </a:lnTo>
                  <a:lnTo>
                    <a:pt x="34" y="241"/>
                  </a:lnTo>
                  <a:lnTo>
                    <a:pt x="32" y="242"/>
                  </a:lnTo>
                  <a:lnTo>
                    <a:pt x="31" y="242"/>
                  </a:lnTo>
                  <a:lnTo>
                    <a:pt x="30" y="242"/>
                  </a:lnTo>
                  <a:lnTo>
                    <a:pt x="29" y="242"/>
                  </a:lnTo>
                  <a:lnTo>
                    <a:pt x="28" y="242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4" y="243"/>
                  </a:lnTo>
                  <a:lnTo>
                    <a:pt x="22" y="243"/>
                  </a:lnTo>
                  <a:lnTo>
                    <a:pt x="21" y="243"/>
                  </a:lnTo>
                  <a:lnTo>
                    <a:pt x="16" y="244"/>
                  </a:lnTo>
                  <a:lnTo>
                    <a:pt x="14" y="244"/>
                  </a:lnTo>
                  <a:lnTo>
                    <a:pt x="10" y="244"/>
                  </a:lnTo>
                  <a:lnTo>
                    <a:pt x="4" y="245"/>
                  </a:lnTo>
                  <a:lnTo>
                    <a:pt x="2" y="245"/>
                  </a:lnTo>
                  <a:lnTo>
                    <a:pt x="1" y="245"/>
                  </a:lnTo>
                  <a:close/>
                </a:path>
              </a:pathLst>
            </a:custGeom>
            <a:solidFill>
              <a:schemeClr val="accent5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4AD79291-8F3E-4F49-A23C-F8087BE2164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443" y="1385"/>
              <a:ext cx="446" cy="239"/>
            </a:xfrm>
            <a:custGeom>
              <a:avLst/>
              <a:gdLst>
                <a:gd name="T0" fmla="*/ 32 w 253"/>
                <a:gd name="T1" fmla="*/ 86 h 139"/>
                <a:gd name="T2" fmla="*/ 63 w 253"/>
                <a:gd name="T3" fmla="*/ 74 h 139"/>
                <a:gd name="T4" fmla="*/ 88 w 253"/>
                <a:gd name="T5" fmla="*/ 57 h 139"/>
                <a:gd name="T6" fmla="*/ 102 w 253"/>
                <a:gd name="T7" fmla="*/ 40 h 139"/>
                <a:gd name="T8" fmla="*/ 127 w 253"/>
                <a:gd name="T9" fmla="*/ 14 h 139"/>
                <a:gd name="T10" fmla="*/ 155 w 253"/>
                <a:gd name="T11" fmla="*/ 0 h 139"/>
                <a:gd name="T12" fmla="*/ 167 w 253"/>
                <a:gd name="T13" fmla="*/ 7 h 139"/>
                <a:gd name="T14" fmla="*/ 150 w 253"/>
                <a:gd name="T15" fmla="*/ 22 h 139"/>
                <a:gd name="T16" fmla="*/ 136 w 253"/>
                <a:gd name="T17" fmla="*/ 43 h 139"/>
                <a:gd name="T18" fmla="*/ 129 w 253"/>
                <a:gd name="T19" fmla="*/ 70 h 139"/>
                <a:gd name="T20" fmla="*/ 145 w 253"/>
                <a:gd name="T21" fmla="*/ 57 h 139"/>
                <a:gd name="T22" fmla="*/ 145 w 253"/>
                <a:gd name="T23" fmla="*/ 62 h 139"/>
                <a:gd name="T24" fmla="*/ 175 w 253"/>
                <a:gd name="T25" fmla="*/ 62 h 139"/>
                <a:gd name="T26" fmla="*/ 189 w 253"/>
                <a:gd name="T27" fmla="*/ 72 h 139"/>
                <a:gd name="T28" fmla="*/ 204 w 253"/>
                <a:gd name="T29" fmla="*/ 86 h 139"/>
                <a:gd name="T30" fmla="*/ 226 w 253"/>
                <a:gd name="T31" fmla="*/ 93 h 139"/>
                <a:gd name="T32" fmla="*/ 243 w 253"/>
                <a:gd name="T33" fmla="*/ 96 h 139"/>
                <a:gd name="T34" fmla="*/ 257 w 253"/>
                <a:gd name="T35" fmla="*/ 95 h 139"/>
                <a:gd name="T36" fmla="*/ 286 w 253"/>
                <a:gd name="T37" fmla="*/ 69 h 139"/>
                <a:gd name="T38" fmla="*/ 321 w 253"/>
                <a:gd name="T39" fmla="*/ 65 h 139"/>
                <a:gd name="T40" fmla="*/ 361 w 253"/>
                <a:gd name="T41" fmla="*/ 50 h 139"/>
                <a:gd name="T42" fmla="*/ 361 w 253"/>
                <a:gd name="T43" fmla="*/ 74 h 139"/>
                <a:gd name="T44" fmla="*/ 386 w 253"/>
                <a:gd name="T45" fmla="*/ 74 h 139"/>
                <a:gd name="T46" fmla="*/ 404 w 253"/>
                <a:gd name="T47" fmla="*/ 72 h 139"/>
                <a:gd name="T48" fmla="*/ 416 w 253"/>
                <a:gd name="T49" fmla="*/ 65 h 139"/>
                <a:gd name="T50" fmla="*/ 425 w 253"/>
                <a:gd name="T51" fmla="*/ 83 h 139"/>
                <a:gd name="T52" fmla="*/ 425 w 253"/>
                <a:gd name="T53" fmla="*/ 96 h 139"/>
                <a:gd name="T54" fmla="*/ 427 w 253"/>
                <a:gd name="T55" fmla="*/ 101 h 139"/>
                <a:gd name="T56" fmla="*/ 437 w 253"/>
                <a:gd name="T57" fmla="*/ 113 h 139"/>
                <a:gd name="T58" fmla="*/ 442 w 253"/>
                <a:gd name="T59" fmla="*/ 120 h 139"/>
                <a:gd name="T60" fmla="*/ 425 w 253"/>
                <a:gd name="T61" fmla="*/ 122 h 139"/>
                <a:gd name="T62" fmla="*/ 405 w 253"/>
                <a:gd name="T63" fmla="*/ 122 h 139"/>
                <a:gd name="T64" fmla="*/ 395 w 253"/>
                <a:gd name="T65" fmla="*/ 119 h 139"/>
                <a:gd name="T66" fmla="*/ 390 w 253"/>
                <a:gd name="T67" fmla="*/ 136 h 139"/>
                <a:gd name="T68" fmla="*/ 381 w 253"/>
                <a:gd name="T69" fmla="*/ 136 h 139"/>
                <a:gd name="T70" fmla="*/ 356 w 253"/>
                <a:gd name="T71" fmla="*/ 122 h 139"/>
                <a:gd name="T72" fmla="*/ 335 w 253"/>
                <a:gd name="T73" fmla="*/ 120 h 139"/>
                <a:gd name="T74" fmla="*/ 319 w 253"/>
                <a:gd name="T75" fmla="*/ 136 h 139"/>
                <a:gd name="T76" fmla="*/ 298 w 253"/>
                <a:gd name="T77" fmla="*/ 139 h 139"/>
                <a:gd name="T78" fmla="*/ 280 w 253"/>
                <a:gd name="T79" fmla="*/ 155 h 139"/>
                <a:gd name="T80" fmla="*/ 268 w 253"/>
                <a:gd name="T81" fmla="*/ 169 h 139"/>
                <a:gd name="T82" fmla="*/ 261 w 253"/>
                <a:gd name="T83" fmla="*/ 172 h 139"/>
                <a:gd name="T84" fmla="*/ 268 w 253"/>
                <a:gd name="T85" fmla="*/ 155 h 139"/>
                <a:gd name="T86" fmla="*/ 252 w 253"/>
                <a:gd name="T87" fmla="*/ 158 h 139"/>
                <a:gd name="T88" fmla="*/ 240 w 253"/>
                <a:gd name="T89" fmla="*/ 174 h 139"/>
                <a:gd name="T90" fmla="*/ 234 w 253"/>
                <a:gd name="T91" fmla="*/ 167 h 139"/>
                <a:gd name="T92" fmla="*/ 227 w 253"/>
                <a:gd name="T93" fmla="*/ 177 h 139"/>
                <a:gd name="T94" fmla="*/ 217 w 253"/>
                <a:gd name="T95" fmla="*/ 206 h 139"/>
                <a:gd name="T96" fmla="*/ 203 w 253"/>
                <a:gd name="T97" fmla="*/ 234 h 139"/>
                <a:gd name="T98" fmla="*/ 194 w 253"/>
                <a:gd name="T99" fmla="*/ 225 h 139"/>
                <a:gd name="T100" fmla="*/ 190 w 253"/>
                <a:gd name="T101" fmla="*/ 213 h 139"/>
                <a:gd name="T102" fmla="*/ 183 w 253"/>
                <a:gd name="T103" fmla="*/ 206 h 139"/>
                <a:gd name="T104" fmla="*/ 183 w 253"/>
                <a:gd name="T105" fmla="*/ 186 h 139"/>
                <a:gd name="T106" fmla="*/ 169 w 253"/>
                <a:gd name="T107" fmla="*/ 170 h 139"/>
                <a:gd name="T108" fmla="*/ 162 w 253"/>
                <a:gd name="T109" fmla="*/ 158 h 139"/>
                <a:gd name="T110" fmla="*/ 143 w 253"/>
                <a:gd name="T111" fmla="*/ 155 h 139"/>
                <a:gd name="T112" fmla="*/ 127 w 253"/>
                <a:gd name="T113" fmla="*/ 153 h 139"/>
                <a:gd name="T114" fmla="*/ 109 w 253"/>
                <a:gd name="T115" fmla="*/ 153 h 139"/>
                <a:gd name="T116" fmla="*/ 78 w 253"/>
                <a:gd name="T117" fmla="*/ 139 h 139"/>
                <a:gd name="T118" fmla="*/ 46 w 253"/>
                <a:gd name="T119" fmla="*/ 132 h 139"/>
                <a:gd name="T120" fmla="*/ 16 w 253"/>
                <a:gd name="T121" fmla="*/ 113 h 139"/>
                <a:gd name="T122" fmla="*/ 4 w 253"/>
                <a:gd name="T123" fmla="*/ 107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3" h="139">
                  <a:moveTo>
                    <a:pt x="0" y="62"/>
                  </a:moveTo>
                  <a:lnTo>
                    <a:pt x="1" y="61"/>
                  </a:lnTo>
                  <a:lnTo>
                    <a:pt x="2" y="60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6" y="58"/>
                  </a:lnTo>
                  <a:lnTo>
                    <a:pt x="7" y="58"/>
                  </a:lnTo>
                  <a:lnTo>
                    <a:pt x="10" y="56"/>
                  </a:lnTo>
                  <a:lnTo>
                    <a:pt x="11" y="56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5" y="53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1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0" y="48"/>
                  </a:lnTo>
                  <a:lnTo>
                    <a:pt x="21" y="47"/>
                  </a:lnTo>
                  <a:lnTo>
                    <a:pt x="21" y="46"/>
                  </a:lnTo>
                  <a:lnTo>
                    <a:pt x="23" y="45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1" y="43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4" y="43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7" y="42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1" y="40"/>
                  </a:lnTo>
                  <a:lnTo>
                    <a:pt x="41" y="39"/>
                  </a:lnTo>
                  <a:lnTo>
                    <a:pt x="42" y="39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4" y="38"/>
                  </a:lnTo>
                  <a:lnTo>
                    <a:pt x="45" y="36"/>
                  </a:lnTo>
                  <a:lnTo>
                    <a:pt x="46" y="34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8" y="33"/>
                  </a:lnTo>
                  <a:lnTo>
                    <a:pt x="49" y="33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1" y="33"/>
                  </a:lnTo>
                  <a:lnTo>
                    <a:pt x="52" y="32"/>
                  </a:lnTo>
                  <a:lnTo>
                    <a:pt x="53" y="32"/>
                  </a:lnTo>
                  <a:lnTo>
                    <a:pt x="54" y="31"/>
                  </a:lnTo>
                  <a:lnTo>
                    <a:pt x="54" y="30"/>
                  </a:lnTo>
                  <a:lnTo>
                    <a:pt x="55" y="30"/>
                  </a:lnTo>
                  <a:lnTo>
                    <a:pt x="55" y="29"/>
                  </a:lnTo>
                  <a:lnTo>
                    <a:pt x="55" y="28"/>
                  </a:lnTo>
                  <a:lnTo>
                    <a:pt x="55" y="27"/>
                  </a:lnTo>
                  <a:lnTo>
                    <a:pt x="56" y="26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8" y="25"/>
                  </a:lnTo>
                  <a:lnTo>
                    <a:pt x="58" y="24"/>
                  </a:lnTo>
                  <a:lnTo>
                    <a:pt x="58" y="23"/>
                  </a:lnTo>
                  <a:lnTo>
                    <a:pt x="59" y="22"/>
                  </a:lnTo>
                  <a:lnTo>
                    <a:pt x="60" y="22"/>
                  </a:lnTo>
                  <a:lnTo>
                    <a:pt x="60" y="21"/>
                  </a:lnTo>
                  <a:lnTo>
                    <a:pt x="61" y="20"/>
                  </a:lnTo>
                  <a:lnTo>
                    <a:pt x="62" y="19"/>
                  </a:lnTo>
                  <a:lnTo>
                    <a:pt x="63" y="18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5" y="17"/>
                  </a:lnTo>
                  <a:lnTo>
                    <a:pt x="66" y="16"/>
                  </a:lnTo>
                  <a:lnTo>
                    <a:pt x="67" y="16"/>
                  </a:lnTo>
                  <a:lnTo>
                    <a:pt x="68" y="15"/>
                  </a:lnTo>
                  <a:lnTo>
                    <a:pt x="69" y="13"/>
                  </a:lnTo>
                  <a:lnTo>
                    <a:pt x="70" y="11"/>
                  </a:lnTo>
                  <a:lnTo>
                    <a:pt x="70" y="10"/>
                  </a:lnTo>
                  <a:lnTo>
                    <a:pt x="71" y="10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4" y="6"/>
                  </a:lnTo>
                  <a:lnTo>
                    <a:pt x="75" y="6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7" y="4"/>
                  </a:lnTo>
                  <a:lnTo>
                    <a:pt x="78" y="4"/>
                  </a:lnTo>
                  <a:lnTo>
                    <a:pt x="79" y="4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7" y="1"/>
                  </a:lnTo>
                  <a:lnTo>
                    <a:pt x="98" y="1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97" y="4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4" y="4"/>
                  </a:lnTo>
                  <a:lnTo>
                    <a:pt x="93" y="4"/>
                  </a:lnTo>
                  <a:lnTo>
                    <a:pt x="92" y="4"/>
                  </a:lnTo>
                  <a:lnTo>
                    <a:pt x="91" y="4"/>
                  </a:lnTo>
                  <a:lnTo>
                    <a:pt x="90" y="6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90" y="8"/>
                  </a:lnTo>
                  <a:lnTo>
                    <a:pt x="89" y="8"/>
                  </a:lnTo>
                  <a:lnTo>
                    <a:pt x="88" y="10"/>
                  </a:lnTo>
                  <a:lnTo>
                    <a:pt x="87" y="10"/>
                  </a:lnTo>
                  <a:lnTo>
                    <a:pt x="87" y="11"/>
                  </a:lnTo>
                  <a:lnTo>
                    <a:pt x="86" y="11"/>
                  </a:lnTo>
                  <a:lnTo>
                    <a:pt x="85" y="12"/>
                  </a:lnTo>
                  <a:lnTo>
                    <a:pt x="85" y="13"/>
                  </a:lnTo>
                  <a:lnTo>
                    <a:pt x="84" y="14"/>
                  </a:lnTo>
                  <a:lnTo>
                    <a:pt x="84" y="15"/>
                  </a:lnTo>
                  <a:lnTo>
                    <a:pt x="83" y="15"/>
                  </a:lnTo>
                  <a:lnTo>
                    <a:pt x="82" y="16"/>
                  </a:lnTo>
                  <a:lnTo>
                    <a:pt x="81" y="17"/>
                  </a:lnTo>
                  <a:lnTo>
                    <a:pt x="80" y="17"/>
                  </a:lnTo>
                  <a:lnTo>
                    <a:pt x="80" y="18"/>
                  </a:lnTo>
                  <a:lnTo>
                    <a:pt x="79" y="19"/>
                  </a:lnTo>
                  <a:lnTo>
                    <a:pt x="80" y="20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8" y="22"/>
                  </a:lnTo>
                  <a:lnTo>
                    <a:pt x="78" y="23"/>
                  </a:lnTo>
                  <a:lnTo>
                    <a:pt x="78" y="24"/>
                  </a:lnTo>
                  <a:lnTo>
                    <a:pt x="78" y="25"/>
                  </a:lnTo>
                  <a:lnTo>
                    <a:pt x="77" y="25"/>
                  </a:lnTo>
                  <a:lnTo>
                    <a:pt x="76" y="26"/>
                  </a:lnTo>
                  <a:lnTo>
                    <a:pt x="76" y="27"/>
                  </a:lnTo>
                  <a:lnTo>
                    <a:pt x="76" y="28"/>
                  </a:lnTo>
                  <a:lnTo>
                    <a:pt x="76" y="29"/>
                  </a:lnTo>
                  <a:lnTo>
                    <a:pt x="75" y="30"/>
                  </a:lnTo>
                  <a:lnTo>
                    <a:pt x="75" y="31"/>
                  </a:lnTo>
                  <a:lnTo>
                    <a:pt x="74" y="32"/>
                  </a:lnTo>
                  <a:lnTo>
                    <a:pt x="74" y="31"/>
                  </a:lnTo>
                  <a:lnTo>
                    <a:pt x="73" y="31"/>
                  </a:lnTo>
                  <a:lnTo>
                    <a:pt x="73" y="32"/>
                  </a:lnTo>
                  <a:lnTo>
                    <a:pt x="73" y="34"/>
                  </a:lnTo>
                  <a:lnTo>
                    <a:pt x="72" y="36"/>
                  </a:lnTo>
                  <a:lnTo>
                    <a:pt x="72" y="38"/>
                  </a:lnTo>
                  <a:lnTo>
                    <a:pt x="72" y="39"/>
                  </a:lnTo>
                  <a:lnTo>
                    <a:pt x="72" y="40"/>
                  </a:lnTo>
                  <a:lnTo>
                    <a:pt x="73" y="41"/>
                  </a:lnTo>
                  <a:lnTo>
                    <a:pt x="73" y="42"/>
                  </a:lnTo>
                  <a:lnTo>
                    <a:pt x="74" y="42"/>
                  </a:lnTo>
                  <a:lnTo>
                    <a:pt x="75" y="41"/>
                  </a:lnTo>
                  <a:lnTo>
                    <a:pt x="76" y="40"/>
                  </a:lnTo>
                  <a:lnTo>
                    <a:pt x="76" y="39"/>
                  </a:lnTo>
                  <a:lnTo>
                    <a:pt x="76" y="38"/>
                  </a:lnTo>
                  <a:lnTo>
                    <a:pt x="75" y="38"/>
                  </a:lnTo>
                  <a:lnTo>
                    <a:pt x="76" y="38"/>
                  </a:lnTo>
                  <a:lnTo>
                    <a:pt x="77" y="38"/>
                  </a:lnTo>
                  <a:lnTo>
                    <a:pt x="78" y="38"/>
                  </a:lnTo>
                  <a:lnTo>
                    <a:pt x="78" y="36"/>
                  </a:lnTo>
                  <a:lnTo>
                    <a:pt x="79" y="36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2" y="33"/>
                  </a:lnTo>
                  <a:lnTo>
                    <a:pt x="83" y="32"/>
                  </a:lnTo>
                  <a:lnTo>
                    <a:pt x="84" y="32"/>
                  </a:lnTo>
                  <a:lnTo>
                    <a:pt x="84" y="31"/>
                  </a:lnTo>
                  <a:lnTo>
                    <a:pt x="85" y="31"/>
                  </a:lnTo>
                  <a:lnTo>
                    <a:pt x="85" y="32"/>
                  </a:lnTo>
                  <a:lnTo>
                    <a:pt x="85" y="33"/>
                  </a:lnTo>
                  <a:lnTo>
                    <a:pt x="83" y="34"/>
                  </a:lnTo>
                  <a:lnTo>
                    <a:pt x="82" y="34"/>
                  </a:lnTo>
                  <a:lnTo>
                    <a:pt x="82" y="36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0" y="38"/>
                  </a:lnTo>
                  <a:lnTo>
                    <a:pt x="80" y="39"/>
                  </a:lnTo>
                  <a:lnTo>
                    <a:pt x="81" y="38"/>
                  </a:lnTo>
                  <a:lnTo>
                    <a:pt x="82" y="36"/>
                  </a:lnTo>
                  <a:lnTo>
                    <a:pt x="83" y="36"/>
                  </a:lnTo>
                  <a:lnTo>
                    <a:pt x="83" y="34"/>
                  </a:lnTo>
                  <a:lnTo>
                    <a:pt x="84" y="34"/>
                  </a:lnTo>
                  <a:lnTo>
                    <a:pt x="86" y="34"/>
                  </a:lnTo>
                  <a:lnTo>
                    <a:pt x="87" y="34"/>
                  </a:lnTo>
                  <a:lnTo>
                    <a:pt x="88" y="34"/>
                  </a:lnTo>
                  <a:lnTo>
                    <a:pt x="89" y="34"/>
                  </a:lnTo>
                  <a:lnTo>
                    <a:pt x="90" y="34"/>
                  </a:lnTo>
                  <a:lnTo>
                    <a:pt x="92" y="34"/>
                  </a:lnTo>
                  <a:lnTo>
                    <a:pt x="94" y="34"/>
                  </a:lnTo>
                  <a:lnTo>
                    <a:pt x="95" y="34"/>
                  </a:lnTo>
                  <a:lnTo>
                    <a:pt x="96" y="34"/>
                  </a:lnTo>
                  <a:lnTo>
                    <a:pt x="97" y="34"/>
                  </a:lnTo>
                  <a:lnTo>
                    <a:pt x="98" y="34"/>
                  </a:lnTo>
                  <a:lnTo>
                    <a:pt x="99" y="36"/>
                  </a:lnTo>
                  <a:lnTo>
                    <a:pt x="98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1" y="38"/>
                  </a:lnTo>
                  <a:lnTo>
                    <a:pt x="102" y="38"/>
                  </a:lnTo>
                  <a:lnTo>
                    <a:pt x="103" y="38"/>
                  </a:lnTo>
                  <a:lnTo>
                    <a:pt x="103" y="36"/>
                  </a:lnTo>
                  <a:lnTo>
                    <a:pt x="102" y="36"/>
                  </a:lnTo>
                  <a:lnTo>
                    <a:pt x="103" y="36"/>
                  </a:lnTo>
                  <a:lnTo>
                    <a:pt x="103" y="38"/>
                  </a:lnTo>
                  <a:lnTo>
                    <a:pt x="104" y="38"/>
                  </a:lnTo>
                  <a:lnTo>
                    <a:pt x="105" y="38"/>
                  </a:lnTo>
                  <a:lnTo>
                    <a:pt x="106" y="39"/>
                  </a:lnTo>
                  <a:lnTo>
                    <a:pt x="107" y="39"/>
                  </a:lnTo>
                  <a:lnTo>
                    <a:pt x="107" y="40"/>
                  </a:lnTo>
                  <a:lnTo>
                    <a:pt x="107" y="41"/>
                  </a:lnTo>
                  <a:lnTo>
                    <a:pt x="107" y="42"/>
                  </a:lnTo>
                  <a:lnTo>
                    <a:pt x="108" y="43"/>
                  </a:lnTo>
                  <a:lnTo>
                    <a:pt x="108" y="44"/>
                  </a:lnTo>
                  <a:lnTo>
                    <a:pt x="109" y="44"/>
                  </a:lnTo>
                  <a:lnTo>
                    <a:pt x="109" y="45"/>
                  </a:lnTo>
                  <a:lnTo>
                    <a:pt x="109" y="44"/>
                  </a:lnTo>
                  <a:lnTo>
                    <a:pt x="109" y="45"/>
                  </a:lnTo>
                  <a:lnTo>
                    <a:pt x="110" y="46"/>
                  </a:lnTo>
                  <a:lnTo>
                    <a:pt x="110" y="47"/>
                  </a:lnTo>
                  <a:lnTo>
                    <a:pt x="111" y="47"/>
                  </a:lnTo>
                  <a:lnTo>
                    <a:pt x="112" y="48"/>
                  </a:lnTo>
                  <a:lnTo>
                    <a:pt x="112" y="49"/>
                  </a:lnTo>
                  <a:lnTo>
                    <a:pt x="113" y="49"/>
                  </a:lnTo>
                  <a:lnTo>
                    <a:pt x="113" y="50"/>
                  </a:lnTo>
                  <a:lnTo>
                    <a:pt x="114" y="50"/>
                  </a:lnTo>
                  <a:lnTo>
                    <a:pt x="115" y="50"/>
                  </a:lnTo>
                  <a:lnTo>
                    <a:pt x="115" y="51"/>
                  </a:lnTo>
                  <a:lnTo>
                    <a:pt x="116" y="50"/>
                  </a:lnTo>
                  <a:lnTo>
                    <a:pt x="116" y="51"/>
                  </a:lnTo>
                  <a:lnTo>
                    <a:pt x="115" y="51"/>
                  </a:lnTo>
                  <a:lnTo>
                    <a:pt x="116" y="52"/>
                  </a:lnTo>
                  <a:lnTo>
                    <a:pt x="116" y="53"/>
                  </a:lnTo>
                  <a:lnTo>
                    <a:pt x="116" y="54"/>
                  </a:lnTo>
                  <a:lnTo>
                    <a:pt x="116" y="55"/>
                  </a:lnTo>
                  <a:lnTo>
                    <a:pt x="118" y="55"/>
                  </a:lnTo>
                  <a:lnTo>
                    <a:pt x="118" y="56"/>
                  </a:lnTo>
                  <a:lnTo>
                    <a:pt x="119" y="56"/>
                  </a:lnTo>
                  <a:lnTo>
                    <a:pt x="121" y="56"/>
                  </a:lnTo>
                  <a:lnTo>
                    <a:pt x="123" y="55"/>
                  </a:lnTo>
                  <a:lnTo>
                    <a:pt x="124" y="55"/>
                  </a:lnTo>
                  <a:lnTo>
                    <a:pt x="124" y="54"/>
                  </a:lnTo>
                  <a:lnTo>
                    <a:pt x="125" y="55"/>
                  </a:lnTo>
                  <a:lnTo>
                    <a:pt x="126" y="55"/>
                  </a:lnTo>
                  <a:lnTo>
                    <a:pt x="126" y="54"/>
                  </a:lnTo>
                  <a:lnTo>
                    <a:pt x="128" y="54"/>
                  </a:lnTo>
                  <a:lnTo>
                    <a:pt x="128" y="53"/>
                  </a:lnTo>
                  <a:lnTo>
                    <a:pt x="129" y="53"/>
                  </a:lnTo>
                  <a:lnTo>
                    <a:pt x="129" y="52"/>
                  </a:lnTo>
                  <a:lnTo>
                    <a:pt x="130" y="52"/>
                  </a:lnTo>
                  <a:lnTo>
                    <a:pt x="131" y="52"/>
                  </a:lnTo>
                  <a:lnTo>
                    <a:pt x="131" y="53"/>
                  </a:lnTo>
                  <a:lnTo>
                    <a:pt x="132" y="53"/>
                  </a:lnTo>
                  <a:lnTo>
                    <a:pt x="132" y="54"/>
                  </a:lnTo>
                  <a:lnTo>
                    <a:pt x="133" y="55"/>
                  </a:lnTo>
                  <a:lnTo>
                    <a:pt x="133" y="56"/>
                  </a:lnTo>
                  <a:lnTo>
                    <a:pt x="134" y="56"/>
                  </a:lnTo>
                  <a:lnTo>
                    <a:pt x="135" y="56"/>
                  </a:lnTo>
                  <a:lnTo>
                    <a:pt x="135" y="57"/>
                  </a:lnTo>
                  <a:lnTo>
                    <a:pt x="136" y="57"/>
                  </a:lnTo>
                  <a:lnTo>
                    <a:pt x="138" y="57"/>
                  </a:lnTo>
                  <a:lnTo>
                    <a:pt x="138" y="56"/>
                  </a:lnTo>
                  <a:lnTo>
                    <a:pt x="138" y="55"/>
                  </a:lnTo>
                  <a:lnTo>
                    <a:pt x="138" y="54"/>
                  </a:lnTo>
                  <a:lnTo>
                    <a:pt x="139" y="54"/>
                  </a:lnTo>
                  <a:lnTo>
                    <a:pt x="140" y="54"/>
                  </a:lnTo>
                  <a:lnTo>
                    <a:pt x="141" y="55"/>
                  </a:lnTo>
                  <a:lnTo>
                    <a:pt x="142" y="56"/>
                  </a:lnTo>
                  <a:lnTo>
                    <a:pt x="143" y="56"/>
                  </a:lnTo>
                  <a:lnTo>
                    <a:pt x="144" y="56"/>
                  </a:lnTo>
                  <a:lnTo>
                    <a:pt x="144" y="57"/>
                  </a:lnTo>
                  <a:lnTo>
                    <a:pt x="144" y="58"/>
                  </a:lnTo>
                  <a:lnTo>
                    <a:pt x="145" y="58"/>
                  </a:lnTo>
                  <a:lnTo>
                    <a:pt x="145" y="57"/>
                  </a:lnTo>
                  <a:lnTo>
                    <a:pt x="146" y="57"/>
                  </a:lnTo>
                  <a:lnTo>
                    <a:pt x="146" y="56"/>
                  </a:lnTo>
                  <a:lnTo>
                    <a:pt x="146" y="55"/>
                  </a:lnTo>
                  <a:lnTo>
                    <a:pt x="146" y="54"/>
                  </a:lnTo>
                  <a:lnTo>
                    <a:pt x="148" y="53"/>
                  </a:lnTo>
                  <a:lnTo>
                    <a:pt x="148" y="52"/>
                  </a:lnTo>
                  <a:lnTo>
                    <a:pt x="148" y="51"/>
                  </a:lnTo>
                  <a:lnTo>
                    <a:pt x="149" y="51"/>
                  </a:lnTo>
                  <a:lnTo>
                    <a:pt x="149" y="50"/>
                  </a:lnTo>
                  <a:lnTo>
                    <a:pt x="150" y="49"/>
                  </a:lnTo>
                  <a:lnTo>
                    <a:pt x="150" y="48"/>
                  </a:lnTo>
                  <a:lnTo>
                    <a:pt x="151" y="48"/>
                  </a:lnTo>
                  <a:lnTo>
                    <a:pt x="151" y="49"/>
                  </a:lnTo>
                  <a:lnTo>
                    <a:pt x="152" y="48"/>
                  </a:lnTo>
                  <a:lnTo>
                    <a:pt x="153" y="48"/>
                  </a:lnTo>
                  <a:lnTo>
                    <a:pt x="153" y="47"/>
                  </a:lnTo>
                  <a:lnTo>
                    <a:pt x="155" y="46"/>
                  </a:lnTo>
                  <a:lnTo>
                    <a:pt x="160" y="41"/>
                  </a:lnTo>
                  <a:lnTo>
                    <a:pt x="161" y="40"/>
                  </a:lnTo>
                  <a:lnTo>
                    <a:pt x="162" y="40"/>
                  </a:lnTo>
                  <a:lnTo>
                    <a:pt x="163" y="40"/>
                  </a:lnTo>
                  <a:lnTo>
                    <a:pt x="163" y="41"/>
                  </a:lnTo>
                  <a:lnTo>
                    <a:pt x="165" y="40"/>
                  </a:lnTo>
                  <a:lnTo>
                    <a:pt x="166" y="39"/>
                  </a:lnTo>
                  <a:lnTo>
                    <a:pt x="168" y="39"/>
                  </a:lnTo>
                  <a:lnTo>
                    <a:pt x="168" y="38"/>
                  </a:lnTo>
                  <a:lnTo>
                    <a:pt x="168" y="39"/>
                  </a:lnTo>
                  <a:lnTo>
                    <a:pt x="169" y="39"/>
                  </a:lnTo>
                  <a:lnTo>
                    <a:pt x="169" y="38"/>
                  </a:lnTo>
                  <a:lnTo>
                    <a:pt x="170" y="38"/>
                  </a:lnTo>
                  <a:lnTo>
                    <a:pt x="172" y="38"/>
                  </a:lnTo>
                  <a:lnTo>
                    <a:pt x="173" y="38"/>
                  </a:lnTo>
                  <a:lnTo>
                    <a:pt x="174" y="38"/>
                  </a:lnTo>
                  <a:lnTo>
                    <a:pt x="176" y="38"/>
                  </a:lnTo>
                  <a:lnTo>
                    <a:pt x="178" y="38"/>
                  </a:lnTo>
                  <a:lnTo>
                    <a:pt x="180" y="38"/>
                  </a:lnTo>
                  <a:lnTo>
                    <a:pt x="182" y="38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36"/>
                  </a:lnTo>
                  <a:lnTo>
                    <a:pt x="188" y="36"/>
                  </a:lnTo>
                  <a:lnTo>
                    <a:pt x="189" y="36"/>
                  </a:lnTo>
                  <a:lnTo>
                    <a:pt x="190" y="34"/>
                  </a:lnTo>
                  <a:lnTo>
                    <a:pt x="191" y="34"/>
                  </a:lnTo>
                  <a:lnTo>
                    <a:pt x="192" y="34"/>
                  </a:lnTo>
                  <a:lnTo>
                    <a:pt x="191" y="34"/>
                  </a:lnTo>
                  <a:lnTo>
                    <a:pt x="194" y="32"/>
                  </a:lnTo>
                  <a:lnTo>
                    <a:pt x="195" y="31"/>
                  </a:lnTo>
                  <a:lnTo>
                    <a:pt x="196" y="31"/>
                  </a:lnTo>
                  <a:lnTo>
                    <a:pt x="198" y="30"/>
                  </a:lnTo>
                  <a:lnTo>
                    <a:pt x="199" y="30"/>
                  </a:lnTo>
                  <a:lnTo>
                    <a:pt x="201" y="30"/>
                  </a:lnTo>
                  <a:lnTo>
                    <a:pt x="203" y="30"/>
                  </a:lnTo>
                  <a:lnTo>
                    <a:pt x="204" y="30"/>
                  </a:lnTo>
                  <a:lnTo>
                    <a:pt x="205" y="29"/>
                  </a:lnTo>
                  <a:lnTo>
                    <a:pt x="206" y="29"/>
                  </a:lnTo>
                  <a:lnTo>
                    <a:pt x="205" y="31"/>
                  </a:lnTo>
                  <a:lnTo>
                    <a:pt x="205" y="32"/>
                  </a:lnTo>
                  <a:lnTo>
                    <a:pt x="205" y="33"/>
                  </a:lnTo>
                  <a:lnTo>
                    <a:pt x="204" y="34"/>
                  </a:lnTo>
                  <a:lnTo>
                    <a:pt x="205" y="34"/>
                  </a:lnTo>
                  <a:lnTo>
                    <a:pt x="204" y="34"/>
                  </a:lnTo>
                  <a:lnTo>
                    <a:pt x="205" y="34"/>
                  </a:lnTo>
                  <a:lnTo>
                    <a:pt x="205" y="38"/>
                  </a:lnTo>
                  <a:lnTo>
                    <a:pt x="205" y="39"/>
                  </a:lnTo>
                  <a:lnTo>
                    <a:pt x="205" y="40"/>
                  </a:lnTo>
                  <a:lnTo>
                    <a:pt x="206" y="41"/>
                  </a:lnTo>
                  <a:lnTo>
                    <a:pt x="205" y="41"/>
                  </a:lnTo>
                  <a:lnTo>
                    <a:pt x="206" y="41"/>
                  </a:lnTo>
                  <a:lnTo>
                    <a:pt x="206" y="42"/>
                  </a:lnTo>
                  <a:lnTo>
                    <a:pt x="205" y="42"/>
                  </a:lnTo>
                  <a:lnTo>
                    <a:pt x="205" y="43"/>
                  </a:lnTo>
                  <a:lnTo>
                    <a:pt x="205" y="44"/>
                  </a:lnTo>
                  <a:lnTo>
                    <a:pt x="205" y="45"/>
                  </a:lnTo>
                  <a:lnTo>
                    <a:pt x="206" y="45"/>
                  </a:lnTo>
                  <a:lnTo>
                    <a:pt x="206" y="46"/>
                  </a:lnTo>
                  <a:lnTo>
                    <a:pt x="208" y="46"/>
                  </a:lnTo>
                  <a:lnTo>
                    <a:pt x="208" y="45"/>
                  </a:lnTo>
                  <a:lnTo>
                    <a:pt x="209" y="45"/>
                  </a:lnTo>
                  <a:lnTo>
                    <a:pt x="210" y="46"/>
                  </a:lnTo>
                  <a:lnTo>
                    <a:pt x="212" y="46"/>
                  </a:lnTo>
                  <a:lnTo>
                    <a:pt x="212" y="45"/>
                  </a:lnTo>
                  <a:lnTo>
                    <a:pt x="213" y="46"/>
                  </a:lnTo>
                  <a:lnTo>
                    <a:pt x="213" y="47"/>
                  </a:lnTo>
                  <a:lnTo>
                    <a:pt x="214" y="47"/>
                  </a:lnTo>
                  <a:lnTo>
                    <a:pt x="215" y="47"/>
                  </a:lnTo>
                  <a:lnTo>
                    <a:pt x="216" y="46"/>
                  </a:lnTo>
                  <a:lnTo>
                    <a:pt x="217" y="45"/>
                  </a:lnTo>
                  <a:lnTo>
                    <a:pt x="218" y="44"/>
                  </a:lnTo>
                  <a:lnTo>
                    <a:pt x="219" y="43"/>
                  </a:lnTo>
                  <a:lnTo>
                    <a:pt x="219" y="44"/>
                  </a:lnTo>
                  <a:lnTo>
                    <a:pt x="220" y="44"/>
                  </a:lnTo>
                  <a:lnTo>
                    <a:pt x="221" y="43"/>
                  </a:lnTo>
                  <a:lnTo>
                    <a:pt x="221" y="44"/>
                  </a:lnTo>
                  <a:lnTo>
                    <a:pt x="222" y="45"/>
                  </a:lnTo>
                  <a:lnTo>
                    <a:pt x="223" y="46"/>
                  </a:lnTo>
                  <a:lnTo>
                    <a:pt x="224" y="46"/>
                  </a:lnTo>
                  <a:lnTo>
                    <a:pt x="224" y="47"/>
                  </a:lnTo>
                  <a:lnTo>
                    <a:pt x="225" y="47"/>
                  </a:lnTo>
                  <a:lnTo>
                    <a:pt x="225" y="46"/>
                  </a:lnTo>
                  <a:lnTo>
                    <a:pt x="226" y="46"/>
                  </a:lnTo>
                  <a:lnTo>
                    <a:pt x="226" y="45"/>
                  </a:lnTo>
                  <a:lnTo>
                    <a:pt x="227" y="46"/>
                  </a:lnTo>
                  <a:lnTo>
                    <a:pt x="227" y="45"/>
                  </a:lnTo>
                  <a:lnTo>
                    <a:pt x="227" y="44"/>
                  </a:lnTo>
                  <a:lnTo>
                    <a:pt x="227" y="43"/>
                  </a:lnTo>
                  <a:lnTo>
                    <a:pt x="229" y="42"/>
                  </a:lnTo>
                  <a:lnTo>
                    <a:pt x="230" y="42"/>
                  </a:lnTo>
                  <a:lnTo>
                    <a:pt x="230" y="41"/>
                  </a:lnTo>
                  <a:lnTo>
                    <a:pt x="230" y="42"/>
                  </a:lnTo>
                  <a:lnTo>
                    <a:pt x="230" y="41"/>
                  </a:lnTo>
                  <a:lnTo>
                    <a:pt x="231" y="41"/>
                  </a:lnTo>
                  <a:lnTo>
                    <a:pt x="231" y="40"/>
                  </a:lnTo>
                  <a:lnTo>
                    <a:pt x="232" y="40"/>
                  </a:lnTo>
                  <a:lnTo>
                    <a:pt x="232" y="41"/>
                  </a:lnTo>
                  <a:lnTo>
                    <a:pt x="233" y="41"/>
                  </a:lnTo>
                  <a:lnTo>
                    <a:pt x="234" y="41"/>
                  </a:lnTo>
                  <a:lnTo>
                    <a:pt x="235" y="41"/>
                  </a:lnTo>
                  <a:lnTo>
                    <a:pt x="235" y="40"/>
                  </a:lnTo>
                  <a:lnTo>
                    <a:pt x="236" y="40"/>
                  </a:lnTo>
                  <a:lnTo>
                    <a:pt x="236" y="39"/>
                  </a:lnTo>
                  <a:lnTo>
                    <a:pt x="236" y="38"/>
                  </a:lnTo>
                  <a:lnTo>
                    <a:pt x="237" y="38"/>
                  </a:lnTo>
                  <a:lnTo>
                    <a:pt x="236" y="38"/>
                  </a:lnTo>
                  <a:lnTo>
                    <a:pt x="237" y="38"/>
                  </a:lnTo>
                  <a:lnTo>
                    <a:pt x="238" y="38"/>
                  </a:lnTo>
                  <a:lnTo>
                    <a:pt x="239" y="38"/>
                  </a:lnTo>
                  <a:lnTo>
                    <a:pt x="240" y="38"/>
                  </a:lnTo>
                  <a:lnTo>
                    <a:pt x="240" y="39"/>
                  </a:lnTo>
                  <a:lnTo>
                    <a:pt x="239" y="39"/>
                  </a:lnTo>
                  <a:lnTo>
                    <a:pt x="239" y="40"/>
                  </a:lnTo>
                  <a:lnTo>
                    <a:pt x="239" y="42"/>
                  </a:lnTo>
                  <a:lnTo>
                    <a:pt x="238" y="42"/>
                  </a:lnTo>
                  <a:lnTo>
                    <a:pt x="238" y="43"/>
                  </a:lnTo>
                  <a:lnTo>
                    <a:pt x="238" y="44"/>
                  </a:lnTo>
                  <a:lnTo>
                    <a:pt x="237" y="44"/>
                  </a:lnTo>
                  <a:lnTo>
                    <a:pt x="238" y="45"/>
                  </a:lnTo>
                  <a:lnTo>
                    <a:pt x="239" y="46"/>
                  </a:lnTo>
                  <a:lnTo>
                    <a:pt x="239" y="47"/>
                  </a:lnTo>
                  <a:lnTo>
                    <a:pt x="240" y="47"/>
                  </a:lnTo>
                  <a:lnTo>
                    <a:pt x="240" y="48"/>
                  </a:lnTo>
                  <a:lnTo>
                    <a:pt x="241" y="48"/>
                  </a:lnTo>
                  <a:lnTo>
                    <a:pt x="240" y="48"/>
                  </a:lnTo>
                  <a:lnTo>
                    <a:pt x="241" y="48"/>
                  </a:lnTo>
                  <a:lnTo>
                    <a:pt x="241" y="49"/>
                  </a:lnTo>
                  <a:lnTo>
                    <a:pt x="241" y="50"/>
                  </a:lnTo>
                  <a:lnTo>
                    <a:pt x="242" y="50"/>
                  </a:lnTo>
                  <a:lnTo>
                    <a:pt x="241" y="50"/>
                  </a:lnTo>
                  <a:lnTo>
                    <a:pt x="241" y="51"/>
                  </a:lnTo>
                  <a:lnTo>
                    <a:pt x="241" y="52"/>
                  </a:lnTo>
                  <a:lnTo>
                    <a:pt x="241" y="53"/>
                  </a:lnTo>
                  <a:lnTo>
                    <a:pt x="242" y="53"/>
                  </a:lnTo>
                  <a:lnTo>
                    <a:pt x="242" y="54"/>
                  </a:lnTo>
                  <a:lnTo>
                    <a:pt x="243" y="54"/>
                  </a:lnTo>
                  <a:lnTo>
                    <a:pt x="243" y="55"/>
                  </a:lnTo>
                  <a:lnTo>
                    <a:pt x="242" y="55"/>
                  </a:lnTo>
                  <a:lnTo>
                    <a:pt x="242" y="56"/>
                  </a:lnTo>
                  <a:lnTo>
                    <a:pt x="241" y="56"/>
                  </a:lnTo>
                  <a:lnTo>
                    <a:pt x="241" y="57"/>
                  </a:lnTo>
                  <a:lnTo>
                    <a:pt x="241" y="56"/>
                  </a:lnTo>
                  <a:lnTo>
                    <a:pt x="240" y="56"/>
                  </a:lnTo>
                  <a:lnTo>
                    <a:pt x="239" y="56"/>
                  </a:lnTo>
                  <a:lnTo>
                    <a:pt x="239" y="55"/>
                  </a:lnTo>
                  <a:lnTo>
                    <a:pt x="238" y="55"/>
                  </a:lnTo>
                  <a:lnTo>
                    <a:pt x="238" y="56"/>
                  </a:lnTo>
                  <a:lnTo>
                    <a:pt x="238" y="57"/>
                  </a:lnTo>
                  <a:lnTo>
                    <a:pt x="237" y="57"/>
                  </a:lnTo>
                  <a:lnTo>
                    <a:pt x="238" y="57"/>
                  </a:lnTo>
                  <a:lnTo>
                    <a:pt x="237" y="57"/>
                  </a:lnTo>
                  <a:lnTo>
                    <a:pt x="237" y="58"/>
                  </a:lnTo>
                  <a:lnTo>
                    <a:pt x="237" y="59"/>
                  </a:lnTo>
                  <a:lnTo>
                    <a:pt x="237" y="60"/>
                  </a:lnTo>
                  <a:lnTo>
                    <a:pt x="238" y="60"/>
                  </a:lnTo>
                  <a:lnTo>
                    <a:pt x="239" y="60"/>
                  </a:lnTo>
                  <a:lnTo>
                    <a:pt x="240" y="60"/>
                  </a:lnTo>
                  <a:lnTo>
                    <a:pt x="240" y="59"/>
                  </a:lnTo>
                  <a:lnTo>
                    <a:pt x="241" y="59"/>
                  </a:lnTo>
                  <a:lnTo>
                    <a:pt x="242" y="59"/>
                  </a:lnTo>
                  <a:lnTo>
                    <a:pt x="243" y="59"/>
                  </a:lnTo>
                  <a:lnTo>
                    <a:pt x="243" y="60"/>
                  </a:lnTo>
                  <a:lnTo>
                    <a:pt x="244" y="60"/>
                  </a:lnTo>
                  <a:lnTo>
                    <a:pt x="244" y="61"/>
                  </a:lnTo>
                  <a:lnTo>
                    <a:pt x="245" y="60"/>
                  </a:lnTo>
                  <a:lnTo>
                    <a:pt x="245" y="61"/>
                  </a:lnTo>
                  <a:lnTo>
                    <a:pt x="246" y="61"/>
                  </a:lnTo>
                  <a:lnTo>
                    <a:pt x="246" y="62"/>
                  </a:lnTo>
                  <a:lnTo>
                    <a:pt x="245" y="64"/>
                  </a:lnTo>
                  <a:lnTo>
                    <a:pt x="246" y="64"/>
                  </a:lnTo>
                  <a:lnTo>
                    <a:pt x="246" y="66"/>
                  </a:lnTo>
                  <a:lnTo>
                    <a:pt x="247" y="66"/>
                  </a:lnTo>
                  <a:lnTo>
                    <a:pt x="248" y="66"/>
                  </a:lnTo>
                  <a:lnTo>
                    <a:pt x="249" y="66"/>
                  </a:lnTo>
                  <a:lnTo>
                    <a:pt x="249" y="68"/>
                  </a:lnTo>
                  <a:lnTo>
                    <a:pt x="250" y="66"/>
                  </a:lnTo>
                  <a:lnTo>
                    <a:pt x="249" y="66"/>
                  </a:lnTo>
                  <a:lnTo>
                    <a:pt x="250" y="66"/>
                  </a:lnTo>
                  <a:lnTo>
                    <a:pt x="251" y="66"/>
                  </a:lnTo>
                  <a:lnTo>
                    <a:pt x="251" y="68"/>
                  </a:lnTo>
                  <a:lnTo>
                    <a:pt x="251" y="66"/>
                  </a:lnTo>
                  <a:lnTo>
                    <a:pt x="251" y="68"/>
                  </a:lnTo>
                  <a:lnTo>
                    <a:pt x="252" y="68"/>
                  </a:lnTo>
                  <a:lnTo>
                    <a:pt x="253" y="68"/>
                  </a:lnTo>
                  <a:lnTo>
                    <a:pt x="252" y="68"/>
                  </a:lnTo>
                  <a:lnTo>
                    <a:pt x="253" y="68"/>
                  </a:lnTo>
                  <a:lnTo>
                    <a:pt x="252" y="69"/>
                  </a:lnTo>
                  <a:lnTo>
                    <a:pt x="252" y="70"/>
                  </a:lnTo>
                  <a:lnTo>
                    <a:pt x="252" y="69"/>
                  </a:lnTo>
                  <a:lnTo>
                    <a:pt x="251" y="70"/>
                  </a:lnTo>
                  <a:lnTo>
                    <a:pt x="250" y="70"/>
                  </a:lnTo>
                  <a:lnTo>
                    <a:pt x="249" y="70"/>
                  </a:lnTo>
                  <a:lnTo>
                    <a:pt x="249" y="71"/>
                  </a:lnTo>
                  <a:lnTo>
                    <a:pt x="248" y="71"/>
                  </a:lnTo>
                  <a:lnTo>
                    <a:pt x="249" y="71"/>
                  </a:lnTo>
                  <a:lnTo>
                    <a:pt x="248" y="71"/>
                  </a:lnTo>
                  <a:lnTo>
                    <a:pt x="247" y="71"/>
                  </a:lnTo>
                  <a:lnTo>
                    <a:pt x="246" y="70"/>
                  </a:lnTo>
                  <a:lnTo>
                    <a:pt x="246" y="71"/>
                  </a:lnTo>
                  <a:lnTo>
                    <a:pt x="246" y="70"/>
                  </a:lnTo>
                  <a:lnTo>
                    <a:pt x="246" y="71"/>
                  </a:lnTo>
                  <a:lnTo>
                    <a:pt x="245" y="71"/>
                  </a:lnTo>
                  <a:lnTo>
                    <a:pt x="245" y="70"/>
                  </a:lnTo>
                  <a:lnTo>
                    <a:pt x="244" y="70"/>
                  </a:lnTo>
                  <a:lnTo>
                    <a:pt x="243" y="70"/>
                  </a:lnTo>
                  <a:lnTo>
                    <a:pt x="243" y="71"/>
                  </a:lnTo>
                  <a:lnTo>
                    <a:pt x="242" y="71"/>
                  </a:lnTo>
                  <a:lnTo>
                    <a:pt x="241" y="71"/>
                  </a:lnTo>
                  <a:lnTo>
                    <a:pt x="240" y="70"/>
                  </a:lnTo>
                  <a:lnTo>
                    <a:pt x="240" y="71"/>
                  </a:lnTo>
                  <a:lnTo>
                    <a:pt x="239" y="71"/>
                  </a:lnTo>
                  <a:lnTo>
                    <a:pt x="238" y="71"/>
                  </a:lnTo>
                  <a:lnTo>
                    <a:pt x="239" y="72"/>
                  </a:lnTo>
                  <a:lnTo>
                    <a:pt x="238" y="72"/>
                  </a:lnTo>
                  <a:lnTo>
                    <a:pt x="237" y="72"/>
                  </a:lnTo>
                  <a:lnTo>
                    <a:pt x="236" y="72"/>
                  </a:lnTo>
                  <a:lnTo>
                    <a:pt x="236" y="73"/>
                  </a:lnTo>
                  <a:lnTo>
                    <a:pt x="236" y="74"/>
                  </a:lnTo>
                  <a:lnTo>
                    <a:pt x="235" y="74"/>
                  </a:lnTo>
                  <a:lnTo>
                    <a:pt x="234" y="74"/>
                  </a:lnTo>
                  <a:lnTo>
                    <a:pt x="233" y="73"/>
                  </a:lnTo>
                  <a:lnTo>
                    <a:pt x="232" y="73"/>
                  </a:lnTo>
                  <a:lnTo>
                    <a:pt x="231" y="72"/>
                  </a:lnTo>
                  <a:lnTo>
                    <a:pt x="230" y="72"/>
                  </a:lnTo>
                  <a:lnTo>
                    <a:pt x="230" y="71"/>
                  </a:lnTo>
                  <a:lnTo>
                    <a:pt x="229" y="71"/>
                  </a:lnTo>
                  <a:lnTo>
                    <a:pt x="228" y="71"/>
                  </a:lnTo>
                  <a:lnTo>
                    <a:pt x="228" y="72"/>
                  </a:lnTo>
                  <a:lnTo>
                    <a:pt x="229" y="72"/>
                  </a:lnTo>
                  <a:lnTo>
                    <a:pt x="229" y="73"/>
                  </a:lnTo>
                  <a:lnTo>
                    <a:pt x="228" y="73"/>
                  </a:lnTo>
                  <a:lnTo>
                    <a:pt x="229" y="73"/>
                  </a:lnTo>
                  <a:lnTo>
                    <a:pt x="228" y="73"/>
                  </a:lnTo>
                  <a:lnTo>
                    <a:pt x="228" y="72"/>
                  </a:lnTo>
                  <a:lnTo>
                    <a:pt x="228" y="71"/>
                  </a:lnTo>
                  <a:lnTo>
                    <a:pt x="227" y="70"/>
                  </a:lnTo>
                  <a:lnTo>
                    <a:pt x="226" y="69"/>
                  </a:lnTo>
                  <a:lnTo>
                    <a:pt x="226" y="70"/>
                  </a:lnTo>
                  <a:lnTo>
                    <a:pt x="226" y="69"/>
                  </a:lnTo>
                  <a:lnTo>
                    <a:pt x="226" y="70"/>
                  </a:lnTo>
                  <a:lnTo>
                    <a:pt x="225" y="70"/>
                  </a:lnTo>
                  <a:lnTo>
                    <a:pt x="225" y="69"/>
                  </a:lnTo>
                  <a:lnTo>
                    <a:pt x="224" y="69"/>
                  </a:lnTo>
                  <a:lnTo>
                    <a:pt x="223" y="69"/>
                  </a:lnTo>
                  <a:lnTo>
                    <a:pt x="222" y="69"/>
                  </a:lnTo>
                  <a:lnTo>
                    <a:pt x="222" y="70"/>
                  </a:lnTo>
                  <a:lnTo>
                    <a:pt x="222" y="71"/>
                  </a:lnTo>
                  <a:lnTo>
                    <a:pt x="222" y="72"/>
                  </a:lnTo>
                  <a:lnTo>
                    <a:pt x="222" y="73"/>
                  </a:lnTo>
                  <a:lnTo>
                    <a:pt x="223" y="74"/>
                  </a:lnTo>
                  <a:lnTo>
                    <a:pt x="222" y="74"/>
                  </a:lnTo>
                  <a:lnTo>
                    <a:pt x="221" y="74"/>
                  </a:lnTo>
                  <a:lnTo>
                    <a:pt x="222" y="74"/>
                  </a:lnTo>
                  <a:lnTo>
                    <a:pt x="221" y="74"/>
                  </a:lnTo>
                  <a:lnTo>
                    <a:pt x="220" y="75"/>
                  </a:lnTo>
                  <a:lnTo>
                    <a:pt x="220" y="76"/>
                  </a:lnTo>
                  <a:lnTo>
                    <a:pt x="221" y="76"/>
                  </a:lnTo>
                  <a:lnTo>
                    <a:pt x="222" y="77"/>
                  </a:lnTo>
                  <a:lnTo>
                    <a:pt x="221" y="77"/>
                  </a:lnTo>
                  <a:lnTo>
                    <a:pt x="221" y="78"/>
                  </a:lnTo>
                  <a:lnTo>
                    <a:pt x="221" y="79"/>
                  </a:lnTo>
                  <a:lnTo>
                    <a:pt x="222" y="80"/>
                  </a:lnTo>
                  <a:lnTo>
                    <a:pt x="221" y="80"/>
                  </a:lnTo>
                  <a:lnTo>
                    <a:pt x="222" y="80"/>
                  </a:lnTo>
                  <a:lnTo>
                    <a:pt x="222" y="81"/>
                  </a:lnTo>
                  <a:lnTo>
                    <a:pt x="223" y="81"/>
                  </a:lnTo>
                  <a:lnTo>
                    <a:pt x="222" y="81"/>
                  </a:lnTo>
                  <a:lnTo>
                    <a:pt x="222" y="82"/>
                  </a:lnTo>
                  <a:lnTo>
                    <a:pt x="222" y="81"/>
                  </a:lnTo>
                  <a:lnTo>
                    <a:pt x="221" y="81"/>
                  </a:lnTo>
                  <a:lnTo>
                    <a:pt x="221" y="82"/>
                  </a:lnTo>
                  <a:lnTo>
                    <a:pt x="220" y="82"/>
                  </a:lnTo>
                  <a:lnTo>
                    <a:pt x="219" y="81"/>
                  </a:lnTo>
                  <a:lnTo>
                    <a:pt x="218" y="80"/>
                  </a:lnTo>
                  <a:lnTo>
                    <a:pt x="218" y="81"/>
                  </a:lnTo>
                  <a:lnTo>
                    <a:pt x="217" y="80"/>
                  </a:lnTo>
                  <a:lnTo>
                    <a:pt x="217" y="79"/>
                  </a:lnTo>
                  <a:lnTo>
                    <a:pt x="216" y="79"/>
                  </a:lnTo>
                  <a:lnTo>
                    <a:pt x="216" y="78"/>
                  </a:lnTo>
                  <a:lnTo>
                    <a:pt x="215" y="77"/>
                  </a:lnTo>
                  <a:lnTo>
                    <a:pt x="215" y="78"/>
                  </a:lnTo>
                  <a:lnTo>
                    <a:pt x="214" y="78"/>
                  </a:lnTo>
                  <a:lnTo>
                    <a:pt x="213" y="76"/>
                  </a:lnTo>
                  <a:lnTo>
                    <a:pt x="211" y="74"/>
                  </a:lnTo>
                  <a:lnTo>
                    <a:pt x="210" y="73"/>
                  </a:lnTo>
                  <a:lnTo>
                    <a:pt x="209" y="73"/>
                  </a:lnTo>
                  <a:lnTo>
                    <a:pt x="207" y="73"/>
                  </a:lnTo>
                  <a:lnTo>
                    <a:pt x="206" y="72"/>
                  </a:lnTo>
                  <a:lnTo>
                    <a:pt x="205" y="71"/>
                  </a:lnTo>
                  <a:lnTo>
                    <a:pt x="204" y="71"/>
                  </a:lnTo>
                  <a:lnTo>
                    <a:pt x="204" y="72"/>
                  </a:lnTo>
                  <a:lnTo>
                    <a:pt x="203" y="71"/>
                  </a:lnTo>
                  <a:lnTo>
                    <a:pt x="203" y="72"/>
                  </a:lnTo>
                  <a:lnTo>
                    <a:pt x="202" y="72"/>
                  </a:lnTo>
                  <a:lnTo>
                    <a:pt x="202" y="71"/>
                  </a:lnTo>
                  <a:lnTo>
                    <a:pt x="201" y="71"/>
                  </a:lnTo>
                  <a:lnTo>
                    <a:pt x="200" y="71"/>
                  </a:lnTo>
                  <a:lnTo>
                    <a:pt x="199" y="71"/>
                  </a:lnTo>
                  <a:lnTo>
                    <a:pt x="198" y="71"/>
                  </a:lnTo>
                  <a:lnTo>
                    <a:pt x="198" y="70"/>
                  </a:lnTo>
                  <a:lnTo>
                    <a:pt x="196" y="70"/>
                  </a:lnTo>
                  <a:lnTo>
                    <a:pt x="196" y="71"/>
                  </a:lnTo>
                  <a:lnTo>
                    <a:pt x="195" y="71"/>
                  </a:lnTo>
                  <a:lnTo>
                    <a:pt x="195" y="70"/>
                  </a:lnTo>
                  <a:lnTo>
                    <a:pt x="194" y="70"/>
                  </a:lnTo>
                  <a:lnTo>
                    <a:pt x="193" y="70"/>
                  </a:lnTo>
                  <a:lnTo>
                    <a:pt x="192" y="71"/>
                  </a:lnTo>
                  <a:lnTo>
                    <a:pt x="193" y="71"/>
                  </a:lnTo>
                  <a:lnTo>
                    <a:pt x="192" y="71"/>
                  </a:lnTo>
                  <a:lnTo>
                    <a:pt x="191" y="70"/>
                  </a:lnTo>
                  <a:lnTo>
                    <a:pt x="190" y="70"/>
                  </a:lnTo>
                  <a:lnTo>
                    <a:pt x="189" y="71"/>
                  </a:lnTo>
                  <a:lnTo>
                    <a:pt x="189" y="72"/>
                  </a:lnTo>
                  <a:lnTo>
                    <a:pt x="188" y="73"/>
                  </a:lnTo>
                  <a:lnTo>
                    <a:pt x="188" y="74"/>
                  </a:lnTo>
                  <a:lnTo>
                    <a:pt x="186" y="75"/>
                  </a:lnTo>
                  <a:lnTo>
                    <a:pt x="186" y="76"/>
                  </a:lnTo>
                  <a:lnTo>
                    <a:pt x="186" y="77"/>
                  </a:lnTo>
                  <a:lnTo>
                    <a:pt x="186" y="78"/>
                  </a:lnTo>
                  <a:lnTo>
                    <a:pt x="186" y="79"/>
                  </a:lnTo>
                  <a:lnTo>
                    <a:pt x="185" y="79"/>
                  </a:lnTo>
                  <a:lnTo>
                    <a:pt x="184" y="79"/>
                  </a:lnTo>
                  <a:lnTo>
                    <a:pt x="184" y="80"/>
                  </a:lnTo>
                  <a:lnTo>
                    <a:pt x="183" y="80"/>
                  </a:lnTo>
                  <a:lnTo>
                    <a:pt x="183" y="79"/>
                  </a:lnTo>
                  <a:lnTo>
                    <a:pt x="182" y="79"/>
                  </a:lnTo>
                  <a:lnTo>
                    <a:pt x="182" y="80"/>
                  </a:lnTo>
                  <a:lnTo>
                    <a:pt x="181" y="79"/>
                  </a:lnTo>
                  <a:lnTo>
                    <a:pt x="180" y="79"/>
                  </a:lnTo>
                  <a:lnTo>
                    <a:pt x="179" y="79"/>
                  </a:lnTo>
                  <a:lnTo>
                    <a:pt x="178" y="79"/>
                  </a:lnTo>
                  <a:lnTo>
                    <a:pt x="178" y="80"/>
                  </a:lnTo>
                  <a:lnTo>
                    <a:pt x="176" y="80"/>
                  </a:lnTo>
                  <a:lnTo>
                    <a:pt x="178" y="80"/>
                  </a:lnTo>
                  <a:lnTo>
                    <a:pt x="176" y="80"/>
                  </a:lnTo>
                  <a:lnTo>
                    <a:pt x="176" y="81"/>
                  </a:lnTo>
                  <a:lnTo>
                    <a:pt x="175" y="82"/>
                  </a:lnTo>
                  <a:lnTo>
                    <a:pt x="175" y="83"/>
                  </a:lnTo>
                  <a:lnTo>
                    <a:pt x="176" y="83"/>
                  </a:lnTo>
                  <a:lnTo>
                    <a:pt x="175" y="83"/>
                  </a:lnTo>
                  <a:lnTo>
                    <a:pt x="174" y="82"/>
                  </a:lnTo>
                  <a:lnTo>
                    <a:pt x="172" y="82"/>
                  </a:lnTo>
                  <a:lnTo>
                    <a:pt x="170" y="81"/>
                  </a:lnTo>
                  <a:lnTo>
                    <a:pt x="169" y="81"/>
                  </a:lnTo>
                  <a:lnTo>
                    <a:pt x="168" y="81"/>
                  </a:lnTo>
                  <a:lnTo>
                    <a:pt x="166" y="82"/>
                  </a:lnTo>
                  <a:lnTo>
                    <a:pt x="165" y="82"/>
                  </a:lnTo>
                  <a:lnTo>
                    <a:pt x="164" y="82"/>
                  </a:lnTo>
                  <a:lnTo>
                    <a:pt x="164" y="83"/>
                  </a:lnTo>
                  <a:lnTo>
                    <a:pt x="163" y="83"/>
                  </a:lnTo>
                  <a:lnTo>
                    <a:pt x="162" y="83"/>
                  </a:lnTo>
                  <a:lnTo>
                    <a:pt x="161" y="84"/>
                  </a:lnTo>
                  <a:lnTo>
                    <a:pt x="161" y="85"/>
                  </a:lnTo>
                  <a:lnTo>
                    <a:pt x="160" y="85"/>
                  </a:lnTo>
                  <a:lnTo>
                    <a:pt x="160" y="86"/>
                  </a:lnTo>
                  <a:lnTo>
                    <a:pt x="160" y="87"/>
                  </a:lnTo>
                  <a:lnTo>
                    <a:pt x="160" y="88"/>
                  </a:lnTo>
                  <a:lnTo>
                    <a:pt x="159" y="88"/>
                  </a:lnTo>
                  <a:lnTo>
                    <a:pt x="160" y="89"/>
                  </a:lnTo>
                  <a:lnTo>
                    <a:pt x="159" y="90"/>
                  </a:lnTo>
                  <a:lnTo>
                    <a:pt x="159" y="91"/>
                  </a:lnTo>
                  <a:lnTo>
                    <a:pt x="159" y="92"/>
                  </a:lnTo>
                  <a:lnTo>
                    <a:pt x="158" y="92"/>
                  </a:lnTo>
                  <a:lnTo>
                    <a:pt x="156" y="94"/>
                  </a:lnTo>
                  <a:lnTo>
                    <a:pt x="156" y="96"/>
                  </a:lnTo>
                  <a:lnTo>
                    <a:pt x="155" y="94"/>
                  </a:lnTo>
                  <a:lnTo>
                    <a:pt x="155" y="96"/>
                  </a:lnTo>
                  <a:lnTo>
                    <a:pt x="154" y="96"/>
                  </a:lnTo>
                  <a:lnTo>
                    <a:pt x="153" y="96"/>
                  </a:lnTo>
                  <a:lnTo>
                    <a:pt x="153" y="97"/>
                  </a:lnTo>
                  <a:lnTo>
                    <a:pt x="153" y="98"/>
                  </a:lnTo>
                  <a:lnTo>
                    <a:pt x="152" y="98"/>
                  </a:lnTo>
                  <a:lnTo>
                    <a:pt x="151" y="98"/>
                  </a:lnTo>
                  <a:lnTo>
                    <a:pt x="151" y="100"/>
                  </a:lnTo>
                  <a:lnTo>
                    <a:pt x="151" y="101"/>
                  </a:lnTo>
                  <a:lnTo>
                    <a:pt x="150" y="101"/>
                  </a:lnTo>
                  <a:lnTo>
                    <a:pt x="150" y="104"/>
                  </a:lnTo>
                  <a:lnTo>
                    <a:pt x="151" y="104"/>
                  </a:lnTo>
                  <a:lnTo>
                    <a:pt x="151" y="105"/>
                  </a:lnTo>
                  <a:lnTo>
                    <a:pt x="150" y="105"/>
                  </a:lnTo>
                  <a:lnTo>
                    <a:pt x="150" y="104"/>
                  </a:lnTo>
                  <a:lnTo>
                    <a:pt x="149" y="104"/>
                  </a:lnTo>
                  <a:lnTo>
                    <a:pt x="148" y="104"/>
                  </a:lnTo>
                  <a:lnTo>
                    <a:pt x="148" y="103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46" y="101"/>
                  </a:lnTo>
                  <a:lnTo>
                    <a:pt x="146" y="100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48" y="97"/>
                  </a:lnTo>
                  <a:lnTo>
                    <a:pt x="149" y="96"/>
                  </a:lnTo>
                  <a:lnTo>
                    <a:pt x="148" y="96"/>
                  </a:lnTo>
                  <a:lnTo>
                    <a:pt x="149" y="94"/>
                  </a:lnTo>
                  <a:lnTo>
                    <a:pt x="150" y="94"/>
                  </a:lnTo>
                  <a:lnTo>
                    <a:pt x="150" y="96"/>
                  </a:lnTo>
                  <a:lnTo>
                    <a:pt x="150" y="94"/>
                  </a:lnTo>
                  <a:lnTo>
                    <a:pt x="151" y="94"/>
                  </a:lnTo>
                  <a:lnTo>
                    <a:pt x="152" y="94"/>
                  </a:lnTo>
                  <a:lnTo>
                    <a:pt x="151" y="94"/>
                  </a:lnTo>
                  <a:lnTo>
                    <a:pt x="151" y="92"/>
                  </a:lnTo>
                  <a:lnTo>
                    <a:pt x="152" y="91"/>
                  </a:lnTo>
                  <a:lnTo>
                    <a:pt x="152" y="90"/>
                  </a:lnTo>
                  <a:lnTo>
                    <a:pt x="152" y="88"/>
                  </a:lnTo>
                  <a:lnTo>
                    <a:pt x="151" y="88"/>
                  </a:lnTo>
                  <a:lnTo>
                    <a:pt x="150" y="87"/>
                  </a:lnTo>
                  <a:lnTo>
                    <a:pt x="150" y="88"/>
                  </a:lnTo>
                  <a:lnTo>
                    <a:pt x="149" y="89"/>
                  </a:lnTo>
                  <a:lnTo>
                    <a:pt x="148" y="89"/>
                  </a:lnTo>
                  <a:lnTo>
                    <a:pt x="148" y="90"/>
                  </a:lnTo>
                  <a:lnTo>
                    <a:pt x="148" y="91"/>
                  </a:lnTo>
                  <a:lnTo>
                    <a:pt x="148" y="92"/>
                  </a:lnTo>
                  <a:lnTo>
                    <a:pt x="146" y="92"/>
                  </a:lnTo>
                  <a:lnTo>
                    <a:pt x="145" y="92"/>
                  </a:lnTo>
                  <a:lnTo>
                    <a:pt x="145" y="91"/>
                  </a:lnTo>
                  <a:lnTo>
                    <a:pt x="144" y="91"/>
                  </a:lnTo>
                  <a:lnTo>
                    <a:pt x="144" y="90"/>
                  </a:lnTo>
                  <a:lnTo>
                    <a:pt x="143" y="91"/>
                  </a:lnTo>
                  <a:lnTo>
                    <a:pt x="143" y="92"/>
                  </a:lnTo>
                  <a:lnTo>
                    <a:pt x="142" y="92"/>
                  </a:lnTo>
                  <a:lnTo>
                    <a:pt x="143" y="92"/>
                  </a:lnTo>
                  <a:lnTo>
                    <a:pt x="143" y="94"/>
                  </a:lnTo>
                  <a:lnTo>
                    <a:pt x="142" y="94"/>
                  </a:lnTo>
                  <a:lnTo>
                    <a:pt x="142" y="96"/>
                  </a:lnTo>
                  <a:lnTo>
                    <a:pt x="141" y="96"/>
                  </a:lnTo>
                  <a:lnTo>
                    <a:pt x="141" y="97"/>
                  </a:lnTo>
                  <a:lnTo>
                    <a:pt x="141" y="99"/>
                  </a:lnTo>
                  <a:lnTo>
                    <a:pt x="140" y="99"/>
                  </a:lnTo>
                  <a:lnTo>
                    <a:pt x="139" y="99"/>
                  </a:lnTo>
                  <a:lnTo>
                    <a:pt x="138" y="100"/>
                  </a:lnTo>
                  <a:lnTo>
                    <a:pt x="138" y="101"/>
                  </a:lnTo>
                  <a:lnTo>
                    <a:pt x="136" y="101"/>
                  </a:lnTo>
                  <a:lnTo>
                    <a:pt x="136" y="102"/>
                  </a:lnTo>
                  <a:lnTo>
                    <a:pt x="136" y="101"/>
                  </a:lnTo>
                  <a:lnTo>
                    <a:pt x="136" y="97"/>
                  </a:lnTo>
                  <a:lnTo>
                    <a:pt x="136" y="96"/>
                  </a:lnTo>
                  <a:lnTo>
                    <a:pt x="135" y="96"/>
                  </a:lnTo>
                  <a:lnTo>
                    <a:pt x="135" y="94"/>
                  </a:lnTo>
                  <a:lnTo>
                    <a:pt x="134" y="94"/>
                  </a:lnTo>
                  <a:lnTo>
                    <a:pt x="134" y="92"/>
                  </a:lnTo>
                  <a:lnTo>
                    <a:pt x="133" y="92"/>
                  </a:lnTo>
                  <a:lnTo>
                    <a:pt x="133" y="94"/>
                  </a:lnTo>
                  <a:lnTo>
                    <a:pt x="132" y="94"/>
                  </a:lnTo>
                  <a:lnTo>
                    <a:pt x="132" y="96"/>
                  </a:lnTo>
                  <a:lnTo>
                    <a:pt x="133" y="96"/>
                  </a:lnTo>
                  <a:lnTo>
                    <a:pt x="132" y="96"/>
                  </a:lnTo>
                  <a:lnTo>
                    <a:pt x="132" y="97"/>
                  </a:lnTo>
                  <a:lnTo>
                    <a:pt x="133" y="97"/>
                  </a:lnTo>
                  <a:lnTo>
                    <a:pt x="132" y="97"/>
                  </a:lnTo>
                  <a:lnTo>
                    <a:pt x="132" y="98"/>
                  </a:lnTo>
                  <a:lnTo>
                    <a:pt x="133" y="98"/>
                  </a:lnTo>
                  <a:lnTo>
                    <a:pt x="133" y="99"/>
                  </a:lnTo>
                  <a:lnTo>
                    <a:pt x="133" y="98"/>
                  </a:lnTo>
                  <a:lnTo>
                    <a:pt x="133" y="99"/>
                  </a:lnTo>
                  <a:lnTo>
                    <a:pt x="132" y="99"/>
                  </a:lnTo>
                  <a:lnTo>
                    <a:pt x="132" y="100"/>
                  </a:lnTo>
                  <a:lnTo>
                    <a:pt x="132" y="101"/>
                  </a:lnTo>
                  <a:lnTo>
                    <a:pt x="131" y="101"/>
                  </a:lnTo>
                  <a:lnTo>
                    <a:pt x="132" y="100"/>
                  </a:lnTo>
                  <a:lnTo>
                    <a:pt x="133" y="100"/>
                  </a:lnTo>
                  <a:lnTo>
                    <a:pt x="132" y="101"/>
                  </a:lnTo>
                  <a:lnTo>
                    <a:pt x="131" y="101"/>
                  </a:lnTo>
                  <a:lnTo>
                    <a:pt x="131" y="102"/>
                  </a:lnTo>
                  <a:lnTo>
                    <a:pt x="130" y="102"/>
                  </a:lnTo>
                  <a:lnTo>
                    <a:pt x="130" y="103"/>
                  </a:lnTo>
                  <a:lnTo>
                    <a:pt x="129" y="103"/>
                  </a:lnTo>
                  <a:lnTo>
                    <a:pt x="128" y="104"/>
                  </a:lnTo>
                  <a:lnTo>
                    <a:pt x="128" y="105"/>
                  </a:lnTo>
                  <a:lnTo>
                    <a:pt x="128" y="106"/>
                  </a:lnTo>
                  <a:lnTo>
                    <a:pt x="126" y="108"/>
                  </a:lnTo>
                  <a:lnTo>
                    <a:pt x="126" y="109"/>
                  </a:lnTo>
                  <a:lnTo>
                    <a:pt x="126" y="110"/>
                  </a:lnTo>
                  <a:lnTo>
                    <a:pt x="126" y="111"/>
                  </a:lnTo>
                  <a:lnTo>
                    <a:pt x="126" y="112"/>
                  </a:lnTo>
                  <a:lnTo>
                    <a:pt x="125" y="114"/>
                  </a:lnTo>
                  <a:lnTo>
                    <a:pt x="125" y="115"/>
                  </a:lnTo>
                  <a:lnTo>
                    <a:pt x="125" y="116"/>
                  </a:lnTo>
                  <a:lnTo>
                    <a:pt x="124" y="116"/>
                  </a:lnTo>
                  <a:lnTo>
                    <a:pt x="124" y="117"/>
                  </a:lnTo>
                  <a:lnTo>
                    <a:pt x="124" y="118"/>
                  </a:lnTo>
                  <a:lnTo>
                    <a:pt x="124" y="119"/>
                  </a:lnTo>
                  <a:lnTo>
                    <a:pt x="123" y="120"/>
                  </a:lnTo>
                  <a:lnTo>
                    <a:pt x="122" y="122"/>
                  </a:lnTo>
                  <a:lnTo>
                    <a:pt x="122" y="124"/>
                  </a:lnTo>
                  <a:lnTo>
                    <a:pt x="121" y="124"/>
                  </a:lnTo>
                  <a:lnTo>
                    <a:pt x="120" y="124"/>
                  </a:lnTo>
                  <a:lnTo>
                    <a:pt x="120" y="125"/>
                  </a:lnTo>
                  <a:lnTo>
                    <a:pt x="120" y="126"/>
                  </a:lnTo>
                  <a:lnTo>
                    <a:pt x="119" y="127"/>
                  </a:lnTo>
                  <a:lnTo>
                    <a:pt x="119" y="128"/>
                  </a:lnTo>
                  <a:lnTo>
                    <a:pt x="118" y="131"/>
                  </a:lnTo>
                  <a:lnTo>
                    <a:pt x="116" y="132"/>
                  </a:lnTo>
                  <a:lnTo>
                    <a:pt x="116" y="133"/>
                  </a:lnTo>
                  <a:lnTo>
                    <a:pt x="116" y="134"/>
                  </a:lnTo>
                  <a:lnTo>
                    <a:pt x="115" y="135"/>
                  </a:lnTo>
                  <a:lnTo>
                    <a:pt x="116" y="135"/>
                  </a:lnTo>
                  <a:lnTo>
                    <a:pt x="115" y="135"/>
                  </a:lnTo>
                  <a:lnTo>
                    <a:pt x="115" y="136"/>
                  </a:lnTo>
                  <a:lnTo>
                    <a:pt x="115" y="137"/>
                  </a:lnTo>
                  <a:lnTo>
                    <a:pt x="115" y="138"/>
                  </a:lnTo>
                  <a:lnTo>
                    <a:pt x="115" y="139"/>
                  </a:lnTo>
                  <a:lnTo>
                    <a:pt x="116" y="139"/>
                  </a:lnTo>
                  <a:lnTo>
                    <a:pt x="114" y="138"/>
                  </a:lnTo>
                  <a:lnTo>
                    <a:pt x="113" y="138"/>
                  </a:lnTo>
                  <a:lnTo>
                    <a:pt x="112" y="138"/>
                  </a:lnTo>
                  <a:lnTo>
                    <a:pt x="112" y="137"/>
                  </a:lnTo>
                  <a:lnTo>
                    <a:pt x="112" y="136"/>
                  </a:lnTo>
                  <a:lnTo>
                    <a:pt x="111" y="136"/>
                  </a:lnTo>
                  <a:lnTo>
                    <a:pt x="110" y="136"/>
                  </a:lnTo>
                  <a:lnTo>
                    <a:pt x="110" y="135"/>
                  </a:lnTo>
                  <a:lnTo>
                    <a:pt x="109" y="135"/>
                  </a:lnTo>
                  <a:lnTo>
                    <a:pt x="109" y="134"/>
                  </a:lnTo>
                  <a:lnTo>
                    <a:pt x="109" y="133"/>
                  </a:lnTo>
                  <a:lnTo>
                    <a:pt x="109" y="132"/>
                  </a:lnTo>
                  <a:lnTo>
                    <a:pt x="109" y="131"/>
                  </a:lnTo>
                  <a:lnTo>
                    <a:pt x="110" y="131"/>
                  </a:lnTo>
                  <a:lnTo>
                    <a:pt x="110" y="130"/>
                  </a:lnTo>
                  <a:lnTo>
                    <a:pt x="110" y="129"/>
                  </a:lnTo>
                  <a:lnTo>
                    <a:pt x="110" y="128"/>
                  </a:lnTo>
                  <a:lnTo>
                    <a:pt x="110" y="127"/>
                  </a:lnTo>
                  <a:lnTo>
                    <a:pt x="111" y="127"/>
                  </a:lnTo>
                  <a:lnTo>
                    <a:pt x="111" y="126"/>
                  </a:lnTo>
                  <a:lnTo>
                    <a:pt x="111" y="125"/>
                  </a:lnTo>
                  <a:lnTo>
                    <a:pt x="112" y="125"/>
                  </a:lnTo>
                  <a:lnTo>
                    <a:pt x="112" y="124"/>
                  </a:lnTo>
                  <a:lnTo>
                    <a:pt x="111" y="124"/>
                  </a:lnTo>
                  <a:lnTo>
                    <a:pt x="111" y="122"/>
                  </a:lnTo>
                  <a:lnTo>
                    <a:pt x="110" y="122"/>
                  </a:lnTo>
                  <a:lnTo>
                    <a:pt x="109" y="122"/>
                  </a:lnTo>
                  <a:lnTo>
                    <a:pt x="108" y="124"/>
                  </a:lnTo>
                  <a:lnTo>
                    <a:pt x="107" y="124"/>
                  </a:lnTo>
                  <a:lnTo>
                    <a:pt x="106" y="124"/>
                  </a:lnTo>
                  <a:lnTo>
                    <a:pt x="105" y="124"/>
                  </a:lnTo>
                  <a:lnTo>
                    <a:pt x="105" y="125"/>
                  </a:lnTo>
                  <a:lnTo>
                    <a:pt x="104" y="125"/>
                  </a:lnTo>
                  <a:lnTo>
                    <a:pt x="104" y="124"/>
                  </a:lnTo>
                  <a:lnTo>
                    <a:pt x="103" y="124"/>
                  </a:lnTo>
                  <a:lnTo>
                    <a:pt x="102" y="124"/>
                  </a:lnTo>
                  <a:lnTo>
                    <a:pt x="103" y="124"/>
                  </a:lnTo>
                  <a:lnTo>
                    <a:pt x="103" y="122"/>
                  </a:lnTo>
                  <a:lnTo>
                    <a:pt x="104" y="122"/>
                  </a:lnTo>
                  <a:lnTo>
                    <a:pt x="103" y="122"/>
                  </a:lnTo>
                  <a:lnTo>
                    <a:pt x="104" y="122"/>
                  </a:lnTo>
                  <a:lnTo>
                    <a:pt x="103" y="120"/>
                  </a:lnTo>
                  <a:lnTo>
                    <a:pt x="104" y="120"/>
                  </a:lnTo>
                  <a:lnTo>
                    <a:pt x="104" y="119"/>
                  </a:lnTo>
                  <a:lnTo>
                    <a:pt x="105" y="119"/>
                  </a:lnTo>
                  <a:lnTo>
                    <a:pt x="105" y="118"/>
                  </a:lnTo>
                  <a:lnTo>
                    <a:pt x="105" y="117"/>
                  </a:lnTo>
                  <a:lnTo>
                    <a:pt x="106" y="117"/>
                  </a:lnTo>
                  <a:lnTo>
                    <a:pt x="106" y="116"/>
                  </a:lnTo>
                  <a:lnTo>
                    <a:pt x="105" y="116"/>
                  </a:lnTo>
                  <a:lnTo>
                    <a:pt x="105" y="115"/>
                  </a:lnTo>
                  <a:lnTo>
                    <a:pt x="105" y="114"/>
                  </a:lnTo>
                  <a:lnTo>
                    <a:pt x="105" y="113"/>
                  </a:lnTo>
                  <a:lnTo>
                    <a:pt x="104" y="113"/>
                  </a:lnTo>
                  <a:lnTo>
                    <a:pt x="104" y="112"/>
                  </a:lnTo>
                  <a:lnTo>
                    <a:pt x="105" y="112"/>
                  </a:lnTo>
                  <a:lnTo>
                    <a:pt x="106" y="112"/>
                  </a:lnTo>
                  <a:lnTo>
                    <a:pt x="106" y="111"/>
                  </a:lnTo>
                  <a:lnTo>
                    <a:pt x="106" y="109"/>
                  </a:lnTo>
                  <a:lnTo>
                    <a:pt x="105" y="109"/>
                  </a:lnTo>
                  <a:lnTo>
                    <a:pt x="104" y="108"/>
                  </a:lnTo>
                  <a:lnTo>
                    <a:pt x="104" y="107"/>
                  </a:lnTo>
                  <a:lnTo>
                    <a:pt x="103" y="106"/>
                  </a:lnTo>
                  <a:lnTo>
                    <a:pt x="104" y="106"/>
                  </a:lnTo>
                  <a:lnTo>
                    <a:pt x="105" y="106"/>
                  </a:lnTo>
                  <a:lnTo>
                    <a:pt x="105" y="105"/>
                  </a:lnTo>
                  <a:lnTo>
                    <a:pt x="104" y="104"/>
                  </a:lnTo>
                  <a:lnTo>
                    <a:pt x="104" y="103"/>
                  </a:lnTo>
                  <a:lnTo>
                    <a:pt x="103" y="103"/>
                  </a:lnTo>
                  <a:lnTo>
                    <a:pt x="102" y="103"/>
                  </a:lnTo>
                  <a:lnTo>
                    <a:pt x="101" y="102"/>
                  </a:lnTo>
                  <a:lnTo>
                    <a:pt x="101" y="101"/>
                  </a:lnTo>
                  <a:lnTo>
                    <a:pt x="100" y="101"/>
                  </a:lnTo>
                  <a:lnTo>
                    <a:pt x="99" y="101"/>
                  </a:lnTo>
                  <a:lnTo>
                    <a:pt x="98" y="101"/>
                  </a:lnTo>
                  <a:lnTo>
                    <a:pt x="97" y="100"/>
                  </a:lnTo>
                  <a:lnTo>
                    <a:pt x="97" y="99"/>
                  </a:lnTo>
                  <a:lnTo>
                    <a:pt x="96" y="99"/>
                  </a:lnTo>
                  <a:lnTo>
                    <a:pt x="95" y="99"/>
                  </a:lnTo>
                  <a:lnTo>
                    <a:pt x="95" y="100"/>
                  </a:lnTo>
                  <a:lnTo>
                    <a:pt x="94" y="100"/>
                  </a:lnTo>
                  <a:lnTo>
                    <a:pt x="93" y="100"/>
                  </a:lnTo>
                  <a:lnTo>
                    <a:pt x="92" y="100"/>
                  </a:lnTo>
                  <a:lnTo>
                    <a:pt x="92" y="99"/>
                  </a:lnTo>
                  <a:lnTo>
                    <a:pt x="91" y="99"/>
                  </a:lnTo>
                  <a:lnTo>
                    <a:pt x="90" y="98"/>
                  </a:lnTo>
                  <a:lnTo>
                    <a:pt x="91" y="97"/>
                  </a:lnTo>
                  <a:lnTo>
                    <a:pt x="92" y="96"/>
                  </a:lnTo>
                  <a:lnTo>
                    <a:pt x="93" y="96"/>
                  </a:lnTo>
                  <a:lnTo>
                    <a:pt x="93" y="94"/>
                  </a:lnTo>
                  <a:lnTo>
                    <a:pt x="92" y="94"/>
                  </a:lnTo>
                  <a:lnTo>
                    <a:pt x="91" y="94"/>
                  </a:lnTo>
                  <a:lnTo>
                    <a:pt x="91" y="92"/>
                  </a:lnTo>
                  <a:lnTo>
                    <a:pt x="92" y="92"/>
                  </a:lnTo>
                  <a:lnTo>
                    <a:pt x="91" y="92"/>
                  </a:lnTo>
                  <a:lnTo>
                    <a:pt x="90" y="92"/>
                  </a:lnTo>
                  <a:lnTo>
                    <a:pt x="89" y="92"/>
                  </a:lnTo>
                  <a:lnTo>
                    <a:pt x="88" y="92"/>
                  </a:lnTo>
                  <a:lnTo>
                    <a:pt x="88" y="91"/>
                  </a:lnTo>
                  <a:lnTo>
                    <a:pt x="88" y="92"/>
                  </a:lnTo>
                  <a:lnTo>
                    <a:pt x="87" y="92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5" y="91"/>
                  </a:lnTo>
                  <a:lnTo>
                    <a:pt x="84" y="91"/>
                  </a:lnTo>
                  <a:lnTo>
                    <a:pt x="84" y="92"/>
                  </a:lnTo>
                  <a:lnTo>
                    <a:pt x="84" y="91"/>
                  </a:lnTo>
                  <a:lnTo>
                    <a:pt x="83" y="91"/>
                  </a:lnTo>
                  <a:lnTo>
                    <a:pt x="82" y="91"/>
                  </a:lnTo>
                  <a:lnTo>
                    <a:pt x="82" y="90"/>
                  </a:lnTo>
                  <a:lnTo>
                    <a:pt x="81" y="90"/>
                  </a:lnTo>
                  <a:lnTo>
                    <a:pt x="80" y="90"/>
                  </a:lnTo>
                  <a:lnTo>
                    <a:pt x="80" y="89"/>
                  </a:lnTo>
                  <a:lnTo>
                    <a:pt x="80" y="90"/>
                  </a:lnTo>
                  <a:lnTo>
                    <a:pt x="79" y="90"/>
                  </a:lnTo>
                  <a:lnTo>
                    <a:pt x="79" y="91"/>
                  </a:lnTo>
                  <a:lnTo>
                    <a:pt x="78" y="90"/>
                  </a:lnTo>
                  <a:lnTo>
                    <a:pt x="78" y="89"/>
                  </a:lnTo>
                  <a:lnTo>
                    <a:pt x="77" y="89"/>
                  </a:lnTo>
                  <a:lnTo>
                    <a:pt x="77" y="90"/>
                  </a:lnTo>
                  <a:lnTo>
                    <a:pt x="76" y="90"/>
                  </a:lnTo>
                  <a:lnTo>
                    <a:pt x="76" y="89"/>
                  </a:lnTo>
                  <a:lnTo>
                    <a:pt x="76" y="88"/>
                  </a:lnTo>
                  <a:lnTo>
                    <a:pt x="75" y="88"/>
                  </a:lnTo>
                  <a:lnTo>
                    <a:pt x="74" y="88"/>
                  </a:lnTo>
                  <a:lnTo>
                    <a:pt x="74" y="89"/>
                  </a:lnTo>
                  <a:lnTo>
                    <a:pt x="73" y="89"/>
                  </a:lnTo>
                  <a:lnTo>
                    <a:pt x="72" y="89"/>
                  </a:lnTo>
                  <a:lnTo>
                    <a:pt x="71" y="89"/>
                  </a:lnTo>
                  <a:lnTo>
                    <a:pt x="71" y="90"/>
                  </a:lnTo>
                  <a:lnTo>
                    <a:pt x="71" y="91"/>
                  </a:lnTo>
                  <a:lnTo>
                    <a:pt x="70" y="91"/>
                  </a:lnTo>
                  <a:lnTo>
                    <a:pt x="69" y="91"/>
                  </a:lnTo>
                  <a:lnTo>
                    <a:pt x="69" y="90"/>
                  </a:lnTo>
                  <a:lnTo>
                    <a:pt x="68" y="89"/>
                  </a:lnTo>
                  <a:lnTo>
                    <a:pt x="67" y="89"/>
                  </a:lnTo>
                  <a:lnTo>
                    <a:pt x="66" y="89"/>
                  </a:lnTo>
                  <a:lnTo>
                    <a:pt x="65" y="89"/>
                  </a:lnTo>
                  <a:lnTo>
                    <a:pt x="65" y="88"/>
                  </a:lnTo>
                  <a:lnTo>
                    <a:pt x="65" y="89"/>
                  </a:lnTo>
                  <a:lnTo>
                    <a:pt x="64" y="89"/>
                  </a:lnTo>
                  <a:lnTo>
                    <a:pt x="64" y="88"/>
                  </a:lnTo>
                  <a:lnTo>
                    <a:pt x="64" y="89"/>
                  </a:lnTo>
                  <a:lnTo>
                    <a:pt x="63" y="89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58" y="86"/>
                  </a:lnTo>
                  <a:lnTo>
                    <a:pt x="57" y="85"/>
                  </a:lnTo>
                  <a:lnTo>
                    <a:pt x="56" y="85"/>
                  </a:lnTo>
                  <a:lnTo>
                    <a:pt x="55" y="85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2" y="83"/>
                  </a:lnTo>
                  <a:lnTo>
                    <a:pt x="51" y="83"/>
                  </a:lnTo>
                  <a:lnTo>
                    <a:pt x="50" y="83"/>
                  </a:lnTo>
                  <a:lnTo>
                    <a:pt x="50" y="82"/>
                  </a:lnTo>
                  <a:lnTo>
                    <a:pt x="49" y="82"/>
                  </a:lnTo>
                  <a:lnTo>
                    <a:pt x="48" y="82"/>
                  </a:lnTo>
                  <a:lnTo>
                    <a:pt x="46" y="82"/>
                  </a:lnTo>
                  <a:lnTo>
                    <a:pt x="45" y="81"/>
                  </a:lnTo>
                  <a:lnTo>
                    <a:pt x="44" y="81"/>
                  </a:lnTo>
                  <a:lnTo>
                    <a:pt x="41" y="81"/>
                  </a:lnTo>
                  <a:lnTo>
                    <a:pt x="41" y="80"/>
                  </a:lnTo>
                  <a:lnTo>
                    <a:pt x="39" y="80"/>
                  </a:lnTo>
                  <a:lnTo>
                    <a:pt x="38" y="80"/>
                  </a:lnTo>
                  <a:lnTo>
                    <a:pt x="37" y="80"/>
                  </a:lnTo>
                  <a:lnTo>
                    <a:pt x="36" y="80"/>
                  </a:lnTo>
                  <a:lnTo>
                    <a:pt x="36" y="79"/>
                  </a:lnTo>
                  <a:lnTo>
                    <a:pt x="35" y="79"/>
                  </a:lnTo>
                  <a:lnTo>
                    <a:pt x="34" y="79"/>
                  </a:lnTo>
                  <a:lnTo>
                    <a:pt x="32" y="79"/>
                  </a:lnTo>
                  <a:lnTo>
                    <a:pt x="31" y="79"/>
                  </a:lnTo>
                  <a:lnTo>
                    <a:pt x="31" y="78"/>
                  </a:lnTo>
                  <a:lnTo>
                    <a:pt x="30" y="78"/>
                  </a:lnTo>
                  <a:lnTo>
                    <a:pt x="29" y="78"/>
                  </a:lnTo>
                  <a:lnTo>
                    <a:pt x="27" y="77"/>
                  </a:lnTo>
                  <a:lnTo>
                    <a:pt x="26" y="77"/>
                  </a:lnTo>
                  <a:lnTo>
                    <a:pt x="25" y="77"/>
                  </a:lnTo>
                  <a:lnTo>
                    <a:pt x="21" y="76"/>
                  </a:lnTo>
                  <a:lnTo>
                    <a:pt x="20" y="76"/>
                  </a:lnTo>
                  <a:lnTo>
                    <a:pt x="12" y="74"/>
                  </a:lnTo>
                  <a:lnTo>
                    <a:pt x="12" y="73"/>
                  </a:lnTo>
                  <a:lnTo>
                    <a:pt x="11" y="73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1" y="68"/>
                  </a:lnTo>
                  <a:lnTo>
                    <a:pt x="10" y="68"/>
                  </a:lnTo>
                  <a:lnTo>
                    <a:pt x="9" y="68"/>
                  </a:lnTo>
                  <a:lnTo>
                    <a:pt x="9" y="66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6" y="64"/>
                  </a:lnTo>
                  <a:lnTo>
                    <a:pt x="5" y="64"/>
                  </a:lnTo>
                  <a:lnTo>
                    <a:pt x="6" y="64"/>
                  </a:lnTo>
                  <a:lnTo>
                    <a:pt x="5" y="64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3" y="62"/>
                  </a:lnTo>
                  <a:lnTo>
                    <a:pt x="2" y="62"/>
                  </a:lnTo>
                  <a:lnTo>
                    <a:pt x="3" y="62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1" y="62"/>
                  </a:lnTo>
                  <a:lnTo>
                    <a:pt x="1" y="64"/>
                  </a:lnTo>
                  <a:lnTo>
                    <a:pt x="1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accent5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645A98D9-197B-EB4C-8C1F-07746D2DD70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94" y="1876"/>
              <a:ext cx="1" cy="10"/>
            </a:xfrm>
            <a:custGeom>
              <a:avLst/>
              <a:gdLst>
                <a:gd name="T0" fmla="*/ 0 w 1"/>
                <a:gd name="T1" fmla="*/ 7 h 6"/>
                <a:gd name="T2" fmla="*/ 0 w 1"/>
                <a:gd name="T3" fmla="*/ 3 h 6"/>
                <a:gd name="T4" fmla="*/ 0 w 1"/>
                <a:gd name="T5" fmla="*/ 2 h 6"/>
                <a:gd name="T6" fmla="*/ 0 w 1"/>
                <a:gd name="T7" fmla="*/ 0 h 6"/>
                <a:gd name="T8" fmla="*/ 1 w 1"/>
                <a:gd name="T9" fmla="*/ 3 h 6"/>
                <a:gd name="T10" fmla="*/ 1 w 1"/>
                <a:gd name="T11" fmla="*/ 10 h 6"/>
                <a:gd name="T12" fmla="*/ 1 w 1"/>
                <a:gd name="T13" fmla="*/ 10 h 6"/>
                <a:gd name="T14" fmla="*/ 0 w 1"/>
                <a:gd name="T15" fmla="*/ 10 h 6"/>
                <a:gd name="T16" fmla="*/ 0 w 1"/>
                <a:gd name="T17" fmla="*/ 10 h 6"/>
                <a:gd name="T18" fmla="*/ 0 w 1"/>
                <a:gd name="T19" fmla="*/ 7 h 6"/>
                <a:gd name="T20" fmla="*/ 0 w 1"/>
                <a:gd name="T21" fmla="*/ 7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" h="6">
                  <a:moveTo>
                    <a:pt x="0" y="4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4705C7F5-F89D-3046-A98C-A7FFFBF518F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47" y="1713"/>
              <a:ext cx="4" cy="4"/>
            </a:xfrm>
            <a:custGeom>
              <a:avLst/>
              <a:gdLst>
                <a:gd name="T0" fmla="*/ 0 w 2"/>
                <a:gd name="T1" fmla="*/ 4 h 2"/>
                <a:gd name="T2" fmla="*/ 0 w 2"/>
                <a:gd name="T3" fmla="*/ 2 h 2"/>
                <a:gd name="T4" fmla="*/ 0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2 w 2"/>
                <a:gd name="T11" fmla="*/ 2 h 2"/>
                <a:gd name="T12" fmla="*/ 4 w 2"/>
                <a:gd name="T13" fmla="*/ 2 h 2"/>
                <a:gd name="T14" fmla="*/ 4 w 2"/>
                <a:gd name="T15" fmla="*/ 0 h 2"/>
                <a:gd name="T16" fmla="*/ 2 w 2"/>
                <a:gd name="T17" fmla="*/ 0 h 2"/>
                <a:gd name="T18" fmla="*/ 4 w 2"/>
                <a:gd name="T19" fmla="*/ 0 h 2"/>
                <a:gd name="T20" fmla="*/ 4 w 2"/>
                <a:gd name="T21" fmla="*/ 2 h 2"/>
                <a:gd name="T22" fmla="*/ 2 w 2"/>
                <a:gd name="T23" fmla="*/ 2 h 2"/>
                <a:gd name="T24" fmla="*/ 4 w 2"/>
                <a:gd name="T25" fmla="*/ 2 h 2"/>
                <a:gd name="T26" fmla="*/ 2 w 2"/>
                <a:gd name="T27" fmla="*/ 2 h 2"/>
                <a:gd name="T28" fmla="*/ 2 w 2"/>
                <a:gd name="T29" fmla="*/ 4 h 2"/>
                <a:gd name="T30" fmla="*/ 0 w 2"/>
                <a:gd name="T31" fmla="*/ 4 h 2"/>
                <a:gd name="T32" fmla="*/ 0 w 2"/>
                <a:gd name="T33" fmla="*/ 4 h 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E3AF4F14-AF2A-C344-BB06-A10631078BE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001" y="1859"/>
              <a:ext cx="4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4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CB9E4B6F-316B-BA49-BB7C-8402935B10A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47" y="1712"/>
              <a:ext cx="3" cy="1"/>
            </a:xfrm>
            <a:custGeom>
              <a:avLst/>
              <a:gdLst>
                <a:gd name="T0" fmla="*/ 0 w 1"/>
                <a:gd name="T1" fmla="*/ 0 h 1"/>
                <a:gd name="T2" fmla="*/ 3 w 1"/>
                <a:gd name="T3" fmla="*/ 0 h 1"/>
                <a:gd name="T4" fmla="*/ 3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82CCF926-F829-4944-9FF0-B0591D5154B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47" y="169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5386081E-7A50-7B48-BA09-04DB2216BAB9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995" y="1883"/>
              <a:ext cx="2" cy="2"/>
            </a:xfrm>
            <a:prstGeom prst="rect">
              <a:avLst/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A47E7BBB-7934-284D-ACEB-101E498F93A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50" y="1709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8FE44BBD-A9DA-594A-AEF3-78CC8F4A6E9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94" y="1886"/>
              <a:ext cx="0" cy="3"/>
            </a:xfrm>
            <a:custGeom>
              <a:avLst/>
              <a:gdLst>
                <a:gd name="T0" fmla="*/ 0 h 1"/>
                <a:gd name="T1" fmla="*/ 3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09E82CC4-587D-2F42-8CA7-7A00105B89A2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021" y="1838"/>
              <a:ext cx="3" cy="1"/>
            </a:xfrm>
            <a:prstGeom prst="rect">
              <a:avLst/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D0D556F0-D81E-B146-9504-19714964C22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94" y="1891"/>
              <a:ext cx="0" cy="3"/>
            </a:xfrm>
            <a:custGeom>
              <a:avLst/>
              <a:gdLst>
                <a:gd name="T0" fmla="*/ 0 h 1"/>
                <a:gd name="T1" fmla="*/ 3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63763261-6C56-664E-A342-01D6088793D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92" y="1894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AAC21D10-5CC8-0E44-AC89-12E4802DE346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995" y="1886"/>
              <a:ext cx="2" cy="3"/>
            </a:xfrm>
            <a:prstGeom prst="rect">
              <a:avLst/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52FC0F67-797F-234B-B6F9-EB91A412C279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995" y="1886"/>
              <a:ext cx="2" cy="3"/>
            </a:xfrm>
            <a:prstGeom prst="rect">
              <a:avLst/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29BD0EBC-94D5-D648-A532-55367828AFA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47" y="1721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E8B352D6-7E4F-BB4E-8792-0960AB2F9CB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94" y="1873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4EBDF41D-840D-EA44-AB56-B2CD9D7E999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94" y="1894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50E9A3B7-CCAC-9344-BE23-2E9D83ED657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94" y="1894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D2057ED0-4F8E-F348-8581-9841D5C1AC6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14" y="1726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CB46F53D-2001-0240-889C-5D8A3EF445AD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947" y="1718"/>
              <a:ext cx="3" cy="3"/>
            </a:xfrm>
            <a:prstGeom prst="rect">
              <a:avLst/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85130A77-C191-564F-A15D-7F1A1258B75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55" y="1707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63491E66-5B6A-364F-B1AD-69FBCBA305B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16" y="1721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467E3536-13C0-2C4D-9035-1F5699556EC2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931" y="1699"/>
              <a:ext cx="1" cy="1"/>
            </a:xfrm>
            <a:prstGeom prst="rect">
              <a:avLst/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78592A5F-B9A6-834B-9E80-A874EA4C17C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14" y="1728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C8712DDA-BAF4-5943-A3BF-6C070EE6A41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50" y="1711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41F876C4-B388-AF4A-969C-D1E75E72C0B5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931" y="1699"/>
              <a:ext cx="1" cy="1"/>
            </a:xfrm>
            <a:prstGeom prst="rect">
              <a:avLst/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610C09BC-5893-1D42-A6FB-6E1A4AB1A39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27" y="1700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4518F579-6D39-664D-B0F7-6CBB4BC6A2F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881" y="1865"/>
              <a:ext cx="326" cy="383"/>
            </a:xfrm>
            <a:custGeom>
              <a:avLst/>
              <a:gdLst>
                <a:gd name="T0" fmla="*/ 44 w 185"/>
                <a:gd name="T1" fmla="*/ 338 h 222"/>
                <a:gd name="T2" fmla="*/ 60 w 185"/>
                <a:gd name="T3" fmla="*/ 333 h 222"/>
                <a:gd name="T4" fmla="*/ 74 w 185"/>
                <a:gd name="T5" fmla="*/ 348 h 222"/>
                <a:gd name="T6" fmla="*/ 92 w 185"/>
                <a:gd name="T7" fmla="*/ 362 h 222"/>
                <a:gd name="T8" fmla="*/ 111 w 185"/>
                <a:gd name="T9" fmla="*/ 366 h 222"/>
                <a:gd name="T10" fmla="*/ 125 w 185"/>
                <a:gd name="T11" fmla="*/ 369 h 222"/>
                <a:gd name="T12" fmla="*/ 148 w 185"/>
                <a:gd name="T13" fmla="*/ 367 h 222"/>
                <a:gd name="T14" fmla="*/ 160 w 185"/>
                <a:gd name="T15" fmla="*/ 367 h 222"/>
                <a:gd name="T16" fmla="*/ 174 w 185"/>
                <a:gd name="T17" fmla="*/ 357 h 222"/>
                <a:gd name="T18" fmla="*/ 187 w 185"/>
                <a:gd name="T19" fmla="*/ 362 h 222"/>
                <a:gd name="T20" fmla="*/ 197 w 185"/>
                <a:gd name="T21" fmla="*/ 369 h 222"/>
                <a:gd name="T22" fmla="*/ 211 w 185"/>
                <a:gd name="T23" fmla="*/ 383 h 222"/>
                <a:gd name="T24" fmla="*/ 229 w 185"/>
                <a:gd name="T25" fmla="*/ 369 h 222"/>
                <a:gd name="T26" fmla="*/ 238 w 185"/>
                <a:gd name="T27" fmla="*/ 354 h 222"/>
                <a:gd name="T28" fmla="*/ 231 w 185"/>
                <a:gd name="T29" fmla="*/ 340 h 222"/>
                <a:gd name="T30" fmla="*/ 238 w 185"/>
                <a:gd name="T31" fmla="*/ 323 h 222"/>
                <a:gd name="T32" fmla="*/ 247 w 185"/>
                <a:gd name="T33" fmla="*/ 317 h 222"/>
                <a:gd name="T34" fmla="*/ 256 w 185"/>
                <a:gd name="T35" fmla="*/ 326 h 222"/>
                <a:gd name="T36" fmla="*/ 263 w 185"/>
                <a:gd name="T37" fmla="*/ 317 h 222"/>
                <a:gd name="T38" fmla="*/ 259 w 185"/>
                <a:gd name="T39" fmla="*/ 307 h 222"/>
                <a:gd name="T40" fmla="*/ 263 w 185"/>
                <a:gd name="T41" fmla="*/ 290 h 222"/>
                <a:gd name="T42" fmla="*/ 273 w 185"/>
                <a:gd name="T43" fmla="*/ 276 h 222"/>
                <a:gd name="T44" fmla="*/ 287 w 185"/>
                <a:gd name="T45" fmla="*/ 273 h 222"/>
                <a:gd name="T46" fmla="*/ 301 w 185"/>
                <a:gd name="T47" fmla="*/ 262 h 222"/>
                <a:gd name="T48" fmla="*/ 310 w 185"/>
                <a:gd name="T49" fmla="*/ 245 h 222"/>
                <a:gd name="T50" fmla="*/ 319 w 185"/>
                <a:gd name="T51" fmla="*/ 229 h 222"/>
                <a:gd name="T52" fmla="*/ 321 w 185"/>
                <a:gd name="T53" fmla="*/ 214 h 222"/>
                <a:gd name="T54" fmla="*/ 322 w 185"/>
                <a:gd name="T55" fmla="*/ 198 h 222"/>
                <a:gd name="T56" fmla="*/ 322 w 185"/>
                <a:gd name="T57" fmla="*/ 174 h 222"/>
                <a:gd name="T58" fmla="*/ 322 w 185"/>
                <a:gd name="T59" fmla="*/ 148 h 222"/>
                <a:gd name="T60" fmla="*/ 324 w 185"/>
                <a:gd name="T61" fmla="*/ 133 h 222"/>
                <a:gd name="T62" fmla="*/ 321 w 185"/>
                <a:gd name="T63" fmla="*/ 97 h 222"/>
                <a:gd name="T64" fmla="*/ 315 w 185"/>
                <a:gd name="T65" fmla="*/ 72 h 222"/>
                <a:gd name="T66" fmla="*/ 308 w 185"/>
                <a:gd name="T67" fmla="*/ 28 h 222"/>
                <a:gd name="T68" fmla="*/ 303 w 185"/>
                <a:gd name="T69" fmla="*/ 2 h 222"/>
                <a:gd name="T70" fmla="*/ 285 w 185"/>
                <a:gd name="T71" fmla="*/ 10 h 222"/>
                <a:gd name="T72" fmla="*/ 270 w 185"/>
                <a:gd name="T73" fmla="*/ 21 h 222"/>
                <a:gd name="T74" fmla="*/ 252 w 185"/>
                <a:gd name="T75" fmla="*/ 31 h 222"/>
                <a:gd name="T76" fmla="*/ 234 w 185"/>
                <a:gd name="T77" fmla="*/ 53 h 222"/>
                <a:gd name="T78" fmla="*/ 208 w 185"/>
                <a:gd name="T79" fmla="*/ 66 h 222"/>
                <a:gd name="T80" fmla="*/ 183 w 185"/>
                <a:gd name="T81" fmla="*/ 76 h 222"/>
                <a:gd name="T82" fmla="*/ 166 w 185"/>
                <a:gd name="T83" fmla="*/ 83 h 222"/>
                <a:gd name="T84" fmla="*/ 155 w 185"/>
                <a:gd name="T85" fmla="*/ 78 h 222"/>
                <a:gd name="T86" fmla="*/ 146 w 185"/>
                <a:gd name="T87" fmla="*/ 78 h 222"/>
                <a:gd name="T88" fmla="*/ 137 w 185"/>
                <a:gd name="T89" fmla="*/ 79 h 222"/>
                <a:gd name="T90" fmla="*/ 152 w 185"/>
                <a:gd name="T91" fmla="*/ 72 h 222"/>
                <a:gd name="T92" fmla="*/ 152 w 185"/>
                <a:gd name="T93" fmla="*/ 69 h 222"/>
                <a:gd name="T94" fmla="*/ 139 w 185"/>
                <a:gd name="T95" fmla="*/ 74 h 222"/>
                <a:gd name="T96" fmla="*/ 120 w 185"/>
                <a:gd name="T97" fmla="*/ 69 h 222"/>
                <a:gd name="T98" fmla="*/ 99 w 185"/>
                <a:gd name="T99" fmla="*/ 62 h 222"/>
                <a:gd name="T100" fmla="*/ 92 w 185"/>
                <a:gd name="T101" fmla="*/ 62 h 222"/>
                <a:gd name="T102" fmla="*/ 58 w 185"/>
                <a:gd name="T103" fmla="*/ 66 h 222"/>
                <a:gd name="T104" fmla="*/ 18 w 185"/>
                <a:gd name="T105" fmla="*/ 74 h 222"/>
                <a:gd name="T106" fmla="*/ 2 w 185"/>
                <a:gd name="T107" fmla="*/ 91 h 222"/>
                <a:gd name="T108" fmla="*/ 5 w 185"/>
                <a:gd name="T109" fmla="*/ 117 h 222"/>
                <a:gd name="T110" fmla="*/ 9 w 185"/>
                <a:gd name="T111" fmla="*/ 145 h 222"/>
                <a:gd name="T112" fmla="*/ 12 w 185"/>
                <a:gd name="T113" fmla="*/ 173 h 222"/>
                <a:gd name="T114" fmla="*/ 16 w 185"/>
                <a:gd name="T115" fmla="*/ 205 h 222"/>
                <a:gd name="T116" fmla="*/ 21 w 185"/>
                <a:gd name="T117" fmla="*/ 248 h 222"/>
                <a:gd name="T118" fmla="*/ 26 w 185"/>
                <a:gd name="T119" fmla="*/ 292 h 222"/>
                <a:gd name="T120" fmla="*/ 28 w 185"/>
                <a:gd name="T121" fmla="*/ 323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5" h="222">
                  <a:moveTo>
                    <a:pt x="18" y="195"/>
                  </a:moveTo>
                  <a:lnTo>
                    <a:pt x="18" y="196"/>
                  </a:lnTo>
                  <a:lnTo>
                    <a:pt x="18" y="195"/>
                  </a:lnTo>
                  <a:lnTo>
                    <a:pt x="19" y="195"/>
                  </a:lnTo>
                  <a:lnTo>
                    <a:pt x="19" y="193"/>
                  </a:lnTo>
                  <a:lnTo>
                    <a:pt x="20" y="193"/>
                  </a:lnTo>
                  <a:lnTo>
                    <a:pt x="21" y="193"/>
                  </a:lnTo>
                  <a:lnTo>
                    <a:pt x="22" y="193"/>
                  </a:lnTo>
                  <a:lnTo>
                    <a:pt x="22" y="194"/>
                  </a:lnTo>
                  <a:lnTo>
                    <a:pt x="23" y="195"/>
                  </a:lnTo>
                  <a:lnTo>
                    <a:pt x="24" y="195"/>
                  </a:lnTo>
                  <a:lnTo>
                    <a:pt x="25" y="195"/>
                  </a:lnTo>
                  <a:lnTo>
                    <a:pt x="25" y="196"/>
                  </a:lnTo>
                  <a:lnTo>
                    <a:pt x="26" y="196"/>
                  </a:lnTo>
                  <a:lnTo>
                    <a:pt x="26" y="197"/>
                  </a:lnTo>
                  <a:lnTo>
                    <a:pt x="28" y="196"/>
                  </a:lnTo>
                  <a:lnTo>
                    <a:pt x="28" y="195"/>
                  </a:lnTo>
                  <a:lnTo>
                    <a:pt x="29" y="195"/>
                  </a:lnTo>
                  <a:lnTo>
                    <a:pt x="29" y="194"/>
                  </a:lnTo>
                  <a:lnTo>
                    <a:pt x="30" y="195"/>
                  </a:lnTo>
                  <a:lnTo>
                    <a:pt x="31" y="195"/>
                  </a:lnTo>
                  <a:lnTo>
                    <a:pt x="32" y="194"/>
                  </a:lnTo>
                  <a:lnTo>
                    <a:pt x="32" y="193"/>
                  </a:lnTo>
                  <a:lnTo>
                    <a:pt x="33" y="193"/>
                  </a:lnTo>
                  <a:lnTo>
                    <a:pt x="34" y="193"/>
                  </a:lnTo>
                  <a:lnTo>
                    <a:pt x="34" y="194"/>
                  </a:lnTo>
                  <a:lnTo>
                    <a:pt x="35" y="196"/>
                  </a:lnTo>
                  <a:lnTo>
                    <a:pt x="35" y="197"/>
                  </a:lnTo>
                  <a:lnTo>
                    <a:pt x="35" y="196"/>
                  </a:lnTo>
                  <a:lnTo>
                    <a:pt x="35" y="197"/>
                  </a:lnTo>
                  <a:lnTo>
                    <a:pt x="36" y="197"/>
                  </a:lnTo>
                  <a:lnTo>
                    <a:pt x="38" y="197"/>
                  </a:lnTo>
                  <a:lnTo>
                    <a:pt x="39" y="197"/>
                  </a:lnTo>
                  <a:lnTo>
                    <a:pt x="39" y="198"/>
                  </a:lnTo>
                  <a:lnTo>
                    <a:pt x="40" y="198"/>
                  </a:lnTo>
                  <a:lnTo>
                    <a:pt x="40" y="199"/>
                  </a:lnTo>
                  <a:lnTo>
                    <a:pt x="41" y="199"/>
                  </a:lnTo>
                  <a:lnTo>
                    <a:pt x="41" y="201"/>
                  </a:lnTo>
                  <a:lnTo>
                    <a:pt x="42" y="202"/>
                  </a:lnTo>
                  <a:lnTo>
                    <a:pt x="43" y="203"/>
                  </a:lnTo>
                  <a:lnTo>
                    <a:pt x="44" y="205"/>
                  </a:lnTo>
                  <a:lnTo>
                    <a:pt x="45" y="205"/>
                  </a:lnTo>
                  <a:lnTo>
                    <a:pt x="45" y="207"/>
                  </a:lnTo>
                  <a:lnTo>
                    <a:pt x="45" y="209"/>
                  </a:lnTo>
                  <a:lnTo>
                    <a:pt x="46" y="209"/>
                  </a:lnTo>
                  <a:lnTo>
                    <a:pt x="48" y="209"/>
                  </a:lnTo>
                  <a:lnTo>
                    <a:pt x="49" y="210"/>
                  </a:lnTo>
                  <a:lnTo>
                    <a:pt x="50" y="210"/>
                  </a:lnTo>
                  <a:lnTo>
                    <a:pt x="51" y="210"/>
                  </a:lnTo>
                  <a:lnTo>
                    <a:pt x="52" y="210"/>
                  </a:lnTo>
                  <a:lnTo>
                    <a:pt x="53" y="210"/>
                  </a:lnTo>
                  <a:lnTo>
                    <a:pt x="55" y="210"/>
                  </a:lnTo>
                  <a:lnTo>
                    <a:pt x="55" y="209"/>
                  </a:lnTo>
                  <a:lnTo>
                    <a:pt x="56" y="209"/>
                  </a:lnTo>
                  <a:lnTo>
                    <a:pt x="58" y="209"/>
                  </a:lnTo>
                  <a:lnTo>
                    <a:pt x="59" y="209"/>
                  </a:lnTo>
                  <a:lnTo>
                    <a:pt x="60" y="209"/>
                  </a:lnTo>
                  <a:lnTo>
                    <a:pt x="61" y="210"/>
                  </a:lnTo>
                  <a:lnTo>
                    <a:pt x="62" y="210"/>
                  </a:lnTo>
                  <a:lnTo>
                    <a:pt x="62" y="211"/>
                  </a:lnTo>
                  <a:lnTo>
                    <a:pt x="62" y="212"/>
                  </a:lnTo>
                  <a:lnTo>
                    <a:pt x="63" y="212"/>
                  </a:lnTo>
                  <a:lnTo>
                    <a:pt x="64" y="212"/>
                  </a:lnTo>
                  <a:lnTo>
                    <a:pt x="65" y="213"/>
                  </a:lnTo>
                  <a:lnTo>
                    <a:pt x="66" y="214"/>
                  </a:lnTo>
                  <a:lnTo>
                    <a:pt x="66" y="215"/>
                  </a:lnTo>
                  <a:lnTo>
                    <a:pt x="68" y="215"/>
                  </a:lnTo>
                  <a:lnTo>
                    <a:pt x="68" y="216"/>
                  </a:lnTo>
                  <a:lnTo>
                    <a:pt x="69" y="216"/>
                  </a:lnTo>
                  <a:lnTo>
                    <a:pt x="70" y="216"/>
                  </a:lnTo>
                  <a:lnTo>
                    <a:pt x="71" y="216"/>
                  </a:lnTo>
                  <a:lnTo>
                    <a:pt x="71" y="215"/>
                  </a:lnTo>
                  <a:lnTo>
                    <a:pt x="72" y="215"/>
                  </a:lnTo>
                  <a:lnTo>
                    <a:pt x="71" y="214"/>
                  </a:lnTo>
                  <a:lnTo>
                    <a:pt x="72" y="213"/>
                  </a:lnTo>
                  <a:lnTo>
                    <a:pt x="72" y="212"/>
                  </a:lnTo>
                  <a:lnTo>
                    <a:pt x="73" y="212"/>
                  </a:lnTo>
                  <a:lnTo>
                    <a:pt x="74" y="212"/>
                  </a:lnTo>
                  <a:lnTo>
                    <a:pt x="75" y="212"/>
                  </a:lnTo>
                  <a:lnTo>
                    <a:pt x="76" y="211"/>
                  </a:lnTo>
                  <a:lnTo>
                    <a:pt x="78" y="211"/>
                  </a:lnTo>
                  <a:lnTo>
                    <a:pt x="78" y="212"/>
                  </a:lnTo>
                  <a:lnTo>
                    <a:pt x="79" y="212"/>
                  </a:lnTo>
                  <a:lnTo>
                    <a:pt x="81" y="212"/>
                  </a:lnTo>
                  <a:lnTo>
                    <a:pt x="82" y="212"/>
                  </a:lnTo>
                  <a:lnTo>
                    <a:pt x="83" y="212"/>
                  </a:lnTo>
                  <a:lnTo>
                    <a:pt x="84" y="213"/>
                  </a:lnTo>
                  <a:lnTo>
                    <a:pt x="85" y="213"/>
                  </a:lnTo>
                  <a:lnTo>
                    <a:pt x="86" y="214"/>
                  </a:lnTo>
                  <a:lnTo>
                    <a:pt x="86" y="215"/>
                  </a:lnTo>
                  <a:lnTo>
                    <a:pt x="86" y="216"/>
                  </a:lnTo>
                  <a:lnTo>
                    <a:pt x="88" y="215"/>
                  </a:lnTo>
                  <a:lnTo>
                    <a:pt x="88" y="214"/>
                  </a:lnTo>
                  <a:lnTo>
                    <a:pt x="88" y="213"/>
                  </a:lnTo>
                  <a:lnTo>
                    <a:pt x="89" y="213"/>
                  </a:lnTo>
                  <a:lnTo>
                    <a:pt x="90" y="213"/>
                  </a:lnTo>
                  <a:lnTo>
                    <a:pt x="90" y="214"/>
                  </a:lnTo>
                  <a:lnTo>
                    <a:pt x="91" y="214"/>
                  </a:lnTo>
                  <a:lnTo>
                    <a:pt x="91" y="213"/>
                  </a:lnTo>
                  <a:lnTo>
                    <a:pt x="92" y="213"/>
                  </a:lnTo>
                  <a:lnTo>
                    <a:pt x="93" y="213"/>
                  </a:lnTo>
                  <a:lnTo>
                    <a:pt x="94" y="212"/>
                  </a:lnTo>
                  <a:lnTo>
                    <a:pt x="94" y="211"/>
                  </a:lnTo>
                  <a:lnTo>
                    <a:pt x="94" y="210"/>
                  </a:lnTo>
                  <a:lnTo>
                    <a:pt x="95" y="209"/>
                  </a:lnTo>
                  <a:lnTo>
                    <a:pt x="96" y="209"/>
                  </a:lnTo>
                  <a:lnTo>
                    <a:pt x="96" y="207"/>
                  </a:lnTo>
                  <a:lnTo>
                    <a:pt x="97" y="207"/>
                  </a:lnTo>
                  <a:lnTo>
                    <a:pt x="98" y="207"/>
                  </a:lnTo>
                  <a:lnTo>
                    <a:pt x="99" y="207"/>
                  </a:lnTo>
                  <a:lnTo>
                    <a:pt x="99" y="205"/>
                  </a:lnTo>
                  <a:lnTo>
                    <a:pt x="100" y="205"/>
                  </a:lnTo>
                  <a:lnTo>
                    <a:pt x="101" y="205"/>
                  </a:lnTo>
                  <a:lnTo>
                    <a:pt x="102" y="203"/>
                  </a:lnTo>
                  <a:lnTo>
                    <a:pt x="103" y="203"/>
                  </a:lnTo>
                  <a:lnTo>
                    <a:pt x="104" y="203"/>
                  </a:lnTo>
                  <a:lnTo>
                    <a:pt x="104" y="205"/>
                  </a:lnTo>
                  <a:lnTo>
                    <a:pt x="104" y="207"/>
                  </a:lnTo>
                  <a:lnTo>
                    <a:pt x="105" y="209"/>
                  </a:lnTo>
                  <a:lnTo>
                    <a:pt x="106" y="209"/>
                  </a:lnTo>
                  <a:lnTo>
                    <a:pt x="106" y="210"/>
                  </a:lnTo>
                  <a:lnTo>
                    <a:pt x="105" y="210"/>
                  </a:lnTo>
                  <a:lnTo>
                    <a:pt x="106" y="210"/>
                  </a:lnTo>
                  <a:lnTo>
                    <a:pt x="106" y="211"/>
                  </a:lnTo>
                  <a:lnTo>
                    <a:pt x="106" y="212"/>
                  </a:lnTo>
                  <a:lnTo>
                    <a:pt x="106" y="213"/>
                  </a:lnTo>
                  <a:lnTo>
                    <a:pt x="107" y="213"/>
                  </a:lnTo>
                  <a:lnTo>
                    <a:pt x="106" y="213"/>
                  </a:lnTo>
                  <a:lnTo>
                    <a:pt x="107" y="213"/>
                  </a:lnTo>
                  <a:lnTo>
                    <a:pt x="107" y="214"/>
                  </a:lnTo>
                  <a:lnTo>
                    <a:pt x="108" y="214"/>
                  </a:lnTo>
                  <a:lnTo>
                    <a:pt x="109" y="214"/>
                  </a:lnTo>
                  <a:lnTo>
                    <a:pt x="110" y="214"/>
                  </a:lnTo>
                  <a:lnTo>
                    <a:pt x="111" y="214"/>
                  </a:lnTo>
                  <a:lnTo>
                    <a:pt x="112" y="214"/>
                  </a:lnTo>
                  <a:lnTo>
                    <a:pt x="113" y="214"/>
                  </a:lnTo>
                  <a:lnTo>
                    <a:pt x="113" y="215"/>
                  </a:lnTo>
                  <a:lnTo>
                    <a:pt x="113" y="216"/>
                  </a:lnTo>
                  <a:lnTo>
                    <a:pt x="115" y="216"/>
                  </a:lnTo>
                  <a:lnTo>
                    <a:pt x="115" y="217"/>
                  </a:lnTo>
                  <a:lnTo>
                    <a:pt x="115" y="218"/>
                  </a:lnTo>
                  <a:lnTo>
                    <a:pt x="116" y="218"/>
                  </a:lnTo>
                  <a:lnTo>
                    <a:pt x="117" y="218"/>
                  </a:lnTo>
                  <a:lnTo>
                    <a:pt x="117" y="219"/>
                  </a:lnTo>
                  <a:lnTo>
                    <a:pt x="118" y="220"/>
                  </a:lnTo>
                  <a:lnTo>
                    <a:pt x="118" y="221"/>
                  </a:lnTo>
                  <a:lnTo>
                    <a:pt x="119" y="222"/>
                  </a:lnTo>
                  <a:lnTo>
                    <a:pt x="120" y="222"/>
                  </a:lnTo>
                  <a:lnTo>
                    <a:pt x="121" y="222"/>
                  </a:lnTo>
                  <a:lnTo>
                    <a:pt x="122" y="221"/>
                  </a:lnTo>
                  <a:lnTo>
                    <a:pt x="123" y="221"/>
                  </a:lnTo>
                  <a:lnTo>
                    <a:pt x="123" y="220"/>
                  </a:lnTo>
                  <a:lnTo>
                    <a:pt x="125" y="220"/>
                  </a:lnTo>
                  <a:lnTo>
                    <a:pt x="125" y="219"/>
                  </a:lnTo>
                  <a:lnTo>
                    <a:pt x="126" y="219"/>
                  </a:lnTo>
                  <a:lnTo>
                    <a:pt x="127" y="219"/>
                  </a:lnTo>
                  <a:lnTo>
                    <a:pt x="128" y="218"/>
                  </a:lnTo>
                  <a:lnTo>
                    <a:pt x="129" y="218"/>
                  </a:lnTo>
                  <a:lnTo>
                    <a:pt x="130" y="217"/>
                  </a:lnTo>
                  <a:lnTo>
                    <a:pt x="130" y="216"/>
                  </a:lnTo>
                  <a:lnTo>
                    <a:pt x="130" y="215"/>
                  </a:lnTo>
                  <a:lnTo>
                    <a:pt x="130" y="214"/>
                  </a:lnTo>
                  <a:lnTo>
                    <a:pt x="130" y="213"/>
                  </a:lnTo>
                  <a:lnTo>
                    <a:pt x="130" y="212"/>
                  </a:lnTo>
                  <a:lnTo>
                    <a:pt x="130" y="211"/>
                  </a:lnTo>
                  <a:lnTo>
                    <a:pt x="130" y="210"/>
                  </a:lnTo>
                  <a:lnTo>
                    <a:pt x="130" y="209"/>
                  </a:lnTo>
                  <a:lnTo>
                    <a:pt x="131" y="209"/>
                  </a:lnTo>
                  <a:lnTo>
                    <a:pt x="132" y="209"/>
                  </a:lnTo>
                  <a:lnTo>
                    <a:pt x="133" y="209"/>
                  </a:lnTo>
                  <a:lnTo>
                    <a:pt x="135" y="209"/>
                  </a:lnTo>
                  <a:lnTo>
                    <a:pt x="135" y="207"/>
                  </a:lnTo>
                  <a:lnTo>
                    <a:pt x="135" y="205"/>
                  </a:lnTo>
                  <a:lnTo>
                    <a:pt x="133" y="205"/>
                  </a:lnTo>
                  <a:lnTo>
                    <a:pt x="133" y="203"/>
                  </a:lnTo>
                  <a:lnTo>
                    <a:pt x="133" y="202"/>
                  </a:lnTo>
                  <a:lnTo>
                    <a:pt x="133" y="201"/>
                  </a:lnTo>
                  <a:lnTo>
                    <a:pt x="133" y="200"/>
                  </a:lnTo>
                  <a:lnTo>
                    <a:pt x="133" y="201"/>
                  </a:lnTo>
                  <a:lnTo>
                    <a:pt x="133" y="200"/>
                  </a:lnTo>
                  <a:lnTo>
                    <a:pt x="133" y="199"/>
                  </a:lnTo>
                  <a:lnTo>
                    <a:pt x="132" y="199"/>
                  </a:lnTo>
                  <a:lnTo>
                    <a:pt x="132" y="198"/>
                  </a:lnTo>
                  <a:lnTo>
                    <a:pt x="131" y="198"/>
                  </a:lnTo>
                  <a:lnTo>
                    <a:pt x="131" y="197"/>
                  </a:lnTo>
                  <a:lnTo>
                    <a:pt x="131" y="196"/>
                  </a:lnTo>
                  <a:lnTo>
                    <a:pt x="132" y="196"/>
                  </a:lnTo>
                  <a:lnTo>
                    <a:pt x="132" y="195"/>
                  </a:lnTo>
                  <a:lnTo>
                    <a:pt x="133" y="195"/>
                  </a:lnTo>
                  <a:lnTo>
                    <a:pt x="133" y="194"/>
                  </a:lnTo>
                  <a:lnTo>
                    <a:pt x="133" y="193"/>
                  </a:lnTo>
                  <a:lnTo>
                    <a:pt x="133" y="192"/>
                  </a:lnTo>
                  <a:lnTo>
                    <a:pt x="133" y="191"/>
                  </a:lnTo>
                  <a:lnTo>
                    <a:pt x="133" y="190"/>
                  </a:lnTo>
                  <a:lnTo>
                    <a:pt x="133" y="189"/>
                  </a:lnTo>
                  <a:lnTo>
                    <a:pt x="135" y="189"/>
                  </a:lnTo>
                  <a:lnTo>
                    <a:pt x="135" y="188"/>
                  </a:lnTo>
                  <a:lnTo>
                    <a:pt x="135" y="187"/>
                  </a:lnTo>
                  <a:lnTo>
                    <a:pt x="135" y="186"/>
                  </a:lnTo>
                  <a:lnTo>
                    <a:pt x="135" y="185"/>
                  </a:lnTo>
                  <a:lnTo>
                    <a:pt x="135" y="184"/>
                  </a:lnTo>
                  <a:lnTo>
                    <a:pt x="136" y="184"/>
                  </a:lnTo>
                  <a:lnTo>
                    <a:pt x="136" y="182"/>
                  </a:lnTo>
                  <a:lnTo>
                    <a:pt x="137" y="182"/>
                  </a:lnTo>
                  <a:lnTo>
                    <a:pt x="138" y="182"/>
                  </a:lnTo>
                  <a:lnTo>
                    <a:pt x="139" y="182"/>
                  </a:lnTo>
                  <a:lnTo>
                    <a:pt x="139" y="184"/>
                  </a:lnTo>
                  <a:lnTo>
                    <a:pt x="140" y="184"/>
                  </a:lnTo>
                  <a:lnTo>
                    <a:pt x="141" y="184"/>
                  </a:lnTo>
                  <a:lnTo>
                    <a:pt x="142" y="184"/>
                  </a:lnTo>
                  <a:lnTo>
                    <a:pt x="143" y="184"/>
                  </a:lnTo>
                  <a:lnTo>
                    <a:pt x="143" y="185"/>
                  </a:lnTo>
                  <a:lnTo>
                    <a:pt x="143" y="186"/>
                  </a:lnTo>
                  <a:lnTo>
                    <a:pt x="143" y="187"/>
                  </a:lnTo>
                  <a:lnTo>
                    <a:pt x="143" y="188"/>
                  </a:lnTo>
                  <a:lnTo>
                    <a:pt x="143" y="189"/>
                  </a:lnTo>
                  <a:lnTo>
                    <a:pt x="143" y="190"/>
                  </a:lnTo>
                  <a:lnTo>
                    <a:pt x="145" y="190"/>
                  </a:lnTo>
                  <a:lnTo>
                    <a:pt x="145" y="189"/>
                  </a:lnTo>
                  <a:lnTo>
                    <a:pt x="145" y="188"/>
                  </a:lnTo>
                  <a:lnTo>
                    <a:pt x="146" y="188"/>
                  </a:lnTo>
                  <a:lnTo>
                    <a:pt x="146" y="187"/>
                  </a:lnTo>
                  <a:lnTo>
                    <a:pt x="145" y="186"/>
                  </a:lnTo>
                  <a:lnTo>
                    <a:pt x="146" y="185"/>
                  </a:lnTo>
                  <a:lnTo>
                    <a:pt x="147" y="185"/>
                  </a:lnTo>
                  <a:lnTo>
                    <a:pt x="148" y="185"/>
                  </a:lnTo>
                  <a:lnTo>
                    <a:pt x="148" y="186"/>
                  </a:lnTo>
                  <a:lnTo>
                    <a:pt x="149" y="186"/>
                  </a:lnTo>
                  <a:lnTo>
                    <a:pt x="149" y="185"/>
                  </a:lnTo>
                  <a:lnTo>
                    <a:pt x="150" y="185"/>
                  </a:lnTo>
                  <a:lnTo>
                    <a:pt x="149" y="185"/>
                  </a:lnTo>
                  <a:lnTo>
                    <a:pt x="149" y="184"/>
                  </a:lnTo>
                  <a:lnTo>
                    <a:pt x="148" y="184"/>
                  </a:lnTo>
                  <a:lnTo>
                    <a:pt x="148" y="182"/>
                  </a:lnTo>
                  <a:lnTo>
                    <a:pt x="148" y="180"/>
                  </a:lnTo>
                  <a:lnTo>
                    <a:pt x="147" y="180"/>
                  </a:lnTo>
                  <a:lnTo>
                    <a:pt x="146" y="180"/>
                  </a:lnTo>
                  <a:lnTo>
                    <a:pt x="146" y="179"/>
                  </a:lnTo>
                  <a:lnTo>
                    <a:pt x="145" y="178"/>
                  </a:lnTo>
                  <a:lnTo>
                    <a:pt x="145" y="177"/>
                  </a:lnTo>
                  <a:lnTo>
                    <a:pt x="146" y="177"/>
                  </a:lnTo>
                  <a:lnTo>
                    <a:pt x="146" y="178"/>
                  </a:lnTo>
                  <a:lnTo>
                    <a:pt x="147" y="178"/>
                  </a:lnTo>
                  <a:lnTo>
                    <a:pt x="147" y="177"/>
                  </a:lnTo>
                  <a:lnTo>
                    <a:pt x="148" y="177"/>
                  </a:lnTo>
                  <a:lnTo>
                    <a:pt x="148" y="176"/>
                  </a:lnTo>
                  <a:lnTo>
                    <a:pt x="148" y="175"/>
                  </a:lnTo>
                  <a:lnTo>
                    <a:pt x="148" y="174"/>
                  </a:lnTo>
                  <a:lnTo>
                    <a:pt x="148" y="173"/>
                  </a:lnTo>
                  <a:lnTo>
                    <a:pt x="148" y="172"/>
                  </a:lnTo>
                  <a:lnTo>
                    <a:pt x="147" y="172"/>
                  </a:lnTo>
                  <a:lnTo>
                    <a:pt x="147" y="171"/>
                  </a:lnTo>
                  <a:lnTo>
                    <a:pt x="148" y="171"/>
                  </a:lnTo>
                  <a:lnTo>
                    <a:pt x="148" y="170"/>
                  </a:lnTo>
                  <a:lnTo>
                    <a:pt x="148" y="169"/>
                  </a:lnTo>
                  <a:lnTo>
                    <a:pt x="149" y="169"/>
                  </a:lnTo>
                  <a:lnTo>
                    <a:pt x="149" y="168"/>
                  </a:lnTo>
                  <a:lnTo>
                    <a:pt x="150" y="168"/>
                  </a:lnTo>
                  <a:lnTo>
                    <a:pt x="150" y="167"/>
                  </a:lnTo>
                  <a:lnTo>
                    <a:pt x="149" y="167"/>
                  </a:lnTo>
                  <a:lnTo>
                    <a:pt x="149" y="166"/>
                  </a:lnTo>
                  <a:lnTo>
                    <a:pt x="150" y="165"/>
                  </a:lnTo>
                  <a:lnTo>
                    <a:pt x="151" y="165"/>
                  </a:lnTo>
                  <a:lnTo>
                    <a:pt x="152" y="165"/>
                  </a:lnTo>
                  <a:lnTo>
                    <a:pt x="153" y="165"/>
                  </a:lnTo>
                  <a:lnTo>
                    <a:pt x="153" y="164"/>
                  </a:lnTo>
                  <a:lnTo>
                    <a:pt x="153" y="165"/>
                  </a:lnTo>
                  <a:lnTo>
                    <a:pt x="155" y="165"/>
                  </a:lnTo>
                  <a:lnTo>
                    <a:pt x="155" y="164"/>
                  </a:lnTo>
                  <a:lnTo>
                    <a:pt x="155" y="160"/>
                  </a:lnTo>
                  <a:lnTo>
                    <a:pt x="155" y="159"/>
                  </a:lnTo>
                  <a:lnTo>
                    <a:pt x="155" y="158"/>
                  </a:lnTo>
                  <a:lnTo>
                    <a:pt x="156" y="158"/>
                  </a:lnTo>
                  <a:lnTo>
                    <a:pt x="157" y="157"/>
                  </a:lnTo>
                  <a:lnTo>
                    <a:pt x="157" y="156"/>
                  </a:lnTo>
                  <a:lnTo>
                    <a:pt x="158" y="156"/>
                  </a:lnTo>
                  <a:lnTo>
                    <a:pt x="159" y="156"/>
                  </a:lnTo>
                  <a:lnTo>
                    <a:pt x="160" y="156"/>
                  </a:lnTo>
                  <a:lnTo>
                    <a:pt x="161" y="158"/>
                  </a:lnTo>
                  <a:lnTo>
                    <a:pt x="162" y="159"/>
                  </a:lnTo>
                  <a:lnTo>
                    <a:pt x="163" y="158"/>
                  </a:lnTo>
                  <a:lnTo>
                    <a:pt x="163" y="157"/>
                  </a:lnTo>
                  <a:lnTo>
                    <a:pt x="164" y="157"/>
                  </a:lnTo>
                  <a:lnTo>
                    <a:pt x="164" y="156"/>
                  </a:lnTo>
                  <a:lnTo>
                    <a:pt x="165" y="156"/>
                  </a:lnTo>
                  <a:lnTo>
                    <a:pt x="166" y="156"/>
                  </a:lnTo>
                  <a:lnTo>
                    <a:pt x="167" y="156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9" y="152"/>
                  </a:lnTo>
                  <a:lnTo>
                    <a:pt x="170" y="152"/>
                  </a:lnTo>
                  <a:lnTo>
                    <a:pt x="171" y="152"/>
                  </a:lnTo>
                  <a:lnTo>
                    <a:pt x="171" y="151"/>
                  </a:lnTo>
                  <a:lnTo>
                    <a:pt x="172" y="151"/>
                  </a:lnTo>
                  <a:lnTo>
                    <a:pt x="172" y="150"/>
                  </a:lnTo>
                  <a:lnTo>
                    <a:pt x="172" y="149"/>
                  </a:lnTo>
                  <a:lnTo>
                    <a:pt x="173" y="148"/>
                  </a:lnTo>
                  <a:lnTo>
                    <a:pt x="173" y="147"/>
                  </a:lnTo>
                  <a:lnTo>
                    <a:pt x="173" y="146"/>
                  </a:lnTo>
                  <a:lnTo>
                    <a:pt x="174" y="145"/>
                  </a:lnTo>
                  <a:lnTo>
                    <a:pt x="174" y="144"/>
                  </a:lnTo>
                  <a:lnTo>
                    <a:pt x="175" y="144"/>
                  </a:lnTo>
                  <a:lnTo>
                    <a:pt x="175" y="143"/>
                  </a:lnTo>
                  <a:lnTo>
                    <a:pt x="176" y="143"/>
                  </a:lnTo>
                  <a:lnTo>
                    <a:pt x="176" y="142"/>
                  </a:lnTo>
                  <a:lnTo>
                    <a:pt x="178" y="140"/>
                  </a:lnTo>
                  <a:lnTo>
                    <a:pt x="178" y="139"/>
                  </a:lnTo>
                  <a:lnTo>
                    <a:pt x="179" y="139"/>
                  </a:lnTo>
                  <a:lnTo>
                    <a:pt x="180" y="139"/>
                  </a:lnTo>
                  <a:lnTo>
                    <a:pt x="181" y="138"/>
                  </a:lnTo>
                  <a:lnTo>
                    <a:pt x="181" y="137"/>
                  </a:lnTo>
                  <a:lnTo>
                    <a:pt x="181" y="136"/>
                  </a:lnTo>
                  <a:lnTo>
                    <a:pt x="180" y="136"/>
                  </a:lnTo>
                  <a:lnTo>
                    <a:pt x="180" y="135"/>
                  </a:lnTo>
                  <a:lnTo>
                    <a:pt x="180" y="134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3"/>
                  </a:lnTo>
                  <a:lnTo>
                    <a:pt x="181" y="133"/>
                  </a:lnTo>
                  <a:lnTo>
                    <a:pt x="181" y="132"/>
                  </a:lnTo>
                  <a:lnTo>
                    <a:pt x="181" y="131"/>
                  </a:lnTo>
                  <a:lnTo>
                    <a:pt x="180" y="131"/>
                  </a:lnTo>
                  <a:lnTo>
                    <a:pt x="179" y="131"/>
                  </a:lnTo>
                  <a:lnTo>
                    <a:pt x="179" y="130"/>
                  </a:lnTo>
                  <a:lnTo>
                    <a:pt x="180" y="129"/>
                  </a:lnTo>
                  <a:lnTo>
                    <a:pt x="181" y="128"/>
                  </a:lnTo>
                  <a:lnTo>
                    <a:pt x="181" y="126"/>
                  </a:lnTo>
                  <a:lnTo>
                    <a:pt x="180" y="126"/>
                  </a:lnTo>
                  <a:lnTo>
                    <a:pt x="181" y="126"/>
                  </a:lnTo>
                  <a:lnTo>
                    <a:pt x="181" y="124"/>
                  </a:lnTo>
                  <a:lnTo>
                    <a:pt x="182" y="124"/>
                  </a:lnTo>
                  <a:lnTo>
                    <a:pt x="182" y="123"/>
                  </a:lnTo>
                  <a:lnTo>
                    <a:pt x="181" y="123"/>
                  </a:lnTo>
                  <a:lnTo>
                    <a:pt x="181" y="122"/>
                  </a:lnTo>
                  <a:lnTo>
                    <a:pt x="181" y="121"/>
                  </a:lnTo>
                  <a:lnTo>
                    <a:pt x="182" y="121"/>
                  </a:lnTo>
                  <a:lnTo>
                    <a:pt x="182" y="122"/>
                  </a:lnTo>
                  <a:lnTo>
                    <a:pt x="183" y="122"/>
                  </a:lnTo>
                  <a:lnTo>
                    <a:pt x="183" y="121"/>
                  </a:lnTo>
                  <a:lnTo>
                    <a:pt x="183" y="120"/>
                  </a:lnTo>
                  <a:lnTo>
                    <a:pt x="182" y="119"/>
                  </a:lnTo>
                  <a:lnTo>
                    <a:pt x="183" y="118"/>
                  </a:lnTo>
                  <a:lnTo>
                    <a:pt x="183" y="117"/>
                  </a:lnTo>
                  <a:lnTo>
                    <a:pt x="183" y="116"/>
                  </a:lnTo>
                  <a:lnTo>
                    <a:pt x="183" y="115"/>
                  </a:lnTo>
                  <a:lnTo>
                    <a:pt x="183" y="114"/>
                  </a:lnTo>
                  <a:lnTo>
                    <a:pt x="183" y="113"/>
                  </a:lnTo>
                  <a:lnTo>
                    <a:pt x="182" y="112"/>
                  </a:lnTo>
                  <a:lnTo>
                    <a:pt x="182" y="111"/>
                  </a:lnTo>
                  <a:lnTo>
                    <a:pt x="183" y="110"/>
                  </a:lnTo>
                  <a:lnTo>
                    <a:pt x="183" y="109"/>
                  </a:lnTo>
                  <a:lnTo>
                    <a:pt x="183" y="108"/>
                  </a:lnTo>
                  <a:lnTo>
                    <a:pt x="183" y="107"/>
                  </a:lnTo>
                  <a:lnTo>
                    <a:pt x="183" y="106"/>
                  </a:lnTo>
                  <a:lnTo>
                    <a:pt x="183" y="105"/>
                  </a:lnTo>
                  <a:lnTo>
                    <a:pt x="183" y="104"/>
                  </a:lnTo>
                  <a:lnTo>
                    <a:pt x="183" y="102"/>
                  </a:lnTo>
                  <a:lnTo>
                    <a:pt x="183" y="101"/>
                  </a:lnTo>
                  <a:lnTo>
                    <a:pt x="184" y="100"/>
                  </a:lnTo>
                  <a:lnTo>
                    <a:pt x="185" y="100"/>
                  </a:lnTo>
                  <a:lnTo>
                    <a:pt x="184" y="98"/>
                  </a:lnTo>
                  <a:lnTo>
                    <a:pt x="185" y="98"/>
                  </a:lnTo>
                  <a:lnTo>
                    <a:pt x="185" y="96"/>
                  </a:lnTo>
                  <a:lnTo>
                    <a:pt x="184" y="94"/>
                  </a:lnTo>
                  <a:lnTo>
                    <a:pt x="183" y="93"/>
                  </a:lnTo>
                  <a:lnTo>
                    <a:pt x="183" y="92"/>
                  </a:lnTo>
                  <a:lnTo>
                    <a:pt x="183" y="90"/>
                  </a:lnTo>
                  <a:lnTo>
                    <a:pt x="183" y="89"/>
                  </a:lnTo>
                  <a:lnTo>
                    <a:pt x="183" y="88"/>
                  </a:lnTo>
                  <a:lnTo>
                    <a:pt x="183" y="87"/>
                  </a:lnTo>
                  <a:lnTo>
                    <a:pt x="183" y="86"/>
                  </a:lnTo>
                  <a:lnTo>
                    <a:pt x="183" y="85"/>
                  </a:lnTo>
                  <a:lnTo>
                    <a:pt x="182" y="84"/>
                  </a:lnTo>
                  <a:lnTo>
                    <a:pt x="181" y="83"/>
                  </a:lnTo>
                  <a:lnTo>
                    <a:pt x="180" y="82"/>
                  </a:lnTo>
                  <a:lnTo>
                    <a:pt x="180" y="81"/>
                  </a:lnTo>
                  <a:lnTo>
                    <a:pt x="181" y="81"/>
                  </a:lnTo>
                  <a:lnTo>
                    <a:pt x="181" y="80"/>
                  </a:lnTo>
                  <a:lnTo>
                    <a:pt x="181" y="79"/>
                  </a:lnTo>
                  <a:lnTo>
                    <a:pt x="182" y="79"/>
                  </a:lnTo>
                  <a:lnTo>
                    <a:pt x="183" y="79"/>
                  </a:lnTo>
                  <a:lnTo>
                    <a:pt x="183" y="78"/>
                  </a:lnTo>
                  <a:lnTo>
                    <a:pt x="184" y="78"/>
                  </a:lnTo>
                  <a:lnTo>
                    <a:pt x="184" y="77"/>
                  </a:lnTo>
                  <a:lnTo>
                    <a:pt x="185" y="77"/>
                  </a:lnTo>
                  <a:lnTo>
                    <a:pt x="184" y="71"/>
                  </a:lnTo>
                  <a:lnTo>
                    <a:pt x="184" y="70"/>
                  </a:lnTo>
                  <a:lnTo>
                    <a:pt x="183" y="68"/>
                  </a:lnTo>
                  <a:lnTo>
                    <a:pt x="183" y="65"/>
                  </a:lnTo>
                  <a:lnTo>
                    <a:pt x="183" y="64"/>
                  </a:lnTo>
                  <a:lnTo>
                    <a:pt x="183" y="62"/>
                  </a:lnTo>
                  <a:lnTo>
                    <a:pt x="183" y="61"/>
                  </a:lnTo>
                  <a:lnTo>
                    <a:pt x="183" y="60"/>
                  </a:lnTo>
                  <a:lnTo>
                    <a:pt x="183" y="59"/>
                  </a:lnTo>
                  <a:lnTo>
                    <a:pt x="183" y="58"/>
                  </a:lnTo>
                  <a:lnTo>
                    <a:pt x="182" y="57"/>
                  </a:lnTo>
                  <a:lnTo>
                    <a:pt x="182" y="56"/>
                  </a:lnTo>
                  <a:lnTo>
                    <a:pt x="182" y="55"/>
                  </a:lnTo>
                  <a:lnTo>
                    <a:pt x="182" y="54"/>
                  </a:lnTo>
                  <a:lnTo>
                    <a:pt x="182" y="53"/>
                  </a:lnTo>
                  <a:lnTo>
                    <a:pt x="181" y="52"/>
                  </a:lnTo>
                  <a:lnTo>
                    <a:pt x="181" y="51"/>
                  </a:lnTo>
                  <a:lnTo>
                    <a:pt x="181" y="50"/>
                  </a:lnTo>
                  <a:lnTo>
                    <a:pt x="181" y="49"/>
                  </a:lnTo>
                  <a:lnTo>
                    <a:pt x="181" y="48"/>
                  </a:lnTo>
                  <a:lnTo>
                    <a:pt x="181" y="47"/>
                  </a:lnTo>
                  <a:lnTo>
                    <a:pt x="180" y="46"/>
                  </a:lnTo>
                  <a:lnTo>
                    <a:pt x="180" y="45"/>
                  </a:lnTo>
                  <a:lnTo>
                    <a:pt x="180" y="43"/>
                  </a:lnTo>
                  <a:lnTo>
                    <a:pt x="180" y="42"/>
                  </a:lnTo>
                  <a:lnTo>
                    <a:pt x="179" y="42"/>
                  </a:lnTo>
                  <a:lnTo>
                    <a:pt x="179" y="40"/>
                  </a:lnTo>
                  <a:lnTo>
                    <a:pt x="179" y="38"/>
                  </a:lnTo>
                  <a:lnTo>
                    <a:pt x="178" y="36"/>
                  </a:lnTo>
                  <a:lnTo>
                    <a:pt x="178" y="35"/>
                  </a:lnTo>
                  <a:lnTo>
                    <a:pt x="177" y="31"/>
                  </a:lnTo>
                  <a:lnTo>
                    <a:pt x="177" y="29"/>
                  </a:lnTo>
                  <a:lnTo>
                    <a:pt x="177" y="28"/>
                  </a:lnTo>
                  <a:lnTo>
                    <a:pt x="177" y="26"/>
                  </a:lnTo>
                  <a:lnTo>
                    <a:pt x="176" y="25"/>
                  </a:lnTo>
                  <a:lnTo>
                    <a:pt x="176" y="21"/>
                  </a:lnTo>
                  <a:lnTo>
                    <a:pt x="176" y="20"/>
                  </a:lnTo>
                  <a:lnTo>
                    <a:pt x="175" y="18"/>
                  </a:lnTo>
                  <a:lnTo>
                    <a:pt x="175" y="17"/>
                  </a:lnTo>
                  <a:lnTo>
                    <a:pt x="175" y="16"/>
                  </a:lnTo>
                  <a:lnTo>
                    <a:pt x="175" y="15"/>
                  </a:lnTo>
                  <a:lnTo>
                    <a:pt x="175" y="14"/>
                  </a:lnTo>
                  <a:lnTo>
                    <a:pt x="174" y="14"/>
                  </a:lnTo>
                  <a:lnTo>
                    <a:pt x="174" y="13"/>
                  </a:lnTo>
                  <a:lnTo>
                    <a:pt x="174" y="12"/>
                  </a:lnTo>
                  <a:lnTo>
                    <a:pt x="174" y="10"/>
                  </a:lnTo>
                  <a:lnTo>
                    <a:pt x="173" y="8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72" y="0"/>
                  </a:lnTo>
                  <a:lnTo>
                    <a:pt x="172" y="1"/>
                  </a:lnTo>
                  <a:lnTo>
                    <a:pt x="171" y="0"/>
                  </a:lnTo>
                  <a:lnTo>
                    <a:pt x="171" y="1"/>
                  </a:lnTo>
                  <a:lnTo>
                    <a:pt x="170" y="2"/>
                  </a:lnTo>
                  <a:lnTo>
                    <a:pt x="169" y="2"/>
                  </a:lnTo>
                  <a:lnTo>
                    <a:pt x="168" y="3"/>
                  </a:lnTo>
                  <a:lnTo>
                    <a:pt x="167" y="3"/>
                  </a:lnTo>
                  <a:lnTo>
                    <a:pt x="167" y="4"/>
                  </a:lnTo>
                  <a:lnTo>
                    <a:pt x="166" y="4"/>
                  </a:lnTo>
                  <a:lnTo>
                    <a:pt x="165" y="4"/>
                  </a:lnTo>
                  <a:lnTo>
                    <a:pt x="164" y="5"/>
                  </a:lnTo>
                  <a:lnTo>
                    <a:pt x="163" y="5"/>
                  </a:lnTo>
                  <a:lnTo>
                    <a:pt x="163" y="6"/>
                  </a:lnTo>
                  <a:lnTo>
                    <a:pt x="162" y="6"/>
                  </a:lnTo>
                  <a:lnTo>
                    <a:pt x="162" y="7"/>
                  </a:lnTo>
                  <a:lnTo>
                    <a:pt x="161" y="7"/>
                  </a:lnTo>
                  <a:lnTo>
                    <a:pt x="160" y="8"/>
                  </a:lnTo>
                  <a:lnTo>
                    <a:pt x="159" y="8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7" y="10"/>
                  </a:lnTo>
                  <a:lnTo>
                    <a:pt x="156" y="10"/>
                  </a:lnTo>
                  <a:lnTo>
                    <a:pt x="155" y="10"/>
                  </a:lnTo>
                  <a:lnTo>
                    <a:pt x="153" y="10"/>
                  </a:lnTo>
                  <a:lnTo>
                    <a:pt x="153" y="12"/>
                  </a:lnTo>
                  <a:lnTo>
                    <a:pt x="152" y="12"/>
                  </a:lnTo>
                  <a:lnTo>
                    <a:pt x="151" y="13"/>
                  </a:lnTo>
                  <a:lnTo>
                    <a:pt x="150" y="13"/>
                  </a:lnTo>
                  <a:lnTo>
                    <a:pt x="149" y="14"/>
                  </a:lnTo>
                  <a:lnTo>
                    <a:pt x="148" y="14"/>
                  </a:lnTo>
                  <a:lnTo>
                    <a:pt x="148" y="15"/>
                  </a:lnTo>
                  <a:lnTo>
                    <a:pt x="147" y="16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5" y="17"/>
                  </a:lnTo>
                  <a:lnTo>
                    <a:pt x="145" y="18"/>
                  </a:lnTo>
                  <a:lnTo>
                    <a:pt x="143" y="18"/>
                  </a:lnTo>
                  <a:lnTo>
                    <a:pt x="143" y="19"/>
                  </a:lnTo>
                  <a:lnTo>
                    <a:pt x="142" y="19"/>
                  </a:lnTo>
                  <a:lnTo>
                    <a:pt x="142" y="20"/>
                  </a:lnTo>
                  <a:lnTo>
                    <a:pt x="141" y="20"/>
                  </a:lnTo>
                  <a:lnTo>
                    <a:pt x="139" y="23"/>
                  </a:lnTo>
                  <a:lnTo>
                    <a:pt x="138" y="23"/>
                  </a:lnTo>
                  <a:lnTo>
                    <a:pt x="138" y="24"/>
                  </a:lnTo>
                  <a:lnTo>
                    <a:pt x="137" y="25"/>
                  </a:lnTo>
                  <a:lnTo>
                    <a:pt x="137" y="26"/>
                  </a:lnTo>
                  <a:lnTo>
                    <a:pt x="136" y="27"/>
                  </a:lnTo>
                  <a:lnTo>
                    <a:pt x="135" y="28"/>
                  </a:lnTo>
                  <a:lnTo>
                    <a:pt x="135" y="29"/>
                  </a:lnTo>
                  <a:lnTo>
                    <a:pt x="133" y="31"/>
                  </a:lnTo>
                  <a:lnTo>
                    <a:pt x="133" y="32"/>
                  </a:lnTo>
                  <a:lnTo>
                    <a:pt x="131" y="34"/>
                  </a:lnTo>
                  <a:lnTo>
                    <a:pt x="130" y="35"/>
                  </a:lnTo>
                  <a:lnTo>
                    <a:pt x="128" y="36"/>
                  </a:lnTo>
                  <a:lnTo>
                    <a:pt x="127" y="36"/>
                  </a:lnTo>
                  <a:lnTo>
                    <a:pt x="128" y="36"/>
                  </a:lnTo>
                  <a:lnTo>
                    <a:pt x="127" y="36"/>
                  </a:lnTo>
                  <a:lnTo>
                    <a:pt x="127" y="38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2" y="38"/>
                  </a:lnTo>
                  <a:lnTo>
                    <a:pt x="119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5" y="38"/>
                  </a:lnTo>
                  <a:lnTo>
                    <a:pt x="113" y="38"/>
                  </a:lnTo>
                  <a:lnTo>
                    <a:pt x="112" y="40"/>
                  </a:lnTo>
                  <a:lnTo>
                    <a:pt x="110" y="40"/>
                  </a:lnTo>
                  <a:lnTo>
                    <a:pt x="109" y="42"/>
                  </a:lnTo>
                  <a:lnTo>
                    <a:pt x="108" y="42"/>
                  </a:lnTo>
                  <a:lnTo>
                    <a:pt x="107" y="43"/>
                  </a:lnTo>
                  <a:lnTo>
                    <a:pt x="106" y="43"/>
                  </a:lnTo>
                  <a:lnTo>
                    <a:pt x="106" y="44"/>
                  </a:lnTo>
                  <a:lnTo>
                    <a:pt x="105" y="44"/>
                  </a:lnTo>
                  <a:lnTo>
                    <a:pt x="104" y="44"/>
                  </a:lnTo>
                  <a:lnTo>
                    <a:pt x="103" y="45"/>
                  </a:lnTo>
                  <a:lnTo>
                    <a:pt x="102" y="45"/>
                  </a:lnTo>
                  <a:lnTo>
                    <a:pt x="102" y="46"/>
                  </a:lnTo>
                  <a:lnTo>
                    <a:pt x="101" y="46"/>
                  </a:lnTo>
                  <a:lnTo>
                    <a:pt x="100" y="47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8" y="48"/>
                  </a:lnTo>
                  <a:lnTo>
                    <a:pt x="97" y="49"/>
                  </a:lnTo>
                  <a:lnTo>
                    <a:pt x="96" y="49"/>
                  </a:lnTo>
                  <a:lnTo>
                    <a:pt x="96" y="48"/>
                  </a:lnTo>
                  <a:lnTo>
                    <a:pt x="95" y="48"/>
                  </a:lnTo>
                  <a:lnTo>
                    <a:pt x="94" y="48"/>
                  </a:lnTo>
                  <a:lnTo>
                    <a:pt x="94" y="47"/>
                  </a:lnTo>
                  <a:lnTo>
                    <a:pt x="93" y="47"/>
                  </a:lnTo>
                  <a:lnTo>
                    <a:pt x="92" y="47"/>
                  </a:lnTo>
                  <a:lnTo>
                    <a:pt x="92" y="46"/>
                  </a:lnTo>
                  <a:lnTo>
                    <a:pt x="91" y="46"/>
                  </a:lnTo>
                  <a:lnTo>
                    <a:pt x="90" y="45"/>
                  </a:lnTo>
                  <a:lnTo>
                    <a:pt x="89" y="44"/>
                  </a:lnTo>
                  <a:lnTo>
                    <a:pt x="88" y="44"/>
                  </a:lnTo>
                  <a:lnTo>
                    <a:pt x="88" y="43"/>
                  </a:lnTo>
                  <a:lnTo>
                    <a:pt x="88" y="44"/>
                  </a:lnTo>
                  <a:lnTo>
                    <a:pt x="89" y="44"/>
                  </a:lnTo>
                  <a:lnTo>
                    <a:pt x="89" y="45"/>
                  </a:lnTo>
                  <a:lnTo>
                    <a:pt x="89" y="46"/>
                  </a:lnTo>
                  <a:lnTo>
                    <a:pt x="88" y="45"/>
                  </a:lnTo>
                  <a:lnTo>
                    <a:pt x="88" y="46"/>
                  </a:lnTo>
                  <a:lnTo>
                    <a:pt x="88" y="45"/>
                  </a:lnTo>
                  <a:lnTo>
                    <a:pt x="88" y="46"/>
                  </a:lnTo>
                  <a:lnTo>
                    <a:pt x="86" y="46"/>
                  </a:lnTo>
                  <a:lnTo>
                    <a:pt x="88" y="45"/>
                  </a:lnTo>
                  <a:lnTo>
                    <a:pt x="86" y="45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5" y="46"/>
                  </a:lnTo>
                  <a:lnTo>
                    <a:pt x="84" y="46"/>
                  </a:lnTo>
                  <a:lnTo>
                    <a:pt x="84" y="45"/>
                  </a:lnTo>
                  <a:lnTo>
                    <a:pt x="83" y="45"/>
                  </a:lnTo>
                  <a:lnTo>
                    <a:pt x="83" y="46"/>
                  </a:lnTo>
                  <a:lnTo>
                    <a:pt x="83" y="47"/>
                  </a:lnTo>
                  <a:lnTo>
                    <a:pt x="82" y="47"/>
                  </a:lnTo>
                  <a:lnTo>
                    <a:pt x="82" y="48"/>
                  </a:lnTo>
                  <a:lnTo>
                    <a:pt x="81" y="48"/>
                  </a:lnTo>
                  <a:lnTo>
                    <a:pt x="80" y="48"/>
                  </a:lnTo>
                  <a:lnTo>
                    <a:pt x="80" y="49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48"/>
                  </a:lnTo>
                  <a:lnTo>
                    <a:pt x="76" y="48"/>
                  </a:lnTo>
                  <a:lnTo>
                    <a:pt x="76" y="47"/>
                  </a:lnTo>
                  <a:lnTo>
                    <a:pt x="78" y="46"/>
                  </a:lnTo>
                  <a:lnTo>
                    <a:pt x="78" y="45"/>
                  </a:lnTo>
                  <a:lnTo>
                    <a:pt x="79" y="45"/>
                  </a:lnTo>
                  <a:lnTo>
                    <a:pt x="80" y="45"/>
                  </a:lnTo>
                  <a:lnTo>
                    <a:pt x="81" y="45"/>
                  </a:lnTo>
                  <a:lnTo>
                    <a:pt x="81" y="44"/>
                  </a:lnTo>
                  <a:lnTo>
                    <a:pt x="82" y="44"/>
                  </a:lnTo>
                  <a:lnTo>
                    <a:pt x="83" y="44"/>
                  </a:lnTo>
                  <a:lnTo>
                    <a:pt x="83" y="45"/>
                  </a:lnTo>
                  <a:lnTo>
                    <a:pt x="83" y="44"/>
                  </a:lnTo>
                  <a:lnTo>
                    <a:pt x="84" y="43"/>
                  </a:lnTo>
                  <a:lnTo>
                    <a:pt x="85" y="43"/>
                  </a:lnTo>
                  <a:lnTo>
                    <a:pt x="86" y="43"/>
                  </a:lnTo>
                  <a:lnTo>
                    <a:pt x="86" y="42"/>
                  </a:lnTo>
                  <a:lnTo>
                    <a:pt x="86" y="43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6" y="42"/>
                  </a:lnTo>
                  <a:lnTo>
                    <a:pt x="88" y="43"/>
                  </a:lnTo>
                  <a:lnTo>
                    <a:pt x="88" y="42"/>
                  </a:lnTo>
                  <a:lnTo>
                    <a:pt x="86" y="42"/>
                  </a:lnTo>
                  <a:lnTo>
                    <a:pt x="88" y="42"/>
                  </a:lnTo>
                  <a:lnTo>
                    <a:pt x="86" y="42"/>
                  </a:lnTo>
                  <a:lnTo>
                    <a:pt x="86" y="40"/>
                  </a:lnTo>
                  <a:lnTo>
                    <a:pt x="86" y="42"/>
                  </a:lnTo>
                  <a:lnTo>
                    <a:pt x="86" y="40"/>
                  </a:lnTo>
                  <a:lnTo>
                    <a:pt x="86" y="42"/>
                  </a:lnTo>
                  <a:lnTo>
                    <a:pt x="86" y="40"/>
                  </a:lnTo>
                  <a:lnTo>
                    <a:pt x="85" y="42"/>
                  </a:lnTo>
                  <a:lnTo>
                    <a:pt x="84" y="42"/>
                  </a:lnTo>
                  <a:lnTo>
                    <a:pt x="84" y="40"/>
                  </a:lnTo>
                  <a:lnTo>
                    <a:pt x="83" y="40"/>
                  </a:lnTo>
                  <a:lnTo>
                    <a:pt x="82" y="40"/>
                  </a:lnTo>
                  <a:lnTo>
                    <a:pt x="81" y="40"/>
                  </a:lnTo>
                  <a:lnTo>
                    <a:pt x="81" y="42"/>
                  </a:lnTo>
                  <a:lnTo>
                    <a:pt x="80" y="42"/>
                  </a:lnTo>
                  <a:lnTo>
                    <a:pt x="80" y="43"/>
                  </a:lnTo>
                  <a:lnTo>
                    <a:pt x="79" y="43"/>
                  </a:lnTo>
                  <a:lnTo>
                    <a:pt x="78" y="44"/>
                  </a:lnTo>
                  <a:lnTo>
                    <a:pt x="78" y="43"/>
                  </a:lnTo>
                  <a:lnTo>
                    <a:pt x="78" y="44"/>
                  </a:lnTo>
                  <a:lnTo>
                    <a:pt x="76" y="43"/>
                  </a:lnTo>
                  <a:lnTo>
                    <a:pt x="74" y="42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2" y="40"/>
                  </a:lnTo>
                  <a:lnTo>
                    <a:pt x="71" y="40"/>
                  </a:lnTo>
                  <a:lnTo>
                    <a:pt x="70" y="40"/>
                  </a:lnTo>
                  <a:lnTo>
                    <a:pt x="69" y="40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6" y="38"/>
                  </a:lnTo>
                  <a:lnTo>
                    <a:pt x="65" y="38"/>
                  </a:lnTo>
                  <a:lnTo>
                    <a:pt x="64" y="38"/>
                  </a:lnTo>
                  <a:lnTo>
                    <a:pt x="63" y="36"/>
                  </a:lnTo>
                  <a:lnTo>
                    <a:pt x="62" y="36"/>
                  </a:lnTo>
                  <a:lnTo>
                    <a:pt x="60" y="36"/>
                  </a:lnTo>
                  <a:lnTo>
                    <a:pt x="59" y="36"/>
                  </a:lnTo>
                  <a:lnTo>
                    <a:pt x="58" y="36"/>
                  </a:lnTo>
                  <a:lnTo>
                    <a:pt x="56" y="36"/>
                  </a:lnTo>
                  <a:lnTo>
                    <a:pt x="55" y="36"/>
                  </a:lnTo>
                  <a:lnTo>
                    <a:pt x="56" y="36"/>
                  </a:lnTo>
                  <a:lnTo>
                    <a:pt x="55" y="36"/>
                  </a:lnTo>
                  <a:lnTo>
                    <a:pt x="55" y="38"/>
                  </a:lnTo>
                  <a:lnTo>
                    <a:pt x="55" y="36"/>
                  </a:lnTo>
                  <a:lnTo>
                    <a:pt x="55" y="38"/>
                  </a:lnTo>
                  <a:lnTo>
                    <a:pt x="55" y="36"/>
                  </a:lnTo>
                  <a:lnTo>
                    <a:pt x="55" y="38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3" y="35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49" y="36"/>
                  </a:lnTo>
                  <a:lnTo>
                    <a:pt x="46" y="36"/>
                  </a:lnTo>
                  <a:lnTo>
                    <a:pt x="45" y="36"/>
                  </a:lnTo>
                  <a:lnTo>
                    <a:pt x="44" y="36"/>
                  </a:lnTo>
                  <a:lnTo>
                    <a:pt x="43" y="36"/>
                  </a:lnTo>
                  <a:lnTo>
                    <a:pt x="43" y="38"/>
                  </a:lnTo>
                  <a:lnTo>
                    <a:pt x="39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3" y="38"/>
                  </a:lnTo>
                  <a:lnTo>
                    <a:pt x="32" y="40"/>
                  </a:lnTo>
                  <a:lnTo>
                    <a:pt x="31" y="40"/>
                  </a:lnTo>
                  <a:lnTo>
                    <a:pt x="29" y="40"/>
                  </a:lnTo>
                  <a:lnTo>
                    <a:pt x="28" y="40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0" y="43"/>
                  </a:lnTo>
                  <a:lnTo>
                    <a:pt x="8" y="43"/>
                  </a:lnTo>
                  <a:lnTo>
                    <a:pt x="5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1" y="51"/>
                  </a:lnTo>
                  <a:lnTo>
                    <a:pt x="1" y="52"/>
                  </a:lnTo>
                  <a:lnTo>
                    <a:pt x="1" y="53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2" y="58"/>
                  </a:lnTo>
                  <a:lnTo>
                    <a:pt x="2" y="59"/>
                  </a:lnTo>
                  <a:lnTo>
                    <a:pt x="2" y="60"/>
                  </a:lnTo>
                  <a:lnTo>
                    <a:pt x="2" y="61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5"/>
                  </a:lnTo>
                  <a:lnTo>
                    <a:pt x="3" y="65"/>
                  </a:lnTo>
                  <a:lnTo>
                    <a:pt x="3" y="68"/>
                  </a:lnTo>
                  <a:lnTo>
                    <a:pt x="3" y="70"/>
                  </a:lnTo>
                  <a:lnTo>
                    <a:pt x="3" y="71"/>
                  </a:lnTo>
                  <a:lnTo>
                    <a:pt x="4" y="72"/>
                  </a:lnTo>
                  <a:lnTo>
                    <a:pt x="4" y="74"/>
                  </a:lnTo>
                  <a:lnTo>
                    <a:pt x="4" y="75"/>
                  </a:lnTo>
                  <a:lnTo>
                    <a:pt x="4" y="76"/>
                  </a:lnTo>
                  <a:lnTo>
                    <a:pt x="4" y="77"/>
                  </a:lnTo>
                  <a:lnTo>
                    <a:pt x="4" y="78"/>
                  </a:lnTo>
                  <a:lnTo>
                    <a:pt x="5" y="80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5" y="83"/>
                  </a:lnTo>
                  <a:lnTo>
                    <a:pt x="5" y="84"/>
                  </a:lnTo>
                  <a:lnTo>
                    <a:pt x="5" y="86"/>
                  </a:lnTo>
                  <a:lnTo>
                    <a:pt x="5" y="87"/>
                  </a:lnTo>
                  <a:lnTo>
                    <a:pt x="6" y="87"/>
                  </a:lnTo>
                  <a:lnTo>
                    <a:pt x="6" y="88"/>
                  </a:lnTo>
                  <a:lnTo>
                    <a:pt x="6" y="89"/>
                  </a:lnTo>
                  <a:lnTo>
                    <a:pt x="6" y="90"/>
                  </a:lnTo>
                  <a:lnTo>
                    <a:pt x="6" y="91"/>
                  </a:lnTo>
                  <a:lnTo>
                    <a:pt x="6" y="92"/>
                  </a:lnTo>
                  <a:lnTo>
                    <a:pt x="6" y="93"/>
                  </a:lnTo>
                  <a:lnTo>
                    <a:pt x="6" y="94"/>
                  </a:lnTo>
                  <a:lnTo>
                    <a:pt x="7" y="94"/>
                  </a:lnTo>
                  <a:lnTo>
                    <a:pt x="7" y="96"/>
                  </a:lnTo>
                  <a:lnTo>
                    <a:pt x="7" y="98"/>
                  </a:lnTo>
                  <a:lnTo>
                    <a:pt x="7" y="100"/>
                  </a:lnTo>
                  <a:lnTo>
                    <a:pt x="7" y="101"/>
                  </a:lnTo>
                  <a:lnTo>
                    <a:pt x="8" y="102"/>
                  </a:lnTo>
                  <a:lnTo>
                    <a:pt x="8" y="104"/>
                  </a:lnTo>
                  <a:lnTo>
                    <a:pt x="8" y="107"/>
                  </a:lnTo>
                  <a:lnTo>
                    <a:pt x="8" y="110"/>
                  </a:lnTo>
                  <a:lnTo>
                    <a:pt x="8" y="111"/>
                  </a:lnTo>
                  <a:lnTo>
                    <a:pt x="8" y="114"/>
                  </a:lnTo>
                  <a:lnTo>
                    <a:pt x="8" y="115"/>
                  </a:lnTo>
                  <a:lnTo>
                    <a:pt x="8" y="116"/>
                  </a:lnTo>
                  <a:lnTo>
                    <a:pt x="8" y="117"/>
                  </a:lnTo>
                  <a:lnTo>
                    <a:pt x="9" y="117"/>
                  </a:lnTo>
                  <a:lnTo>
                    <a:pt x="9" y="118"/>
                  </a:lnTo>
                  <a:lnTo>
                    <a:pt x="9" y="119"/>
                  </a:lnTo>
                  <a:lnTo>
                    <a:pt x="9" y="120"/>
                  </a:lnTo>
                  <a:lnTo>
                    <a:pt x="9" y="121"/>
                  </a:lnTo>
                  <a:lnTo>
                    <a:pt x="9" y="122"/>
                  </a:lnTo>
                  <a:lnTo>
                    <a:pt x="9" y="123"/>
                  </a:lnTo>
                  <a:lnTo>
                    <a:pt x="9" y="124"/>
                  </a:lnTo>
                  <a:lnTo>
                    <a:pt x="10" y="126"/>
                  </a:lnTo>
                  <a:lnTo>
                    <a:pt x="10" y="128"/>
                  </a:lnTo>
                  <a:lnTo>
                    <a:pt x="10" y="129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1" y="136"/>
                  </a:lnTo>
                  <a:lnTo>
                    <a:pt x="11" y="140"/>
                  </a:lnTo>
                  <a:lnTo>
                    <a:pt x="12" y="144"/>
                  </a:lnTo>
                  <a:lnTo>
                    <a:pt x="12" y="148"/>
                  </a:lnTo>
                  <a:lnTo>
                    <a:pt x="12" y="149"/>
                  </a:lnTo>
                  <a:lnTo>
                    <a:pt x="13" y="154"/>
                  </a:lnTo>
                  <a:lnTo>
                    <a:pt x="13" y="156"/>
                  </a:lnTo>
                  <a:lnTo>
                    <a:pt x="13" y="157"/>
                  </a:lnTo>
                  <a:lnTo>
                    <a:pt x="14" y="159"/>
                  </a:lnTo>
                  <a:lnTo>
                    <a:pt x="14" y="160"/>
                  </a:lnTo>
                  <a:lnTo>
                    <a:pt x="14" y="162"/>
                  </a:lnTo>
                  <a:lnTo>
                    <a:pt x="14" y="163"/>
                  </a:lnTo>
                  <a:lnTo>
                    <a:pt x="14" y="164"/>
                  </a:lnTo>
                  <a:lnTo>
                    <a:pt x="14" y="165"/>
                  </a:lnTo>
                  <a:lnTo>
                    <a:pt x="15" y="167"/>
                  </a:lnTo>
                  <a:lnTo>
                    <a:pt x="15" y="169"/>
                  </a:lnTo>
                  <a:lnTo>
                    <a:pt x="15" y="170"/>
                  </a:lnTo>
                  <a:lnTo>
                    <a:pt x="15" y="172"/>
                  </a:lnTo>
                  <a:lnTo>
                    <a:pt x="15" y="173"/>
                  </a:lnTo>
                  <a:lnTo>
                    <a:pt x="16" y="174"/>
                  </a:lnTo>
                  <a:lnTo>
                    <a:pt x="16" y="175"/>
                  </a:lnTo>
                  <a:lnTo>
                    <a:pt x="16" y="176"/>
                  </a:lnTo>
                  <a:lnTo>
                    <a:pt x="16" y="177"/>
                  </a:lnTo>
                  <a:lnTo>
                    <a:pt x="16" y="178"/>
                  </a:lnTo>
                  <a:lnTo>
                    <a:pt x="16" y="179"/>
                  </a:lnTo>
                  <a:lnTo>
                    <a:pt x="16" y="180"/>
                  </a:lnTo>
                  <a:lnTo>
                    <a:pt x="16" y="184"/>
                  </a:lnTo>
                  <a:lnTo>
                    <a:pt x="16" y="186"/>
                  </a:lnTo>
                  <a:lnTo>
                    <a:pt x="16" y="187"/>
                  </a:lnTo>
                  <a:lnTo>
                    <a:pt x="16" y="188"/>
                  </a:lnTo>
                  <a:lnTo>
                    <a:pt x="16" y="189"/>
                  </a:lnTo>
                  <a:lnTo>
                    <a:pt x="16" y="190"/>
                  </a:lnTo>
                  <a:lnTo>
                    <a:pt x="18" y="190"/>
                  </a:lnTo>
                  <a:lnTo>
                    <a:pt x="18" y="192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5"/>
                  </a:lnTo>
                  <a:close/>
                </a:path>
              </a:pathLst>
            </a:custGeom>
            <a:solidFill>
              <a:schemeClr val="accent5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F48E9D56-1A7A-9142-92F8-B62EC59CACA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033" y="1928"/>
              <a:ext cx="3" cy="3"/>
            </a:xfrm>
            <a:custGeom>
              <a:avLst/>
              <a:gdLst>
                <a:gd name="T0" fmla="*/ 0 w 2"/>
                <a:gd name="T1" fmla="*/ 3 h 2"/>
                <a:gd name="T2" fmla="*/ 0 w 2"/>
                <a:gd name="T3" fmla="*/ 0 h 2"/>
                <a:gd name="T4" fmla="*/ 0 w 2"/>
                <a:gd name="T5" fmla="*/ 0 h 2"/>
                <a:gd name="T6" fmla="*/ 3 w 2"/>
                <a:gd name="T7" fmla="*/ 0 h 2"/>
                <a:gd name="T8" fmla="*/ 3 w 2"/>
                <a:gd name="T9" fmla="*/ 0 h 2"/>
                <a:gd name="T10" fmla="*/ 3 w 2"/>
                <a:gd name="T11" fmla="*/ 0 h 2"/>
                <a:gd name="T12" fmla="*/ 3 w 2"/>
                <a:gd name="T13" fmla="*/ 0 h 2"/>
                <a:gd name="T14" fmla="*/ 3 w 2"/>
                <a:gd name="T15" fmla="*/ 0 h 2"/>
                <a:gd name="T16" fmla="*/ 3 w 2"/>
                <a:gd name="T17" fmla="*/ 0 h 2"/>
                <a:gd name="T18" fmla="*/ 3 w 2"/>
                <a:gd name="T19" fmla="*/ 0 h 2"/>
                <a:gd name="T20" fmla="*/ 3 w 2"/>
                <a:gd name="T21" fmla="*/ 3 h 2"/>
                <a:gd name="T22" fmla="*/ 3 w 2"/>
                <a:gd name="T23" fmla="*/ 3 h 2"/>
                <a:gd name="T24" fmla="*/ 3 w 2"/>
                <a:gd name="T25" fmla="*/ 3 h 2"/>
                <a:gd name="T26" fmla="*/ 3 w 2"/>
                <a:gd name="T27" fmla="*/ 3 h 2"/>
                <a:gd name="T28" fmla="*/ 3 w 2"/>
                <a:gd name="T29" fmla="*/ 3 h 2"/>
                <a:gd name="T30" fmla="*/ 3 w 2"/>
                <a:gd name="T31" fmla="*/ 3 h 2"/>
                <a:gd name="T32" fmla="*/ 0 w 2"/>
                <a:gd name="T33" fmla="*/ 3 h 2"/>
                <a:gd name="T34" fmla="*/ 0 w 2"/>
                <a:gd name="T35" fmla="*/ 3 h 2"/>
                <a:gd name="T36" fmla="*/ 0 w 2"/>
                <a:gd name="T37" fmla="*/ 3 h 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19C20F18-9B06-864F-9978-FEE41DBC90E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024" y="1926"/>
              <a:ext cx="3" cy="2"/>
            </a:xfrm>
            <a:custGeom>
              <a:avLst/>
              <a:gdLst>
                <a:gd name="T0" fmla="*/ 0 w 2"/>
                <a:gd name="T1" fmla="*/ 2 h 1"/>
                <a:gd name="T2" fmla="*/ 0 w 2"/>
                <a:gd name="T3" fmla="*/ 2 h 1"/>
                <a:gd name="T4" fmla="*/ 2 w 2"/>
                <a:gd name="T5" fmla="*/ 2 h 1"/>
                <a:gd name="T6" fmla="*/ 2 w 2"/>
                <a:gd name="T7" fmla="*/ 2 h 1"/>
                <a:gd name="T8" fmla="*/ 2 w 2"/>
                <a:gd name="T9" fmla="*/ 0 h 1"/>
                <a:gd name="T10" fmla="*/ 3 w 2"/>
                <a:gd name="T11" fmla="*/ 0 h 1"/>
                <a:gd name="T12" fmla="*/ 2 w 2"/>
                <a:gd name="T13" fmla="*/ 0 h 1"/>
                <a:gd name="T14" fmla="*/ 0 w 2"/>
                <a:gd name="T15" fmla="*/ 0 h 1"/>
                <a:gd name="T16" fmla="*/ 0 w 2"/>
                <a:gd name="T17" fmla="*/ 2 h 1"/>
                <a:gd name="T18" fmla="*/ 0 w 2"/>
                <a:gd name="T19" fmla="*/ 2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A2C36A37-238F-CA46-B888-B185CB91569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024" y="1922"/>
              <a:ext cx="3" cy="3"/>
            </a:xfrm>
            <a:custGeom>
              <a:avLst/>
              <a:gdLst>
                <a:gd name="T0" fmla="*/ 0 w 2"/>
                <a:gd name="T1" fmla="*/ 3 h 1"/>
                <a:gd name="T2" fmla="*/ 0 w 2"/>
                <a:gd name="T3" fmla="*/ 0 h 1"/>
                <a:gd name="T4" fmla="*/ 2 w 2"/>
                <a:gd name="T5" fmla="*/ 0 h 1"/>
                <a:gd name="T6" fmla="*/ 3 w 2"/>
                <a:gd name="T7" fmla="*/ 0 h 1"/>
                <a:gd name="T8" fmla="*/ 2 w 2"/>
                <a:gd name="T9" fmla="*/ 0 h 1"/>
                <a:gd name="T10" fmla="*/ 2 w 2"/>
                <a:gd name="T11" fmla="*/ 3 h 1"/>
                <a:gd name="T12" fmla="*/ 0 w 2"/>
                <a:gd name="T13" fmla="*/ 3 h 1"/>
                <a:gd name="T14" fmla="*/ 0 w 2"/>
                <a:gd name="T15" fmla="*/ 3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F5383FED-56F6-4244-9669-CEBCCF771AC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024" y="1920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1F1F3909-AD8D-704B-967D-A9AF0CAA65E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77" y="1928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67A6353E-36DE-6C42-99ED-2B8356960F7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025" y="1942"/>
              <a:ext cx="2" cy="1"/>
            </a:xfrm>
            <a:custGeom>
              <a:avLst/>
              <a:gdLst>
                <a:gd name="T0" fmla="*/ 0 w 1"/>
                <a:gd name="T1" fmla="*/ 0 h 1"/>
                <a:gd name="T2" fmla="*/ 2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F6FA43A9-21D7-C146-B1DC-A98404E36B28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980" y="1928"/>
              <a:ext cx="1" cy="2"/>
            </a:xfrm>
            <a:prstGeom prst="rect">
              <a:avLst/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427C6BBD-3F70-4141-8798-C07B061CB0D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033" y="1938"/>
              <a:ext cx="0" cy="3"/>
            </a:xfrm>
            <a:custGeom>
              <a:avLst/>
              <a:gdLst>
                <a:gd name="T0" fmla="*/ 0 h 1"/>
                <a:gd name="T1" fmla="*/ 3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A5877140-B226-4F4F-98EA-E9F7CE8544D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24" y="2416"/>
              <a:ext cx="665" cy="247"/>
            </a:xfrm>
            <a:custGeom>
              <a:avLst/>
              <a:gdLst>
                <a:gd name="T0" fmla="*/ 28 w 377"/>
                <a:gd name="T1" fmla="*/ 245 h 143"/>
                <a:gd name="T2" fmla="*/ 58 w 377"/>
                <a:gd name="T3" fmla="*/ 242 h 143"/>
                <a:gd name="T4" fmla="*/ 88 w 377"/>
                <a:gd name="T5" fmla="*/ 240 h 143"/>
                <a:gd name="T6" fmla="*/ 113 w 377"/>
                <a:gd name="T7" fmla="*/ 237 h 143"/>
                <a:gd name="T8" fmla="*/ 141 w 377"/>
                <a:gd name="T9" fmla="*/ 235 h 143"/>
                <a:gd name="T10" fmla="*/ 198 w 377"/>
                <a:gd name="T11" fmla="*/ 228 h 143"/>
                <a:gd name="T12" fmla="*/ 233 w 377"/>
                <a:gd name="T13" fmla="*/ 225 h 143"/>
                <a:gd name="T14" fmla="*/ 279 w 377"/>
                <a:gd name="T15" fmla="*/ 221 h 143"/>
                <a:gd name="T16" fmla="*/ 305 w 377"/>
                <a:gd name="T17" fmla="*/ 218 h 143"/>
                <a:gd name="T18" fmla="*/ 339 w 377"/>
                <a:gd name="T19" fmla="*/ 214 h 143"/>
                <a:gd name="T20" fmla="*/ 385 w 377"/>
                <a:gd name="T21" fmla="*/ 209 h 143"/>
                <a:gd name="T22" fmla="*/ 413 w 377"/>
                <a:gd name="T23" fmla="*/ 207 h 143"/>
                <a:gd name="T24" fmla="*/ 452 w 377"/>
                <a:gd name="T25" fmla="*/ 200 h 143"/>
                <a:gd name="T26" fmla="*/ 478 w 377"/>
                <a:gd name="T27" fmla="*/ 192 h 143"/>
                <a:gd name="T28" fmla="*/ 485 w 377"/>
                <a:gd name="T29" fmla="*/ 169 h 143"/>
                <a:gd name="T30" fmla="*/ 497 w 377"/>
                <a:gd name="T31" fmla="*/ 159 h 143"/>
                <a:gd name="T32" fmla="*/ 499 w 377"/>
                <a:gd name="T33" fmla="*/ 149 h 143"/>
                <a:gd name="T34" fmla="*/ 517 w 377"/>
                <a:gd name="T35" fmla="*/ 133 h 143"/>
                <a:gd name="T36" fmla="*/ 538 w 377"/>
                <a:gd name="T37" fmla="*/ 126 h 143"/>
                <a:gd name="T38" fmla="*/ 554 w 377"/>
                <a:gd name="T39" fmla="*/ 114 h 143"/>
                <a:gd name="T40" fmla="*/ 570 w 377"/>
                <a:gd name="T41" fmla="*/ 100 h 143"/>
                <a:gd name="T42" fmla="*/ 579 w 377"/>
                <a:gd name="T43" fmla="*/ 90 h 143"/>
                <a:gd name="T44" fmla="*/ 586 w 377"/>
                <a:gd name="T45" fmla="*/ 85 h 143"/>
                <a:gd name="T46" fmla="*/ 594 w 377"/>
                <a:gd name="T47" fmla="*/ 69 h 143"/>
                <a:gd name="T48" fmla="*/ 607 w 377"/>
                <a:gd name="T49" fmla="*/ 76 h 143"/>
                <a:gd name="T50" fmla="*/ 621 w 377"/>
                <a:gd name="T51" fmla="*/ 59 h 143"/>
                <a:gd name="T52" fmla="*/ 633 w 377"/>
                <a:gd name="T53" fmla="*/ 52 h 143"/>
                <a:gd name="T54" fmla="*/ 647 w 377"/>
                <a:gd name="T55" fmla="*/ 41 h 143"/>
                <a:gd name="T56" fmla="*/ 660 w 377"/>
                <a:gd name="T57" fmla="*/ 29 h 143"/>
                <a:gd name="T58" fmla="*/ 661 w 377"/>
                <a:gd name="T59" fmla="*/ 21 h 143"/>
                <a:gd name="T60" fmla="*/ 665 w 377"/>
                <a:gd name="T61" fmla="*/ 0 h 143"/>
                <a:gd name="T62" fmla="*/ 637 w 377"/>
                <a:gd name="T63" fmla="*/ 7 h 143"/>
                <a:gd name="T64" fmla="*/ 609 w 377"/>
                <a:gd name="T65" fmla="*/ 10 h 143"/>
                <a:gd name="T66" fmla="*/ 584 w 377"/>
                <a:gd name="T67" fmla="*/ 16 h 143"/>
                <a:gd name="T68" fmla="*/ 559 w 377"/>
                <a:gd name="T69" fmla="*/ 19 h 143"/>
                <a:gd name="T70" fmla="*/ 512 w 377"/>
                <a:gd name="T71" fmla="*/ 26 h 143"/>
                <a:gd name="T72" fmla="*/ 453 w 377"/>
                <a:gd name="T73" fmla="*/ 35 h 143"/>
                <a:gd name="T74" fmla="*/ 406 w 377"/>
                <a:gd name="T75" fmla="*/ 40 h 143"/>
                <a:gd name="T76" fmla="*/ 377 w 377"/>
                <a:gd name="T77" fmla="*/ 43 h 143"/>
                <a:gd name="T78" fmla="*/ 310 w 377"/>
                <a:gd name="T79" fmla="*/ 48 h 143"/>
                <a:gd name="T80" fmla="*/ 286 w 377"/>
                <a:gd name="T81" fmla="*/ 52 h 143"/>
                <a:gd name="T82" fmla="*/ 250 w 377"/>
                <a:gd name="T83" fmla="*/ 55 h 143"/>
                <a:gd name="T84" fmla="*/ 219 w 377"/>
                <a:gd name="T85" fmla="*/ 59 h 143"/>
                <a:gd name="T86" fmla="*/ 180 w 377"/>
                <a:gd name="T87" fmla="*/ 60 h 143"/>
                <a:gd name="T88" fmla="*/ 166 w 377"/>
                <a:gd name="T89" fmla="*/ 79 h 143"/>
                <a:gd name="T90" fmla="*/ 118 w 377"/>
                <a:gd name="T91" fmla="*/ 83 h 143"/>
                <a:gd name="T92" fmla="*/ 83 w 377"/>
                <a:gd name="T93" fmla="*/ 86 h 143"/>
                <a:gd name="T94" fmla="*/ 56 w 377"/>
                <a:gd name="T95" fmla="*/ 92 h 143"/>
                <a:gd name="T96" fmla="*/ 53 w 377"/>
                <a:gd name="T97" fmla="*/ 100 h 143"/>
                <a:gd name="T98" fmla="*/ 51 w 377"/>
                <a:gd name="T99" fmla="*/ 114 h 143"/>
                <a:gd name="T100" fmla="*/ 48 w 377"/>
                <a:gd name="T101" fmla="*/ 128 h 143"/>
                <a:gd name="T102" fmla="*/ 41 w 377"/>
                <a:gd name="T103" fmla="*/ 149 h 143"/>
                <a:gd name="T104" fmla="*/ 35 w 377"/>
                <a:gd name="T105" fmla="*/ 162 h 143"/>
                <a:gd name="T106" fmla="*/ 28 w 377"/>
                <a:gd name="T107" fmla="*/ 176 h 143"/>
                <a:gd name="T108" fmla="*/ 28 w 377"/>
                <a:gd name="T109" fmla="*/ 188 h 143"/>
                <a:gd name="T110" fmla="*/ 18 w 377"/>
                <a:gd name="T111" fmla="*/ 193 h 143"/>
                <a:gd name="T112" fmla="*/ 12 w 377"/>
                <a:gd name="T113" fmla="*/ 197 h 143"/>
                <a:gd name="T114" fmla="*/ 16 w 377"/>
                <a:gd name="T115" fmla="*/ 204 h 143"/>
                <a:gd name="T116" fmla="*/ 14 w 377"/>
                <a:gd name="T117" fmla="*/ 225 h 143"/>
                <a:gd name="T118" fmla="*/ 4 w 377"/>
                <a:gd name="T119" fmla="*/ 242 h 14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7" h="143">
                  <a:moveTo>
                    <a:pt x="0" y="142"/>
                  </a:moveTo>
                  <a:lnTo>
                    <a:pt x="0" y="143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3" y="142"/>
                  </a:lnTo>
                  <a:lnTo>
                    <a:pt x="4" y="142"/>
                  </a:lnTo>
                  <a:lnTo>
                    <a:pt x="5" y="142"/>
                  </a:lnTo>
                  <a:lnTo>
                    <a:pt x="9" y="142"/>
                  </a:lnTo>
                  <a:lnTo>
                    <a:pt x="10" y="142"/>
                  </a:lnTo>
                  <a:lnTo>
                    <a:pt x="11" y="142"/>
                  </a:lnTo>
                  <a:lnTo>
                    <a:pt x="12" y="142"/>
                  </a:lnTo>
                  <a:lnTo>
                    <a:pt x="13" y="142"/>
                  </a:lnTo>
                  <a:lnTo>
                    <a:pt x="14" y="142"/>
                  </a:lnTo>
                  <a:lnTo>
                    <a:pt x="15" y="142"/>
                  </a:lnTo>
                  <a:lnTo>
                    <a:pt x="16" y="142"/>
                  </a:lnTo>
                  <a:lnTo>
                    <a:pt x="17" y="141"/>
                  </a:lnTo>
                  <a:lnTo>
                    <a:pt x="18" y="141"/>
                  </a:lnTo>
                  <a:lnTo>
                    <a:pt x="19" y="141"/>
                  </a:lnTo>
                  <a:lnTo>
                    <a:pt x="20" y="141"/>
                  </a:lnTo>
                  <a:lnTo>
                    <a:pt x="21" y="141"/>
                  </a:lnTo>
                  <a:lnTo>
                    <a:pt x="22" y="141"/>
                  </a:lnTo>
                  <a:lnTo>
                    <a:pt x="23" y="141"/>
                  </a:lnTo>
                  <a:lnTo>
                    <a:pt x="25" y="141"/>
                  </a:lnTo>
                  <a:lnTo>
                    <a:pt x="26" y="141"/>
                  </a:lnTo>
                  <a:lnTo>
                    <a:pt x="27" y="141"/>
                  </a:lnTo>
                  <a:lnTo>
                    <a:pt x="28" y="141"/>
                  </a:lnTo>
                  <a:lnTo>
                    <a:pt x="29" y="140"/>
                  </a:lnTo>
                  <a:lnTo>
                    <a:pt x="30" y="140"/>
                  </a:lnTo>
                  <a:lnTo>
                    <a:pt x="31" y="140"/>
                  </a:lnTo>
                  <a:lnTo>
                    <a:pt x="32" y="140"/>
                  </a:lnTo>
                  <a:lnTo>
                    <a:pt x="33" y="140"/>
                  </a:lnTo>
                  <a:lnTo>
                    <a:pt x="35" y="140"/>
                  </a:lnTo>
                  <a:lnTo>
                    <a:pt x="36" y="140"/>
                  </a:lnTo>
                  <a:lnTo>
                    <a:pt x="37" y="140"/>
                  </a:lnTo>
                  <a:lnTo>
                    <a:pt x="38" y="140"/>
                  </a:lnTo>
                  <a:lnTo>
                    <a:pt x="39" y="140"/>
                  </a:lnTo>
                  <a:lnTo>
                    <a:pt x="40" y="140"/>
                  </a:lnTo>
                  <a:lnTo>
                    <a:pt x="41" y="140"/>
                  </a:lnTo>
                  <a:lnTo>
                    <a:pt x="42" y="139"/>
                  </a:lnTo>
                  <a:lnTo>
                    <a:pt x="43" y="139"/>
                  </a:lnTo>
                  <a:lnTo>
                    <a:pt x="44" y="139"/>
                  </a:lnTo>
                  <a:lnTo>
                    <a:pt x="45" y="139"/>
                  </a:lnTo>
                  <a:lnTo>
                    <a:pt x="46" y="139"/>
                  </a:lnTo>
                  <a:lnTo>
                    <a:pt x="47" y="139"/>
                  </a:lnTo>
                  <a:lnTo>
                    <a:pt x="48" y="139"/>
                  </a:lnTo>
                  <a:lnTo>
                    <a:pt x="49" y="139"/>
                  </a:lnTo>
                  <a:lnTo>
                    <a:pt x="50" y="139"/>
                  </a:lnTo>
                  <a:lnTo>
                    <a:pt x="51" y="139"/>
                  </a:lnTo>
                  <a:lnTo>
                    <a:pt x="52" y="139"/>
                  </a:lnTo>
                  <a:lnTo>
                    <a:pt x="53" y="139"/>
                  </a:lnTo>
                  <a:lnTo>
                    <a:pt x="53" y="138"/>
                  </a:lnTo>
                  <a:lnTo>
                    <a:pt x="54" y="138"/>
                  </a:lnTo>
                  <a:lnTo>
                    <a:pt x="55" y="138"/>
                  </a:lnTo>
                  <a:lnTo>
                    <a:pt x="56" y="138"/>
                  </a:lnTo>
                  <a:lnTo>
                    <a:pt x="57" y="138"/>
                  </a:lnTo>
                  <a:lnTo>
                    <a:pt x="58" y="138"/>
                  </a:lnTo>
                  <a:lnTo>
                    <a:pt x="59" y="138"/>
                  </a:lnTo>
                  <a:lnTo>
                    <a:pt x="60" y="138"/>
                  </a:lnTo>
                  <a:lnTo>
                    <a:pt x="61" y="138"/>
                  </a:lnTo>
                  <a:lnTo>
                    <a:pt x="62" y="138"/>
                  </a:lnTo>
                  <a:lnTo>
                    <a:pt x="64" y="137"/>
                  </a:lnTo>
                  <a:lnTo>
                    <a:pt x="65" y="137"/>
                  </a:lnTo>
                  <a:lnTo>
                    <a:pt x="66" y="137"/>
                  </a:lnTo>
                  <a:lnTo>
                    <a:pt x="67" y="137"/>
                  </a:lnTo>
                  <a:lnTo>
                    <a:pt x="68" y="137"/>
                  </a:lnTo>
                  <a:lnTo>
                    <a:pt x="69" y="137"/>
                  </a:lnTo>
                  <a:lnTo>
                    <a:pt x="70" y="137"/>
                  </a:lnTo>
                  <a:lnTo>
                    <a:pt x="72" y="137"/>
                  </a:lnTo>
                  <a:lnTo>
                    <a:pt x="73" y="137"/>
                  </a:lnTo>
                  <a:lnTo>
                    <a:pt x="74" y="137"/>
                  </a:lnTo>
                  <a:lnTo>
                    <a:pt x="75" y="136"/>
                  </a:lnTo>
                  <a:lnTo>
                    <a:pt x="76" y="136"/>
                  </a:lnTo>
                  <a:lnTo>
                    <a:pt x="77" y="136"/>
                  </a:lnTo>
                  <a:lnTo>
                    <a:pt x="78" y="136"/>
                  </a:lnTo>
                  <a:lnTo>
                    <a:pt x="79" y="136"/>
                  </a:lnTo>
                  <a:lnTo>
                    <a:pt x="80" y="136"/>
                  </a:lnTo>
                  <a:lnTo>
                    <a:pt x="82" y="136"/>
                  </a:lnTo>
                  <a:lnTo>
                    <a:pt x="83" y="136"/>
                  </a:lnTo>
                  <a:lnTo>
                    <a:pt x="84" y="136"/>
                  </a:lnTo>
                  <a:lnTo>
                    <a:pt x="85" y="136"/>
                  </a:lnTo>
                  <a:lnTo>
                    <a:pt x="87" y="135"/>
                  </a:lnTo>
                  <a:lnTo>
                    <a:pt x="88" y="135"/>
                  </a:lnTo>
                  <a:lnTo>
                    <a:pt x="89" y="135"/>
                  </a:lnTo>
                  <a:lnTo>
                    <a:pt x="92" y="135"/>
                  </a:lnTo>
                  <a:lnTo>
                    <a:pt x="93" y="135"/>
                  </a:lnTo>
                  <a:lnTo>
                    <a:pt x="95" y="134"/>
                  </a:lnTo>
                  <a:lnTo>
                    <a:pt x="98" y="134"/>
                  </a:lnTo>
                  <a:lnTo>
                    <a:pt x="104" y="133"/>
                  </a:lnTo>
                  <a:lnTo>
                    <a:pt x="105" y="133"/>
                  </a:lnTo>
                  <a:lnTo>
                    <a:pt x="110" y="132"/>
                  </a:lnTo>
                  <a:lnTo>
                    <a:pt x="112" y="132"/>
                  </a:lnTo>
                  <a:lnTo>
                    <a:pt x="113" y="132"/>
                  </a:lnTo>
                  <a:lnTo>
                    <a:pt x="115" y="132"/>
                  </a:lnTo>
                  <a:lnTo>
                    <a:pt x="116" y="132"/>
                  </a:lnTo>
                  <a:lnTo>
                    <a:pt x="117" y="132"/>
                  </a:lnTo>
                  <a:lnTo>
                    <a:pt x="118" y="132"/>
                  </a:lnTo>
                  <a:lnTo>
                    <a:pt x="119" y="132"/>
                  </a:lnTo>
                  <a:lnTo>
                    <a:pt x="120" y="132"/>
                  </a:lnTo>
                  <a:lnTo>
                    <a:pt x="120" y="131"/>
                  </a:lnTo>
                  <a:lnTo>
                    <a:pt x="122" y="131"/>
                  </a:lnTo>
                  <a:lnTo>
                    <a:pt x="124" y="131"/>
                  </a:lnTo>
                  <a:lnTo>
                    <a:pt x="126" y="131"/>
                  </a:lnTo>
                  <a:lnTo>
                    <a:pt x="127" y="131"/>
                  </a:lnTo>
                  <a:lnTo>
                    <a:pt x="128" y="131"/>
                  </a:lnTo>
                  <a:lnTo>
                    <a:pt x="132" y="130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3" y="129"/>
                  </a:lnTo>
                  <a:lnTo>
                    <a:pt x="144" y="129"/>
                  </a:lnTo>
                  <a:lnTo>
                    <a:pt x="146" y="129"/>
                  </a:lnTo>
                  <a:lnTo>
                    <a:pt x="148" y="129"/>
                  </a:lnTo>
                  <a:lnTo>
                    <a:pt x="149" y="129"/>
                  </a:lnTo>
                  <a:lnTo>
                    <a:pt x="150" y="129"/>
                  </a:lnTo>
                  <a:lnTo>
                    <a:pt x="152" y="129"/>
                  </a:lnTo>
                  <a:lnTo>
                    <a:pt x="153" y="128"/>
                  </a:lnTo>
                  <a:lnTo>
                    <a:pt x="154" y="128"/>
                  </a:lnTo>
                  <a:lnTo>
                    <a:pt x="155" y="128"/>
                  </a:lnTo>
                  <a:lnTo>
                    <a:pt x="156" y="128"/>
                  </a:lnTo>
                  <a:lnTo>
                    <a:pt x="157" y="128"/>
                  </a:lnTo>
                  <a:lnTo>
                    <a:pt x="158" y="128"/>
                  </a:lnTo>
                  <a:lnTo>
                    <a:pt x="159" y="128"/>
                  </a:lnTo>
                  <a:lnTo>
                    <a:pt x="160" y="128"/>
                  </a:lnTo>
                  <a:lnTo>
                    <a:pt x="161" y="128"/>
                  </a:lnTo>
                  <a:lnTo>
                    <a:pt x="163" y="127"/>
                  </a:lnTo>
                  <a:lnTo>
                    <a:pt x="164" y="127"/>
                  </a:lnTo>
                  <a:lnTo>
                    <a:pt x="165" y="127"/>
                  </a:lnTo>
                  <a:lnTo>
                    <a:pt x="166" y="127"/>
                  </a:lnTo>
                  <a:lnTo>
                    <a:pt x="167" y="127"/>
                  </a:lnTo>
                  <a:lnTo>
                    <a:pt x="168" y="127"/>
                  </a:lnTo>
                  <a:lnTo>
                    <a:pt x="169" y="127"/>
                  </a:lnTo>
                  <a:lnTo>
                    <a:pt x="170" y="127"/>
                  </a:lnTo>
                  <a:lnTo>
                    <a:pt x="171" y="126"/>
                  </a:lnTo>
                  <a:lnTo>
                    <a:pt x="172" y="126"/>
                  </a:lnTo>
                  <a:lnTo>
                    <a:pt x="173" y="126"/>
                  </a:lnTo>
                  <a:lnTo>
                    <a:pt x="174" y="126"/>
                  </a:lnTo>
                  <a:lnTo>
                    <a:pt x="175" y="126"/>
                  </a:lnTo>
                  <a:lnTo>
                    <a:pt x="176" y="126"/>
                  </a:lnTo>
                  <a:lnTo>
                    <a:pt x="177" y="126"/>
                  </a:lnTo>
                  <a:lnTo>
                    <a:pt x="178" y="126"/>
                  </a:lnTo>
                  <a:lnTo>
                    <a:pt x="179" y="126"/>
                  </a:lnTo>
                  <a:lnTo>
                    <a:pt x="181" y="125"/>
                  </a:lnTo>
                  <a:lnTo>
                    <a:pt x="182" y="125"/>
                  </a:lnTo>
                  <a:lnTo>
                    <a:pt x="184" y="125"/>
                  </a:lnTo>
                  <a:lnTo>
                    <a:pt x="185" y="125"/>
                  </a:lnTo>
                  <a:lnTo>
                    <a:pt x="186" y="125"/>
                  </a:lnTo>
                  <a:lnTo>
                    <a:pt x="187" y="125"/>
                  </a:lnTo>
                  <a:lnTo>
                    <a:pt x="190" y="124"/>
                  </a:lnTo>
                  <a:lnTo>
                    <a:pt x="191" y="124"/>
                  </a:lnTo>
                  <a:lnTo>
                    <a:pt x="192" y="124"/>
                  </a:lnTo>
                  <a:lnTo>
                    <a:pt x="195" y="124"/>
                  </a:lnTo>
                  <a:lnTo>
                    <a:pt x="197" y="124"/>
                  </a:lnTo>
                  <a:lnTo>
                    <a:pt x="197" y="123"/>
                  </a:lnTo>
                  <a:lnTo>
                    <a:pt x="199" y="123"/>
                  </a:lnTo>
                  <a:lnTo>
                    <a:pt x="200" y="123"/>
                  </a:lnTo>
                  <a:lnTo>
                    <a:pt x="201" y="123"/>
                  </a:lnTo>
                  <a:lnTo>
                    <a:pt x="202" y="123"/>
                  </a:lnTo>
                  <a:lnTo>
                    <a:pt x="203" y="123"/>
                  </a:lnTo>
                  <a:lnTo>
                    <a:pt x="204" y="123"/>
                  </a:lnTo>
                  <a:lnTo>
                    <a:pt x="205" y="122"/>
                  </a:lnTo>
                  <a:lnTo>
                    <a:pt x="207" y="122"/>
                  </a:lnTo>
                  <a:lnTo>
                    <a:pt x="212" y="122"/>
                  </a:lnTo>
                  <a:lnTo>
                    <a:pt x="213" y="122"/>
                  </a:lnTo>
                  <a:lnTo>
                    <a:pt x="218" y="121"/>
                  </a:lnTo>
                  <a:lnTo>
                    <a:pt x="220" y="121"/>
                  </a:lnTo>
                  <a:lnTo>
                    <a:pt x="222" y="121"/>
                  </a:lnTo>
                  <a:lnTo>
                    <a:pt x="223" y="120"/>
                  </a:lnTo>
                  <a:lnTo>
                    <a:pt x="224" y="120"/>
                  </a:lnTo>
                  <a:lnTo>
                    <a:pt x="225" y="120"/>
                  </a:lnTo>
                  <a:lnTo>
                    <a:pt x="226" y="120"/>
                  </a:lnTo>
                  <a:lnTo>
                    <a:pt x="227" y="120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1" y="120"/>
                  </a:lnTo>
                  <a:lnTo>
                    <a:pt x="232" y="120"/>
                  </a:lnTo>
                  <a:lnTo>
                    <a:pt x="233" y="120"/>
                  </a:lnTo>
                  <a:lnTo>
                    <a:pt x="234" y="120"/>
                  </a:lnTo>
                  <a:lnTo>
                    <a:pt x="235" y="120"/>
                  </a:lnTo>
                  <a:lnTo>
                    <a:pt x="237" y="118"/>
                  </a:lnTo>
                  <a:lnTo>
                    <a:pt x="238" y="118"/>
                  </a:lnTo>
                  <a:lnTo>
                    <a:pt x="240" y="118"/>
                  </a:lnTo>
                  <a:lnTo>
                    <a:pt x="241" y="118"/>
                  </a:lnTo>
                  <a:lnTo>
                    <a:pt x="243" y="118"/>
                  </a:lnTo>
                  <a:lnTo>
                    <a:pt x="248" y="118"/>
                  </a:lnTo>
                  <a:lnTo>
                    <a:pt x="250" y="116"/>
                  </a:lnTo>
                  <a:lnTo>
                    <a:pt x="252" y="116"/>
                  </a:lnTo>
                  <a:lnTo>
                    <a:pt x="253" y="116"/>
                  </a:lnTo>
                  <a:lnTo>
                    <a:pt x="254" y="116"/>
                  </a:lnTo>
                  <a:lnTo>
                    <a:pt x="255" y="116"/>
                  </a:lnTo>
                  <a:lnTo>
                    <a:pt x="256" y="116"/>
                  </a:lnTo>
                  <a:lnTo>
                    <a:pt x="258" y="116"/>
                  </a:lnTo>
                  <a:lnTo>
                    <a:pt x="260" y="116"/>
                  </a:lnTo>
                  <a:lnTo>
                    <a:pt x="262" y="116"/>
                  </a:lnTo>
                  <a:lnTo>
                    <a:pt x="263" y="115"/>
                  </a:lnTo>
                  <a:lnTo>
                    <a:pt x="264" y="115"/>
                  </a:lnTo>
                  <a:lnTo>
                    <a:pt x="265" y="115"/>
                  </a:lnTo>
                  <a:lnTo>
                    <a:pt x="268" y="115"/>
                  </a:lnTo>
                  <a:lnTo>
                    <a:pt x="270" y="115"/>
                  </a:lnTo>
                  <a:lnTo>
                    <a:pt x="270" y="114"/>
                  </a:lnTo>
                  <a:lnTo>
                    <a:pt x="271" y="114"/>
                  </a:lnTo>
                  <a:lnTo>
                    <a:pt x="271" y="113"/>
                  </a:lnTo>
                  <a:lnTo>
                    <a:pt x="271" y="111"/>
                  </a:lnTo>
                  <a:lnTo>
                    <a:pt x="271" y="109"/>
                  </a:lnTo>
                  <a:lnTo>
                    <a:pt x="271" y="108"/>
                  </a:lnTo>
                  <a:lnTo>
                    <a:pt x="271" y="107"/>
                  </a:lnTo>
                  <a:lnTo>
                    <a:pt x="271" y="106"/>
                  </a:lnTo>
                  <a:lnTo>
                    <a:pt x="271" y="103"/>
                  </a:lnTo>
                  <a:lnTo>
                    <a:pt x="271" y="102"/>
                  </a:lnTo>
                  <a:lnTo>
                    <a:pt x="271" y="101"/>
                  </a:lnTo>
                  <a:lnTo>
                    <a:pt x="271" y="100"/>
                  </a:lnTo>
                  <a:lnTo>
                    <a:pt x="271" y="99"/>
                  </a:lnTo>
                  <a:lnTo>
                    <a:pt x="272" y="99"/>
                  </a:lnTo>
                  <a:lnTo>
                    <a:pt x="272" y="98"/>
                  </a:lnTo>
                  <a:lnTo>
                    <a:pt x="273" y="98"/>
                  </a:lnTo>
                  <a:lnTo>
                    <a:pt x="273" y="97"/>
                  </a:lnTo>
                  <a:lnTo>
                    <a:pt x="274" y="97"/>
                  </a:lnTo>
                  <a:lnTo>
                    <a:pt x="275" y="97"/>
                  </a:lnTo>
                  <a:lnTo>
                    <a:pt x="275" y="98"/>
                  </a:lnTo>
                  <a:lnTo>
                    <a:pt x="276" y="98"/>
                  </a:lnTo>
                  <a:lnTo>
                    <a:pt x="277" y="98"/>
                  </a:lnTo>
                  <a:lnTo>
                    <a:pt x="277" y="97"/>
                  </a:lnTo>
                  <a:lnTo>
                    <a:pt x="278" y="97"/>
                  </a:lnTo>
                  <a:lnTo>
                    <a:pt x="278" y="98"/>
                  </a:lnTo>
                  <a:lnTo>
                    <a:pt x="278" y="97"/>
                  </a:lnTo>
                  <a:lnTo>
                    <a:pt x="280" y="97"/>
                  </a:lnTo>
                  <a:lnTo>
                    <a:pt x="280" y="96"/>
                  </a:lnTo>
                  <a:lnTo>
                    <a:pt x="281" y="96"/>
                  </a:lnTo>
                  <a:lnTo>
                    <a:pt x="281" y="95"/>
                  </a:lnTo>
                  <a:lnTo>
                    <a:pt x="282" y="95"/>
                  </a:lnTo>
                  <a:lnTo>
                    <a:pt x="282" y="94"/>
                  </a:lnTo>
                  <a:lnTo>
                    <a:pt x="282" y="93"/>
                  </a:lnTo>
                  <a:lnTo>
                    <a:pt x="282" y="92"/>
                  </a:lnTo>
                  <a:lnTo>
                    <a:pt x="281" y="92"/>
                  </a:lnTo>
                  <a:lnTo>
                    <a:pt x="281" y="90"/>
                  </a:lnTo>
                  <a:lnTo>
                    <a:pt x="282" y="90"/>
                  </a:lnTo>
                  <a:lnTo>
                    <a:pt x="283" y="90"/>
                  </a:lnTo>
                  <a:lnTo>
                    <a:pt x="282" y="90"/>
                  </a:lnTo>
                  <a:lnTo>
                    <a:pt x="282" y="88"/>
                  </a:lnTo>
                  <a:lnTo>
                    <a:pt x="281" y="88"/>
                  </a:lnTo>
                  <a:lnTo>
                    <a:pt x="282" y="88"/>
                  </a:lnTo>
                  <a:lnTo>
                    <a:pt x="282" y="86"/>
                  </a:lnTo>
                  <a:lnTo>
                    <a:pt x="283" y="86"/>
                  </a:lnTo>
                  <a:lnTo>
                    <a:pt x="282" y="86"/>
                  </a:lnTo>
                  <a:lnTo>
                    <a:pt x="283" y="86"/>
                  </a:lnTo>
                  <a:lnTo>
                    <a:pt x="282" y="86"/>
                  </a:lnTo>
                  <a:lnTo>
                    <a:pt x="283" y="86"/>
                  </a:lnTo>
                  <a:lnTo>
                    <a:pt x="283" y="85"/>
                  </a:lnTo>
                  <a:lnTo>
                    <a:pt x="284" y="85"/>
                  </a:lnTo>
                  <a:lnTo>
                    <a:pt x="284" y="84"/>
                  </a:lnTo>
                  <a:lnTo>
                    <a:pt x="285" y="84"/>
                  </a:lnTo>
                  <a:lnTo>
                    <a:pt x="285" y="83"/>
                  </a:lnTo>
                  <a:lnTo>
                    <a:pt x="286" y="83"/>
                  </a:lnTo>
                  <a:lnTo>
                    <a:pt x="287" y="82"/>
                  </a:lnTo>
                  <a:lnTo>
                    <a:pt x="287" y="81"/>
                  </a:lnTo>
                  <a:lnTo>
                    <a:pt x="288" y="80"/>
                  </a:lnTo>
                  <a:lnTo>
                    <a:pt x="290" y="79"/>
                  </a:lnTo>
                  <a:lnTo>
                    <a:pt x="290" y="78"/>
                  </a:lnTo>
                  <a:lnTo>
                    <a:pt x="291" y="78"/>
                  </a:lnTo>
                  <a:lnTo>
                    <a:pt x="292" y="77"/>
                  </a:lnTo>
                  <a:lnTo>
                    <a:pt x="293" y="77"/>
                  </a:lnTo>
                  <a:lnTo>
                    <a:pt x="293" y="76"/>
                  </a:lnTo>
                  <a:lnTo>
                    <a:pt x="294" y="76"/>
                  </a:lnTo>
                  <a:lnTo>
                    <a:pt x="295" y="76"/>
                  </a:lnTo>
                  <a:lnTo>
                    <a:pt x="296" y="76"/>
                  </a:lnTo>
                  <a:lnTo>
                    <a:pt x="297" y="76"/>
                  </a:lnTo>
                  <a:lnTo>
                    <a:pt x="297" y="75"/>
                  </a:lnTo>
                  <a:lnTo>
                    <a:pt x="298" y="76"/>
                  </a:lnTo>
                  <a:lnTo>
                    <a:pt x="298" y="75"/>
                  </a:lnTo>
                  <a:lnTo>
                    <a:pt x="299" y="75"/>
                  </a:lnTo>
                  <a:lnTo>
                    <a:pt x="300" y="75"/>
                  </a:lnTo>
                  <a:lnTo>
                    <a:pt x="301" y="75"/>
                  </a:lnTo>
                  <a:lnTo>
                    <a:pt x="303" y="75"/>
                  </a:lnTo>
                  <a:lnTo>
                    <a:pt x="304" y="75"/>
                  </a:lnTo>
                  <a:lnTo>
                    <a:pt x="305" y="74"/>
                  </a:lnTo>
                  <a:lnTo>
                    <a:pt x="305" y="73"/>
                  </a:lnTo>
                  <a:lnTo>
                    <a:pt x="306" y="73"/>
                  </a:lnTo>
                  <a:lnTo>
                    <a:pt x="306" y="72"/>
                  </a:lnTo>
                  <a:lnTo>
                    <a:pt x="306" y="71"/>
                  </a:lnTo>
                  <a:lnTo>
                    <a:pt x="307" y="71"/>
                  </a:lnTo>
                  <a:lnTo>
                    <a:pt x="308" y="71"/>
                  </a:lnTo>
                  <a:lnTo>
                    <a:pt x="308" y="70"/>
                  </a:lnTo>
                  <a:lnTo>
                    <a:pt x="309" y="69"/>
                  </a:lnTo>
                  <a:lnTo>
                    <a:pt x="309" y="68"/>
                  </a:lnTo>
                  <a:lnTo>
                    <a:pt x="310" y="68"/>
                  </a:lnTo>
                  <a:lnTo>
                    <a:pt x="310" y="67"/>
                  </a:lnTo>
                  <a:lnTo>
                    <a:pt x="311" y="68"/>
                  </a:lnTo>
                  <a:lnTo>
                    <a:pt x="312" y="68"/>
                  </a:lnTo>
                  <a:lnTo>
                    <a:pt x="312" y="67"/>
                  </a:lnTo>
                  <a:lnTo>
                    <a:pt x="313" y="67"/>
                  </a:lnTo>
                  <a:lnTo>
                    <a:pt x="313" y="66"/>
                  </a:lnTo>
                  <a:lnTo>
                    <a:pt x="314" y="66"/>
                  </a:lnTo>
                  <a:lnTo>
                    <a:pt x="314" y="65"/>
                  </a:lnTo>
                  <a:lnTo>
                    <a:pt x="314" y="64"/>
                  </a:lnTo>
                  <a:lnTo>
                    <a:pt x="314" y="63"/>
                  </a:lnTo>
                  <a:lnTo>
                    <a:pt x="315" y="63"/>
                  </a:lnTo>
                  <a:lnTo>
                    <a:pt x="317" y="62"/>
                  </a:lnTo>
                  <a:lnTo>
                    <a:pt x="317" y="60"/>
                  </a:lnTo>
                  <a:lnTo>
                    <a:pt x="318" y="60"/>
                  </a:lnTo>
                  <a:lnTo>
                    <a:pt x="319" y="60"/>
                  </a:lnTo>
                  <a:lnTo>
                    <a:pt x="320" y="60"/>
                  </a:lnTo>
                  <a:lnTo>
                    <a:pt x="320" y="58"/>
                  </a:lnTo>
                  <a:lnTo>
                    <a:pt x="321" y="58"/>
                  </a:lnTo>
                  <a:lnTo>
                    <a:pt x="322" y="58"/>
                  </a:lnTo>
                  <a:lnTo>
                    <a:pt x="323" y="58"/>
                  </a:lnTo>
                  <a:lnTo>
                    <a:pt x="324" y="58"/>
                  </a:lnTo>
                  <a:lnTo>
                    <a:pt x="325" y="58"/>
                  </a:lnTo>
                  <a:lnTo>
                    <a:pt x="325" y="57"/>
                  </a:lnTo>
                  <a:lnTo>
                    <a:pt x="327" y="57"/>
                  </a:lnTo>
                  <a:lnTo>
                    <a:pt x="327" y="56"/>
                  </a:lnTo>
                  <a:lnTo>
                    <a:pt x="327" y="55"/>
                  </a:lnTo>
                  <a:lnTo>
                    <a:pt x="327" y="54"/>
                  </a:lnTo>
                  <a:lnTo>
                    <a:pt x="327" y="53"/>
                  </a:lnTo>
                  <a:lnTo>
                    <a:pt x="328" y="53"/>
                  </a:lnTo>
                  <a:lnTo>
                    <a:pt x="328" y="52"/>
                  </a:lnTo>
                  <a:lnTo>
                    <a:pt x="327" y="52"/>
                  </a:lnTo>
                  <a:lnTo>
                    <a:pt x="328" y="52"/>
                  </a:lnTo>
                  <a:lnTo>
                    <a:pt x="327" y="52"/>
                  </a:lnTo>
                  <a:lnTo>
                    <a:pt x="327" y="51"/>
                  </a:lnTo>
                  <a:lnTo>
                    <a:pt x="327" y="50"/>
                  </a:lnTo>
                  <a:lnTo>
                    <a:pt x="327" y="49"/>
                  </a:lnTo>
                  <a:lnTo>
                    <a:pt x="327" y="50"/>
                  </a:lnTo>
                  <a:lnTo>
                    <a:pt x="327" y="49"/>
                  </a:lnTo>
                  <a:lnTo>
                    <a:pt x="327" y="48"/>
                  </a:lnTo>
                  <a:lnTo>
                    <a:pt x="328" y="48"/>
                  </a:lnTo>
                  <a:lnTo>
                    <a:pt x="329" y="48"/>
                  </a:lnTo>
                  <a:lnTo>
                    <a:pt x="330" y="48"/>
                  </a:lnTo>
                  <a:lnTo>
                    <a:pt x="330" y="49"/>
                  </a:lnTo>
                  <a:lnTo>
                    <a:pt x="331" y="49"/>
                  </a:lnTo>
                  <a:lnTo>
                    <a:pt x="332" y="49"/>
                  </a:lnTo>
                  <a:lnTo>
                    <a:pt x="332" y="48"/>
                  </a:lnTo>
                  <a:lnTo>
                    <a:pt x="332" y="47"/>
                  </a:lnTo>
                  <a:lnTo>
                    <a:pt x="333" y="47"/>
                  </a:lnTo>
                  <a:lnTo>
                    <a:pt x="333" y="46"/>
                  </a:lnTo>
                  <a:lnTo>
                    <a:pt x="332" y="46"/>
                  </a:lnTo>
                  <a:lnTo>
                    <a:pt x="332" y="45"/>
                  </a:lnTo>
                  <a:lnTo>
                    <a:pt x="333" y="45"/>
                  </a:lnTo>
                  <a:lnTo>
                    <a:pt x="333" y="44"/>
                  </a:lnTo>
                  <a:lnTo>
                    <a:pt x="334" y="44"/>
                  </a:lnTo>
                  <a:lnTo>
                    <a:pt x="334" y="43"/>
                  </a:lnTo>
                  <a:lnTo>
                    <a:pt x="335" y="43"/>
                  </a:lnTo>
                  <a:lnTo>
                    <a:pt x="335" y="42"/>
                  </a:lnTo>
                  <a:lnTo>
                    <a:pt x="335" y="41"/>
                  </a:lnTo>
                  <a:lnTo>
                    <a:pt x="337" y="41"/>
                  </a:lnTo>
                  <a:lnTo>
                    <a:pt x="337" y="40"/>
                  </a:lnTo>
                  <a:lnTo>
                    <a:pt x="337" y="39"/>
                  </a:lnTo>
                  <a:lnTo>
                    <a:pt x="338" y="39"/>
                  </a:lnTo>
                  <a:lnTo>
                    <a:pt x="339" y="39"/>
                  </a:lnTo>
                  <a:lnTo>
                    <a:pt x="339" y="40"/>
                  </a:lnTo>
                  <a:lnTo>
                    <a:pt x="340" y="40"/>
                  </a:lnTo>
                  <a:lnTo>
                    <a:pt x="340" y="41"/>
                  </a:lnTo>
                  <a:lnTo>
                    <a:pt x="340" y="42"/>
                  </a:lnTo>
                  <a:lnTo>
                    <a:pt x="340" y="43"/>
                  </a:lnTo>
                  <a:lnTo>
                    <a:pt x="340" y="44"/>
                  </a:lnTo>
                  <a:lnTo>
                    <a:pt x="340" y="45"/>
                  </a:lnTo>
                  <a:lnTo>
                    <a:pt x="341" y="45"/>
                  </a:lnTo>
                  <a:lnTo>
                    <a:pt x="342" y="45"/>
                  </a:lnTo>
                  <a:lnTo>
                    <a:pt x="343" y="45"/>
                  </a:lnTo>
                  <a:lnTo>
                    <a:pt x="343" y="44"/>
                  </a:lnTo>
                  <a:lnTo>
                    <a:pt x="344" y="44"/>
                  </a:lnTo>
                  <a:lnTo>
                    <a:pt x="345" y="44"/>
                  </a:lnTo>
                  <a:lnTo>
                    <a:pt x="345" y="43"/>
                  </a:lnTo>
                  <a:lnTo>
                    <a:pt x="345" y="42"/>
                  </a:lnTo>
                  <a:lnTo>
                    <a:pt x="347" y="42"/>
                  </a:lnTo>
                  <a:lnTo>
                    <a:pt x="347" y="41"/>
                  </a:lnTo>
                  <a:lnTo>
                    <a:pt x="348" y="37"/>
                  </a:lnTo>
                  <a:lnTo>
                    <a:pt x="348" y="36"/>
                  </a:lnTo>
                  <a:lnTo>
                    <a:pt x="349" y="36"/>
                  </a:lnTo>
                  <a:lnTo>
                    <a:pt x="349" y="35"/>
                  </a:lnTo>
                  <a:lnTo>
                    <a:pt x="350" y="35"/>
                  </a:lnTo>
                  <a:lnTo>
                    <a:pt x="350" y="34"/>
                  </a:lnTo>
                  <a:lnTo>
                    <a:pt x="351" y="34"/>
                  </a:lnTo>
                  <a:lnTo>
                    <a:pt x="352" y="34"/>
                  </a:lnTo>
                  <a:lnTo>
                    <a:pt x="353" y="34"/>
                  </a:lnTo>
                  <a:lnTo>
                    <a:pt x="353" y="32"/>
                  </a:lnTo>
                  <a:lnTo>
                    <a:pt x="354" y="32"/>
                  </a:lnTo>
                  <a:lnTo>
                    <a:pt x="354" y="34"/>
                  </a:lnTo>
                  <a:lnTo>
                    <a:pt x="355" y="34"/>
                  </a:lnTo>
                  <a:lnTo>
                    <a:pt x="355" y="32"/>
                  </a:lnTo>
                  <a:lnTo>
                    <a:pt x="355" y="30"/>
                  </a:lnTo>
                  <a:lnTo>
                    <a:pt x="357" y="30"/>
                  </a:lnTo>
                  <a:lnTo>
                    <a:pt x="357" y="32"/>
                  </a:lnTo>
                  <a:lnTo>
                    <a:pt x="358" y="32"/>
                  </a:lnTo>
                  <a:lnTo>
                    <a:pt x="359" y="30"/>
                  </a:lnTo>
                  <a:lnTo>
                    <a:pt x="359" y="32"/>
                  </a:lnTo>
                  <a:lnTo>
                    <a:pt x="359" y="30"/>
                  </a:lnTo>
                  <a:lnTo>
                    <a:pt x="359" y="32"/>
                  </a:lnTo>
                  <a:lnTo>
                    <a:pt x="360" y="32"/>
                  </a:lnTo>
                  <a:lnTo>
                    <a:pt x="360" y="34"/>
                  </a:lnTo>
                  <a:lnTo>
                    <a:pt x="361" y="34"/>
                  </a:lnTo>
                  <a:lnTo>
                    <a:pt x="362" y="34"/>
                  </a:lnTo>
                  <a:lnTo>
                    <a:pt x="362" y="32"/>
                  </a:lnTo>
                  <a:lnTo>
                    <a:pt x="363" y="34"/>
                  </a:lnTo>
                  <a:lnTo>
                    <a:pt x="363" y="32"/>
                  </a:lnTo>
                  <a:lnTo>
                    <a:pt x="364" y="32"/>
                  </a:lnTo>
                  <a:lnTo>
                    <a:pt x="365" y="32"/>
                  </a:lnTo>
                  <a:lnTo>
                    <a:pt x="365" y="28"/>
                  </a:lnTo>
                  <a:lnTo>
                    <a:pt x="366" y="25"/>
                  </a:lnTo>
                  <a:lnTo>
                    <a:pt x="367" y="24"/>
                  </a:lnTo>
                  <a:lnTo>
                    <a:pt x="367" y="23"/>
                  </a:lnTo>
                  <a:lnTo>
                    <a:pt x="368" y="22"/>
                  </a:lnTo>
                  <a:lnTo>
                    <a:pt x="368" y="21"/>
                  </a:lnTo>
                  <a:lnTo>
                    <a:pt x="368" y="20"/>
                  </a:lnTo>
                  <a:lnTo>
                    <a:pt x="369" y="20"/>
                  </a:lnTo>
                  <a:lnTo>
                    <a:pt x="369" y="19"/>
                  </a:lnTo>
                  <a:lnTo>
                    <a:pt x="370" y="19"/>
                  </a:lnTo>
                  <a:lnTo>
                    <a:pt x="370" y="18"/>
                  </a:lnTo>
                  <a:lnTo>
                    <a:pt x="371" y="18"/>
                  </a:lnTo>
                  <a:lnTo>
                    <a:pt x="371" y="17"/>
                  </a:lnTo>
                  <a:lnTo>
                    <a:pt x="372" y="17"/>
                  </a:lnTo>
                  <a:lnTo>
                    <a:pt x="373" y="16"/>
                  </a:lnTo>
                  <a:lnTo>
                    <a:pt x="373" y="17"/>
                  </a:lnTo>
                  <a:lnTo>
                    <a:pt x="374" y="17"/>
                  </a:lnTo>
                  <a:lnTo>
                    <a:pt x="374" y="16"/>
                  </a:lnTo>
                  <a:lnTo>
                    <a:pt x="374" y="17"/>
                  </a:lnTo>
                  <a:lnTo>
                    <a:pt x="375" y="17"/>
                  </a:lnTo>
                  <a:lnTo>
                    <a:pt x="375" y="16"/>
                  </a:lnTo>
                  <a:lnTo>
                    <a:pt x="375" y="17"/>
                  </a:lnTo>
                  <a:lnTo>
                    <a:pt x="376" y="16"/>
                  </a:lnTo>
                  <a:lnTo>
                    <a:pt x="376" y="17"/>
                  </a:lnTo>
                  <a:lnTo>
                    <a:pt x="377" y="17"/>
                  </a:lnTo>
                  <a:lnTo>
                    <a:pt x="377" y="16"/>
                  </a:lnTo>
                  <a:lnTo>
                    <a:pt x="376" y="16"/>
                  </a:lnTo>
                  <a:lnTo>
                    <a:pt x="376" y="15"/>
                  </a:lnTo>
                  <a:lnTo>
                    <a:pt x="375" y="15"/>
                  </a:lnTo>
                  <a:lnTo>
                    <a:pt x="375" y="14"/>
                  </a:lnTo>
                  <a:lnTo>
                    <a:pt x="375" y="13"/>
                  </a:lnTo>
                  <a:lnTo>
                    <a:pt x="375" y="12"/>
                  </a:lnTo>
                  <a:lnTo>
                    <a:pt x="375" y="11"/>
                  </a:lnTo>
                  <a:lnTo>
                    <a:pt x="375" y="10"/>
                  </a:lnTo>
                  <a:lnTo>
                    <a:pt x="375" y="9"/>
                  </a:lnTo>
                  <a:lnTo>
                    <a:pt x="376" y="9"/>
                  </a:lnTo>
                  <a:lnTo>
                    <a:pt x="376" y="8"/>
                  </a:lnTo>
                  <a:lnTo>
                    <a:pt x="376" y="7"/>
                  </a:lnTo>
                  <a:lnTo>
                    <a:pt x="375" y="7"/>
                  </a:lnTo>
                  <a:lnTo>
                    <a:pt x="375" y="6"/>
                  </a:lnTo>
                  <a:lnTo>
                    <a:pt x="375" y="5"/>
                  </a:lnTo>
                  <a:lnTo>
                    <a:pt x="375" y="4"/>
                  </a:lnTo>
                  <a:lnTo>
                    <a:pt x="375" y="2"/>
                  </a:lnTo>
                  <a:lnTo>
                    <a:pt x="376" y="2"/>
                  </a:lnTo>
                  <a:lnTo>
                    <a:pt x="375" y="2"/>
                  </a:lnTo>
                  <a:lnTo>
                    <a:pt x="376" y="2"/>
                  </a:lnTo>
                  <a:lnTo>
                    <a:pt x="377" y="0"/>
                  </a:lnTo>
                  <a:lnTo>
                    <a:pt x="376" y="0"/>
                  </a:lnTo>
                  <a:lnTo>
                    <a:pt x="374" y="0"/>
                  </a:lnTo>
                  <a:lnTo>
                    <a:pt x="373" y="0"/>
                  </a:lnTo>
                  <a:lnTo>
                    <a:pt x="372" y="0"/>
                  </a:lnTo>
                  <a:lnTo>
                    <a:pt x="370" y="2"/>
                  </a:lnTo>
                  <a:lnTo>
                    <a:pt x="369" y="2"/>
                  </a:lnTo>
                  <a:lnTo>
                    <a:pt x="368" y="2"/>
                  </a:lnTo>
                  <a:lnTo>
                    <a:pt x="367" y="2"/>
                  </a:lnTo>
                  <a:lnTo>
                    <a:pt x="366" y="2"/>
                  </a:lnTo>
                  <a:lnTo>
                    <a:pt x="365" y="2"/>
                  </a:lnTo>
                  <a:lnTo>
                    <a:pt x="365" y="4"/>
                  </a:lnTo>
                  <a:lnTo>
                    <a:pt x="364" y="4"/>
                  </a:lnTo>
                  <a:lnTo>
                    <a:pt x="363" y="4"/>
                  </a:lnTo>
                  <a:lnTo>
                    <a:pt x="362" y="4"/>
                  </a:lnTo>
                  <a:lnTo>
                    <a:pt x="361" y="4"/>
                  </a:lnTo>
                  <a:lnTo>
                    <a:pt x="360" y="4"/>
                  </a:lnTo>
                  <a:lnTo>
                    <a:pt x="359" y="4"/>
                  </a:lnTo>
                  <a:lnTo>
                    <a:pt x="358" y="4"/>
                  </a:lnTo>
                  <a:lnTo>
                    <a:pt x="357" y="4"/>
                  </a:lnTo>
                  <a:lnTo>
                    <a:pt x="355" y="5"/>
                  </a:lnTo>
                  <a:lnTo>
                    <a:pt x="354" y="5"/>
                  </a:lnTo>
                  <a:lnTo>
                    <a:pt x="353" y="5"/>
                  </a:lnTo>
                  <a:lnTo>
                    <a:pt x="352" y="5"/>
                  </a:lnTo>
                  <a:lnTo>
                    <a:pt x="351" y="5"/>
                  </a:lnTo>
                  <a:lnTo>
                    <a:pt x="350" y="5"/>
                  </a:lnTo>
                  <a:lnTo>
                    <a:pt x="349" y="6"/>
                  </a:lnTo>
                  <a:lnTo>
                    <a:pt x="348" y="6"/>
                  </a:lnTo>
                  <a:lnTo>
                    <a:pt x="347" y="6"/>
                  </a:lnTo>
                  <a:lnTo>
                    <a:pt x="345" y="6"/>
                  </a:lnTo>
                  <a:lnTo>
                    <a:pt x="344" y="7"/>
                  </a:lnTo>
                  <a:lnTo>
                    <a:pt x="343" y="7"/>
                  </a:lnTo>
                  <a:lnTo>
                    <a:pt x="342" y="7"/>
                  </a:lnTo>
                  <a:lnTo>
                    <a:pt x="341" y="7"/>
                  </a:lnTo>
                  <a:lnTo>
                    <a:pt x="340" y="7"/>
                  </a:lnTo>
                  <a:lnTo>
                    <a:pt x="339" y="7"/>
                  </a:lnTo>
                  <a:lnTo>
                    <a:pt x="338" y="7"/>
                  </a:lnTo>
                  <a:lnTo>
                    <a:pt x="337" y="8"/>
                  </a:lnTo>
                  <a:lnTo>
                    <a:pt x="335" y="8"/>
                  </a:lnTo>
                  <a:lnTo>
                    <a:pt x="333" y="8"/>
                  </a:lnTo>
                  <a:lnTo>
                    <a:pt x="333" y="9"/>
                  </a:lnTo>
                  <a:lnTo>
                    <a:pt x="332" y="9"/>
                  </a:lnTo>
                  <a:lnTo>
                    <a:pt x="331" y="9"/>
                  </a:lnTo>
                  <a:lnTo>
                    <a:pt x="329" y="9"/>
                  </a:lnTo>
                  <a:lnTo>
                    <a:pt x="328" y="9"/>
                  </a:lnTo>
                  <a:lnTo>
                    <a:pt x="327" y="9"/>
                  </a:lnTo>
                  <a:lnTo>
                    <a:pt x="327" y="10"/>
                  </a:lnTo>
                  <a:lnTo>
                    <a:pt x="325" y="10"/>
                  </a:lnTo>
                  <a:lnTo>
                    <a:pt x="324" y="10"/>
                  </a:lnTo>
                  <a:lnTo>
                    <a:pt x="323" y="10"/>
                  </a:lnTo>
                  <a:lnTo>
                    <a:pt x="322" y="10"/>
                  </a:lnTo>
                  <a:lnTo>
                    <a:pt x="321" y="10"/>
                  </a:lnTo>
                  <a:lnTo>
                    <a:pt x="321" y="11"/>
                  </a:lnTo>
                  <a:lnTo>
                    <a:pt x="320" y="11"/>
                  </a:lnTo>
                  <a:lnTo>
                    <a:pt x="319" y="11"/>
                  </a:lnTo>
                  <a:lnTo>
                    <a:pt x="318" y="11"/>
                  </a:lnTo>
                  <a:lnTo>
                    <a:pt x="317" y="11"/>
                  </a:lnTo>
                  <a:lnTo>
                    <a:pt x="315" y="12"/>
                  </a:lnTo>
                  <a:lnTo>
                    <a:pt x="312" y="12"/>
                  </a:lnTo>
                  <a:lnTo>
                    <a:pt x="310" y="12"/>
                  </a:lnTo>
                  <a:lnTo>
                    <a:pt x="308" y="13"/>
                  </a:lnTo>
                  <a:lnTo>
                    <a:pt x="307" y="13"/>
                  </a:lnTo>
                  <a:lnTo>
                    <a:pt x="306" y="13"/>
                  </a:lnTo>
                  <a:lnTo>
                    <a:pt x="303" y="13"/>
                  </a:lnTo>
                  <a:lnTo>
                    <a:pt x="301" y="14"/>
                  </a:lnTo>
                  <a:lnTo>
                    <a:pt x="299" y="14"/>
                  </a:lnTo>
                  <a:lnTo>
                    <a:pt x="297" y="14"/>
                  </a:lnTo>
                  <a:lnTo>
                    <a:pt x="296" y="14"/>
                  </a:lnTo>
                  <a:lnTo>
                    <a:pt x="293" y="15"/>
                  </a:lnTo>
                  <a:lnTo>
                    <a:pt x="292" y="15"/>
                  </a:lnTo>
                  <a:lnTo>
                    <a:pt x="291" y="15"/>
                  </a:lnTo>
                  <a:lnTo>
                    <a:pt x="290" y="15"/>
                  </a:lnTo>
                  <a:lnTo>
                    <a:pt x="288" y="15"/>
                  </a:lnTo>
                  <a:lnTo>
                    <a:pt x="288" y="16"/>
                  </a:lnTo>
                  <a:lnTo>
                    <a:pt x="288" y="17"/>
                  </a:lnTo>
                  <a:lnTo>
                    <a:pt x="283" y="17"/>
                  </a:lnTo>
                  <a:lnTo>
                    <a:pt x="278" y="18"/>
                  </a:lnTo>
                  <a:lnTo>
                    <a:pt x="277" y="18"/>
                  </a:lnTo>
                  <a:lnTo>
                    <a:pt x="275" y="18"/>
                  </a:lnTo>
                  <a:lnTo>
                    <a:pt x="274" y="18"/>
                  </a:lnTo>
                  <a:lnTo>
                    <a:pt x="273" y="18"/>
                  </a:lnTo>
                  <a:lnTo>
                    <a:pt x="268" y="19"/>
                  </a:lnTo>
                  <a:lnTo>
                    <a:pt x="264" y="20"/>
                  </a:lnTo>
                  <a:lnTo>
                    <a:pt x="263" y="20"/>
                  </a:lnTo>
                  <a:lnTo>
                    <a:pt x="262" y="20"/>
                  </a:lnTo>
                  <a:lnTo>
                    <a:pt x="260" y="20"/>
                  </a:lnTo>
                  <a:lnTo>
                    <a:pt x="257" y="20"/>
                  </a:lnTo>
                  <a:lnTo>
                    <a:pt x="254" y="21"/>
                  </a:lnTo>
                  <a:lnTo>
                    <a:pt x="251" y="21"/>
                  </a:lnTo>
                  <a:lnTo>
                    <a:pt x="250" y="21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3" y="22"/>
                  </a:lnTo>
                  <a:lnTo>
                    <a:pt x="240" y="22"/>
                  </a:lnTo>
                  <a:lnTo>
                    <a:pt x="240" y="23"/>
                  </a:lnTo>
                  <a:lnTo>
                    <a:pt x="238" y="23"/>
                  </a:lnTo>
                  <a:lnTo>
                    <a:pt x="237" y="23"/>
                  </a:lnTo>
                  <a:lnTo>
                    <a:pt x="236" y="23"/>
                  </a:lnTo>
                  <a:lnTo>
                    <a:pt x="235" y="23"/>
                  </a:lnTo>
                  <a:lnTo>
                    <a:pt x="233" y="23"/>
                  </a:lnTo>
                  <a:lnTo>
                    <a:pt x="232" y="23"/>
                  </a:lnTo>
                  <a:lnTo>
                    <a:pt x="230" y="23"/>
                  </a:lnTo>
                  <a:lnTo>
                    <a:pt x="228" y="23"/>
                  </a:lnTo>
                  <a:lnTo>
                    <a:pt x="227" y="23"/>
                  </a:lnTo>
                  <a:lnTo>
                    <a:pt x="226" y="23"/>
                  </a:lnTo>
                  <a:lnTo>
                    <a:pt x="225" y="23"/>
                  </a:lnTo>
                  <a:lnTo>
                    <a:pt x="224" y="23"/>
                  </a:lnTo>
                  <a:lnTo>
                    <a:pt x="222" y="24"/>
                  </a:lnTo>
                  <a:lnTo>
                    <a:pt x="221" y="24"/>
                  </a:lnTo>
                  <a:lnTo>
                    <a:pt x="220" y="24"/>
                  </a:lnTo>
                  <a:lnTo>
                    <a:pt x="218" y="24"/>
                  </a:lnTo>
                  <a:lnTo>
                    <a:pt x="217" y="24"/>
                  </a:lnTo>
                  <a:lnTo>
                    <a:pt x="216" y="24"/>
                  </a:lnTo>
                  <a:lnTo>
                    <a:pt x="215" y="25"/>
                  </a:lnTo>
                  <a:lnTo>
                    <a:pt x="214" y="25"/>
                  </a:lnTo>
                  <a:lnTo>
                    <a:pt x="213" y="25"/>
                  </a:lnTo>
                  <a:lnTo>
                    <a:pt x="212" y="25"/>
                  </a:lnTo>
                  <a:lnTo>
                    <a:pt x="211" y="25"/>
                  </a:lnTo>
                  <a:lnTo>
                    <a:pt x="210" y="25"/>
                  </a:lnTo>
                  <a:lnTo>
                    <a:pt x="210" y="26"/>
                  </a:lnTo>
                  <a:lnTo>
                    <a:pt x="208" y="26"/>
                  </a:lnTo>
                  <a:lnTo>
                    <a:pt x="207" y="26"/>
                  </a:lnTo>
                  <a:lnTo>
                    <a:pt x="200" y="27"/>
                  </a:lnTo>
                  <a:lnTo>
                    <a:pt x="197" y="27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6" y="28"/>
                  </a:lnTo>
                  <a:lnTo>
                    <a:pt x="185" y="28"/>
                  </a:lnTo>
                  <a:lnTo>
                    <a:pt x="183" y="28"/>
                  </a:lnTo>
                  <a:lnTo>
                    <a:pt x="181" y="28"/>
                  </a:lnTo>
                  <a:lnTo>
                    <a:pt x="176" y="28"/>
                  </a:lnTo>
                  <a:lnTo>
                    <a:pt x="175" y="28"/>
                  </a:lnTo>
                  <a:lnTo>
                    <a:pt x="174" y="28"/>
                  </a:lnTo>
                  <a:lnTo>
                    <a:pt x="173" y="28"/>
                  </a:lnTo>
                  <a:lnTo>
                    <a:pt x="172" y="28"/>
                  </a:lnTo>
                  <a:lnTo>
                    <a:pt x="171" y="28"/>
                  </a:lnTo>
                  <a:lnTo>
                    <a:pt x="170" y="28"/>
                  </a:lnTo>
                  <a:lnTo>
                    <a:pt x="169" y="28"/>
                  </a:lnTo>
                  <a:lnTo>
                    <a:pt x="168" y="28"/>
                  </a:lnTo>
                  <a:lnTo>
                    <a:pt x="167" y="28"/>
                  </a:lnTo>
                  <a:lnTo>
                    <a:pt x="166" y="28"/>
                  </a:lnTo>
                  <a:lnTo>
                    <a:pt x="165" y="28"/>
                  </a:lnTo>
                  <a:lnTo>
                    <a:pt x="164" y="28"/>
                  </a:lnTo>
                  <a:lnTo>
                    <a:pt x="164" y="30"/>
                  </a:lnTo>
                  <a:lnTo>
                    <a:pt x="163" y="30"/>
                  </a:lnTo>
                  <a:lnTo>
                    <a:pt x="162" y="30"/>
                  </a:lnTo>
                  <a:lnTo>
                    <a:pt x="160" y="30"/>
                  </a:lnTo>
                  <a:lnTo>
                    <a:pt x="159" y="30"/>
                  </a:lnTo>
                  <a:lnTo>
                    <a:pt x="153" y="30"/>
                  </a:lnTo>
                  <a:lnTo>
                    <a:pt x="152" y="30"/>
                  </a:lnTo>
                  <a:lnTo>
                    <a:pt x="150" y="30"/>
                  </a:lnTo>
                  <a:lnTo>
                    <a:pt x="149" y="32"/>
                  </a:lnTo>
                  <a:lnTo>
                    <a:pt x="148" y="32"/>
                  </a:lnTo>
                  <a:lnTo>
                    <a:pt x="147" y="32"/>
                  </a:lnTo>
                  <a:lnTo>
                    <a:pt x="146" y="32"/>
                  </a:lnTo>
                  <a:lnTo>
                    <a:pt x="145" y="32"/>
                  </a:lnTo>
                  <a:lnTo>
                    <a:pt x="144" y="32"/>
                  </a:lnTo>
                  <a:lnTo>
                    <a:pt x="142" y="32"/>
                  </a:lnTo>
                  <a:lnTo>
                    <a:pt x="140" y="32"/>
                  </a:lnTo>
                  <a:lnTo>
                    <a:pt x="139" y="32"/>
                  </a:lnTo>
                  <a:lnTo>
                    <a:pt x="138" y="32"/>
                  </a:lnTo>
                  <a:lnTo>
                    <a:pt x="136" y="32"/>
                  </a:lnTo>
                  <a:lnTo>
                    <a:pt x="135" y="32"/>
                  </a:lnTo>
                  <a:lnTo>
                    <a:pt x="134" y="34"/>
                  </a:lnTo>
                  <a:lnTo>
                    <a:pt x="133" y="34"/>
                  </a:lnTo>
                  <a:lnTo>
                    <a:pt x="132" y="34"/>
                  </a:lnTo>
                  <a:lnTo>
                    <a:pt x="130" y="34"/>
                  </a:lnTo>
                  <a:lnTo>
                    <a:pt x="129" y="34"/>
                  </a:lnTo>
                  <a:lnTo>
                    <a:pt x="128" y="34"/>
                  </a:lnTo>
                  <a:lnTo>
                    <a:pt x="126" y="34"/>
                  </a:lnTo>
                  <a:lnTo>
                    <a:pt x="125" y="34"/>
                  </a:lnTo>
                  <a:lnTo>
                    <a:pt x="124" y="34"/>
                  </a:lnTo>
                  <a:lnTo>
                    <a:pt x="123" y="34"/>
                  </a:lnTo>
                  <a:lnTo>
                    <a:pt x="122" y="34"/>
                  </a:lnTo>
                  <a:lnTo>
                    <a:pt x="120" y="34"/>
                  </a:lnTo>
                  <a:lnTo>
                    <a:pt x="119" y="34"/>
                  </a:lnTo>
                  <a:lnTo>
                    <a:pt x="118" y="35"/>
                  </a:lnTo>
                  <a:lnTo>
                    <a:pt x="116" y="35"/>
                  </a:lnTo>
                  <a:lnTo>
                    <a:pt x="114" y="35"/>
                  </a:lnTo>
                  <a:lnTo>
                    <a:pt x="113" y="35"/>
                  </a:lnTo>
                  <a:lnTo>
                    <a:pt x="112" y="35"/>
                  </a:lnTo>
                  <a:lnTo>
                    <a:pt x="110" y="35"/>
                  </a:lnTo>
                  <a:lnTo>
                    <a:pt x="110" y="36"/>
                  </a:lnTo>
                  <a:lnTo>
                    <a:pt x="102" y="36"/>
                  </a:lnTo>
                  <a:lnTo>
                    <a:pt x="102" y="35"/>
                  </a:lnTo>
                  <a:lnTo>
                    <a:pt x="95" y="35"/>
                  </a:lnTo>
                  <a:lnTo>
                    <a:pt x="94" y="35"/>
                  </a:lnTo>
                  <a:lnTo>
                    <a:pt x="93" y="35"/>
                  </a:lnTo>
                  <a:lnTo>
                    <a:pt x="93" y="36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4" y="38"/>
                  </a:lnTo>
                  <a:lnTo>
                    <a:pt x="94" y="39"/>
                  </a:lnTo>
                  <a:lnTo>
                    <a:pt x="94" y="40"/>
                  </a:lnTo>
                  <a:lnTo>
                    <a:pt x="95" y="40"/>
                  </a:lnTo>
                  <a:lnTo>
                    <a:pt x="95" y="41"/>
                  </a:lnTo>
                  <a:lnTo>
                    <a:pt x="95" y="42"/>
                  </a:lnTo>
                  <a:lnTo>
                    <a:pt x="95" y="43"/>
                  </a:lnTo>
                  <a:lnTo>
                    <a:pt x="95" y="44"/>
                  </a:lnTo>
                  <a:lnTo>
                    <a:pt x="95" y="45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85" y="46"/>
                  </a:lnTo>
                  <a:lnTo>
                    <a:pt x="80" y="47"/>
                  </a:lnTo>
                  <a:lnTo>
                    <a:pt x="79" y="47"/>
                  </a:lnTo>
                  <a:lnTo>
                    <a:pt x="78" y="47"/>
                  </a:lnTo>
                  <a:lnTo>
                    <a:pt x="77" y="47"/>
                  </a:lnTo>
                  <a:lnTo>
                    <a:pt x="75" y="47"/>
                  </a:lnTo>
                  <a:lnTo>
                    <a:pt x="74" y="47"/>
                  </a:lnTo>
                  <a:lnTo>
                    <a:pt x="73" y="47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0" y="48"/>
                  </a:lnTo>
                  <a:lnTo>
                    <a:pt x="69" y="48"/>
                  </a:lnTo>
                  <a:lnTo>
                    <a:pt x="68" y="48"/>
                  </a:lnTo>
                  <a:lnTo>
                    <a:pt x="67" y="48"/>
                  </a:lnTo>
                  <a:lnTo>
                    <a:pt x="66" y="48"/>
                  </a:lnTo>
                  <a:lnTo>
                    <a:pt x="65" y="48"/>
                  </a:lnTo>
                  <a:lnTo>
                    <a:pt x="64" y="48"/>
                  </a:lnTo>
                  <a:lnTo>
                    <a:pt x="63" y="48"/>
                  </a:lnTo>
                  <a:lnTo>
                    <a:pt x="62" y="48"/>
                  </a:lnTo>
                  <a:lnTo>
                    <a:pt x="61" y="49"/>
                  </a:lnTo>
                  <a:lnTo>
                    <a:pt x="60" y="49"/>
                  </a:lnTo>
                  <a:lnTo>
                    <a:pt x="59" y="49"/>
                  </a:lnTo>
                  <a:lnTo>
                    <a:pt x="58" y="49"/>
                  </a:lnTo>
                  <a:lnTo>
                    <a:pt x="57" y="49"/>
                  </a:lnTo>
                  <a:lnTo>
                    <a:pt x="54" y="49"/>
                  </a:lnTo>
                  <a:lnTo>
                    <a:pt x="53" y="49"/>
                  </a:lnTo>
                  <a:lnTo>
                    <a:pt x="51" y="49"/>
                  </a:lnTo>
                  <a:lnTo>
                    <a:pt x="49" y="50"/>
                  </a:lnTo>
                  <a:lnTo>
                    <a:pt x="48" y="50"/>
                  </a:lnTo>
                  <a:lnTo>
                    <a:pt x="47" y="50"/>
                  </a:lnTo>
                  <a:lnTo>
                    <a:pt x="45" y="50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2" y="50"/>
                  </a:lnTo>
                  <a:lnTo>
                    <a:pt x="41" y="50"/>
                  </a:lnTo>
                  <a:lnTo>
                    <a:pt x="40" y="50"/>
                  </a:lnTo>
                  <a:lnTo>
                    <a:pt x="39" y="50"/>
                  </a:lnTo>
                  <a:lnTo>
                    <a:pt x="38" y="50"/>
                  </a:lnTo>
                  <a:lnTo>
                    <a:pt x="37" y="51"/>
                  </a:lnTo>
                  <a:lnTo>
                    <a:pt x="36" y="51"/>
                  </a:lnTo>
                  <a:lnTo>
                    <a:pt x="35" y="51"/>
                  </a:lnTo>
                  <a:lnTo>
                    <a:pt x="34" y="51"/>
                  </a:lnTo>
                  <a:lnTo>
                    <a:pt x="33" y="51"/>
                  </a:lnTo>
                  <a:lnTo>
                    <a:pt x="33" y="52"/>
                  </a:lnTo>
                  <a:lnTo>
                    <a:pt x="33" y="53"/>
                  </a:lnTo>
                  <a:lnTo>
                    <a:pt x="32" y="53"/>
                  </a:lnTo>
                  <a:lnTo>
                    <a:pt x="32" y="54"/>
                  </a:lnTo>
                  <a:lnTo>
                    <a:pt x="31" y="54"/>
                  </a:lnTo>
                  <a:lnTo>
                    <a:pt x="31" y="53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29" y="52"/>
                  </a:lnTo>
                  <a:lnTo>
                    <a:pt x="29" y="53"/>
                  </a:lnTo>
                  <a:lnTo>
                    <a:pt x="30" y="53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7"/>
                  </a:lnTo>
                  <a:lnTo>
                    <a:pt x="30" y="58"/>
                  </a:lnTo>
                  <a:lnTo>
                    <a:pt x="31" y="58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8" y="60"/>
                  </a:lnTo>
                  <a:lnTo>
                    <a:pt x="27" y="60"/>
                  </a:lnTo>
                  <a:lnTo>
                    <a:pt x="26" y="60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27" y="63"/>
                  </a:lnTo>
                  <a:lnTo>
                    <a:pt x="28" y="64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29" y="66"/>
                  </a:lnTo>
                  <a:lnTo>
                    <a:pt x="28" y="66"/>
                  </a:lnTo>
                  <a:lnTo>
                    <a:pt x="27" y="67"/>
                  </a:lnTo>
                  <a:lnTo>
                    <a:pt x="26" y="67"/>
                  </a:lnTo>
                  <a:lnTo>
                    <a:pt x="25" y="66"/>
                  </a:lnTo>
                  <a:lnTo>
                    <a:pt x="24" y="66"/>
                  </a:lnTo>
                  <a:lnTo>
                    <a:pt x="23" y="66"/>
                  </a:lnTo>
                  <a:lnTo>
                    <a:pt x="22" y="66"/>
                  </a:lnTo>
                  <a:lnTo>
                    <a:pt x="22" y="67"/>
                  </a:lnTo>
                  <a:lnTo>
                    <a:pt x="23" y="68"/>
                  </a:lnTo>
                  <a:lnTo>
                    <a:pt x="24" y="69"/>
                  </a:lnTo>
                  <a:lnTo>
                    <a:pt x="25" y="70"/>
                  </a:lnTo>
                  <a:lnTo>
                    <a:pt x="26" y="70"/>
                  </a:lnTo>
                  <a:lnTo>
                    <a:pt x="27" y="71"/>
                  </a:lnTo>
                  <a:lnTo>
                    <a:pt x="27" y="72"/>
                  </a:lnTo>
                  <a:lnTo>
                    <a:pt x="28" y="73"/>
                  </a:lnTo>
                  <a:lnTo>
                    <a:pt x="27" y="74"/>
                  </a:lnTo>
                  <a:lnTo>
                    <a:pt x="26" y="75"/>
                  </a:lnTo>
                  <a:lnTo>
                    <a:pt x="25" y="75"/>
                  </a:lnTo>
                  <a:lnTo>
                    <a:pt x="24" y="76"/>
                  </a:lnTo>
                  <a:lnTo>
                    <a:pt x="23" y="80"/>
                  </a:lnTo>
                  <a:lnTo>
                    <a:pt x="23" y="81"/>
                  </a:lnTo>
                  <a:lnTo>
                    <a:pt x="22" y="82"/>
                  </a:lnTo>
                  <a:lnTo>
                    <a:pt x="22" y="83"/>
                  </a:lnTo>
                  <a:lnTo>
                    <a:pt x="22" y="84"/>
                  </a:lnTo>
                  <a:lnTo>
                    <a:pt x="24" y="85"/>
                  </a:lnTo>
                  <a:lnTo>
                    <a:pt x="25" y="86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4" y="88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21" y="88"/>
                  </a:lnTo>
                  <a:lnTo>
                    <a:pt x="21" y="90"/>
                  </a:lnTo>
                  <a:lnTo>
                    <a:pt x="22" y="90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23" y="92"/>
                  </a:lnTo>
                  <a:lnTo>
                    <a:pt x="22" y="92"/>
                  </a:lnTo>
                  <a:lnTo>
                    <a:pt x="21" y="92"/>
                  </a:lnTo>
                  <a:lnTo>
                    <a:pt x="21" y="93"/>
                  </a:lnTo>
                  <a:lnTo>
                    <a:pt x="20" y="93"/>
                  </a:lnTo>
                  <a:lnTo>
                    <a:pt x="20" y="94"/>
                  </a:lnTo>
                  <a:lnTo>
                    <a:pt x="20" y="95"/>
                  </a:lnTo>
                  <a:lnTo>
                    <a:pt x="19" y="95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7" y="96"/>
                  </a:lnTo>
                  <a:lnTo>
                    <a:pt x="16" y="97"/>
                  </a:lnTo>
                  <a:lnTo>
                    <a:pt x="16" y="96"/>
                  </a:lnTo>
                  <a:lnTo>
                    <a:pt x="15" y="96"/>
                  </a:lnTo>
                  <a:lnTo>
                    <a:pt x="14" y="96"/>
                  </a:lnTo>
                  <a:lnTo>
                    <a:pt x="12" y="97"/>
                  </a:lnTo>
                  <a:lnTo>
                    <a:pt x="12" y="98"/>
                  </a:lnTo>
                  <a:lnTo>
                    <a:pt x="13" y="100"/>
                  </a:lnTo>
                  <a:lnTo>
                    <a:pt x="13" y="101"/>
                  </a:lnTo>
                  <a:lnTo>
                    <a:pt x="14" y="102"/>
                  </a:lnTo>
                  <a:lnTo>
                    <a:pt x="15" y="102"/>
                  </a:lnTo>
                  <a:lnTo>
                    <a:pt x="16" y="102"/>
                  </a:lnTo>
                  <a:lnTo>
                    <a:pt x="17" y="101"/>
                  </a:lnTo>
                  <a:lnTo>
                    <a:pt x="18" y="101"/>
                  </a:lnTo>
                  <a:lnTo>
                    <a:pt x="18" y="102"/>
                  </a:lnTo>
                  <a:lnTo>
                    <a:pt x="18" y="103"/>
                  </a:lnTo>
                  <a:lnTo>
                    <a:pt x="17" y="104"/>
                  </a:lnTo>
                  <a:lnTo>
                    <a:pt x="16" y="105"/>
                  </a:lnTo>
                  <a:lnTo>
                    <a:pt x="15" y="105"/>
                  </a:lnTo>
                  <a:lnTo>
                    <a:pt x="15" y="104"/>
                  </a:lnTo>
                  <a:lnTo>
                    <a:pt x="15" y="105"/>
                  </a:lnTo>
                  <a:lnTo>
                    <a:pt x="14" y="105"/>
                  </a:lnTo>
                  <a:lnTo>
                    <a:pt x="13" y="106"/>
                  </a:lnTo>
                  <a:lnTo>
                    <a:pt x="13" y="107"/>
                  </a:lnTo>
                  <a:lnTo>
                    <a:pt x="14" y="108"/>
                  </a:lnTo>
                  <a:lnTo>
                    <a:pt x="14" y="109"/>
                  </a:lnTo>
                  <a:lnTo>
                    <a:pt x="15" y="109"/>
                  </a:lnTo>
                  <a:lnTo>
                    <a:pt x="16" y="109"/>
                  </a:lnTo>
                  <a:lnTo>
                    <a:pt x="16" y="110"/>
                  </a:lnTo>
                  <a:lnTo>
                    <a:pt x="16" y="111"/>
                  </a:lnTo>
                  <a:lnTo>
                    <a:pt x="15" y="111"/>
                  </a:lnTo>
                  <a:lnTo>
                    <a:pt x="14" y="111"/>
                  </a:lnTo>
                  <a:lnTo>
                    <a:pt x="14" y="110"/>
                  </a:lnTo>
                  <a:lnTo>
                    <a:pt x="13" y="110"/>
                  </a:lnTo>
                  <a:lnTo>
                    <a:pt x="13" y="109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1" y="108"/>
                  </a:lnTo>
                  <a:lnTo>
                    <a:pt x="11" y="109"/>
                  </a:lnTo>
                  <a:lnTo>
                    <a:pt x="10" y="109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1" y="113"/>
                  </a:lnTo>
                  <a:lnTo>
                    <a:pt x="11" y="114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0" y="116"/>
                  </a:lnTo>
                  <a:lnTo>
                    <a:pt x="10" y="118"/>
                  </a:lnTo>
                  <a:lnTo>
                    <a:pt x="11" y="118"/>
                  </a:lnTo>
                  <a:lnTo>
                    <a:pt x="10" y="118"/>
                  </a:lnTo>
                  <a:lnTo>
                    <a:pt x="9" y="118"/>
                  </a:lnTo>
                  <a:lnTo>
                    <a:pt x="9" y="116"/>
                  </a:lnTo>
                  <a:lnTo>
                    <a:pt x="9" y="115"/>
                  </a:lnTo>
                  <a:lnTo>
                    <a:pt x="9" y="114"/>
                  </a:lnTo>
                  <a:lnTo>
                    <a:pt x="8" y="114"/>
                  </a:lnTo>
                  <a:lnTo>
                    <a:pt x="7" y="114"/>
                  </a:lnTo>
                  <a:lnTo>
                    <a:pt x="6" y="114"/>
                  </a:lnTo>
                  <a:lnTo>
                    <a:pt x="6" y="115"/>
                  </a:lnTo>
                  <a:lnTo>
                    <a:pt x="6" y="116"/>
                  </a:lnTo>
                  <a:lnTo>
                    <a:pt x="5" y="116"/>
                  </a:lnTo>
                  <a:lnTo>
                    <a:pt x="5" y="118"/>
                  </a:lnTo>
                  <a:lnTo>
                    <a:pt x="5" y="120"/>
                  </a:lnTo>
                  <a:lnTo>
                    <a:pt x="6" y="120"/>
                  </a:lnTo>
                  <a:lnTo>
                    <a:pt x="6" y="118"/>
                  </a:lnTo>
                  <a:lnTo>
                    <a:pt x="5" y="118"/>
                  </a:lnTo>
                  <a:lnTo>
                    <a:pt x="6" y="118"/>
                  </a:lnTo>
                  <a:lnTo>
                    <a:pt x="7" y="118"/>
                  </a:lnTo>
                  <a:lnTo>
                    <a:pt x="8" y="118"/>
                  </a:lnTo>
                  <a:lnTo>
                    <a:pt x="9" y="118"/>
                  </a:lnTo>
                  <a:lnTo>
                    <a:pt x="8" y="120"/>
                  </a:lnTo>
                  <a:lnTo>
                    <a:pt x="7" y="121"/>
                  </a:lnTo>
                  <a:lnTo>
                    <a:pt x="8" y="121"/>
                  </a:lnTo>
                  <a:lnTo>
                    <a:pt x="8" y="123"/>
                  </a:lnTo>
                  <a:lnTo>
                    <a:pt x="7" y="123"/>
                  </a:lnTo>
                  <a:lnTo>
                    <a:pt x="6" y="124"/>
                  </a:lnTo>
                  <a:lnTo>
                    <a:pt x="6" y="123"/>
                  </a:lnTo>
                  <a:lnTo>
                    <a:pt x="5" y="124"/>
                  </a:lnTo>
                  <a:lnTo>
                    <a:pt x="5" y="125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9" y="128"/>
                  </a:lnTo>
                  <a:lnTo>
                    <a:pt x="10" y="129"/>
                  </a:lnTo>
                  <a:lnTo>
                    <a:pt x="9" y="129"/>
                  </a:lnTo>
                  <a:lnTo>
                    <a:pt x="9" y="130"/>
                  </a:lnTo>
                  <a:lnTo>
                    <a:pt x="8" y="130"/>
                  </a:lnTo>
                  <a:lnTo>
                    <a:pt x="8" y="131"/>
                  </a:lnTo>
                  <a:lnTo>
                    <a:pt x="8" y="132"/>
                  </a:lnTo>
                  <a:lnTo>
                    <a:pt x="9" y="132"/>
                  </a:lnTo>
                  <a:lnTo>
                    <a:pt x="10" y="132"/>
                  </a:lnTo>
                  <a:lnTo>
                    <a:pt x="10" y="133"/>
                  </a:lnTo>
                  <a:lnTo>
                    <a:pt x="10" y="134"/>
                  </a:lnTo>
                  <a:lnTo>
                    <a:pt x="9" y="135"/>
                  </a:lnTo>
                  <a:lnTo>
                    <a:pt x="6" y="134"/>
                  </a:lnTo>
                  <a:lnTo>
                    <a:pt x="5" y="135"/>
                  </a:lnTo>
                  <a:lnTo>
                    <a:pt x="5" y="136"/>
                  </a:lnTo>
                  <a:lnTo>
                    <a:pt x="5" y="138"/>
                  </a:lnTo>
                  <a:lnTo>
                    <a:pt x="5" y="139"/>
                  </a:lnTo>
                  <a:lnTo>
                    <a:pt x="5" y="140"/>
                  </a:lnTo>
                  <a:lnTo>
                    <a:pt x="4" y="141"/>
                  </a:lnTo>
                  <a:lnTo>
                    <a:pt x="4" y="140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9C8F5E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9FFBB994-F4CE-E543-87BE-570C7DCDDBC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279" y="1452"/>
              <a:ext cx="407" cy="450"/>
            </a:xfrm>
            <a:custGeom>
              <a:avLst/>
              <a:gdLst>
                <a:gd name="T0" fmla="*/ 11 w 231"/>
                <a:gd name="T1" fmla="*/ 116 h 261"/>
                <a:gd name="T2" fmla="*/ 30 w 231"/>
                <a:gd name="T3" fmla="*/ 102 h 261"/>
                <a:gd name="T4" fmla="*/ 37 w 231"/>
                <a:gd name="T5" fmla="*/ 36 h 261"/>
                <a:gd name="T6" fmla="*/ 65 w 231"/>
                <a:gd name="T7" fmla="*/ 33 h 261"/>
                <a:gd name="T8" fmla="*/ 93 w 231"/>
                <a:gd name="T9" fmla="*/ 22 h 261"/>
                <a:gd name="T10" fmla="*/ 109 w 231"/>
                <a:gd name="T11" fmla="*/ 12 h 261"/>
                <a:gd name="T12" fmla="*/ 125 w 231"/>
                <a:gd name="T13" fmla="*/ 2 h 261"/>
                <a:gd name="T14" fmla="*/ 137 w 231"/>
                <a:gd name="T15" fmla="*/ 7 h 261"/>
                <a:gd name="T16" fmla="*/ 134 w 231"/>
                <a:gd name="T17" fmla="*/ 29 h 261"/>
                <a:gd name="T18" fmla="*/ 141 w 231"/>
                <a:gd name="T19" fmla="*/ 31 h 261"/>
                <a:gd name="T20" fmla="*/ 157 w 231"/>
                <a:gd name="T21" fmla="*/ 38 h 261"/>
                <a:gd name="T22" fmla="*/ 173 w 231"/>
                <a:gd name="T23" fmla="*/ 43 h 261"/>
                <a:gd name="T24" fmla="*/ 185 w 231"/>
                <a:gd name="T25" fmla="*/ 59 h 261"/>
                <a:gd name="T26" fmla="*/ 233 w 231"/>
                <a:gd name="T27" fmla="*/ 71 h 261"/>
                <a:gd name="T28" fmla="*/ 266 w 231"/>
                <a:gd name="T29" fmla="*/ 81 h 261"/>
                <a:gd name="T30" fmla="*/ 291 w 231"/>
                <a:gd name="T31" fmla="*/ 86 h 261"/>
                <a:gd name="T32" fmla="*/ 308 w 231"/>
                <a:gd name="T33" fmla="*/ 90 h 261"/>
                <a:gd name="T34" fmla="*/ 326 w 231"/>
                <a:gd name="T35" fmla="*/ 95 h 261"/>
                <a:gd name="T36" fmla="*/ 340 w 231"/>
                <a:gd name="T37" fmla="*/ 107 h 261"/>
                <a:gd name="T38" fmla="*/ 349 w 231"/>
                <a:gd name="T39" fmla="*/ 128 h 261"/>
                <a:gd name="T40" fmla="*/ 344 w 231"/>
                <a:gd name="T41" fmla="*/ 147 h 261"/>
                <a:gd name="T42" fmla="*/ 359 w 231"/>
                <a:gd name="T43" fmla="*/ 150 h 261"/>
                <a:gd name="T44" fmla="*/ 368 w 231"/>
                <a:gd name="T45" fmla="*/ 172 h 261"/>
                <a:gd name="T46" fmla="*/ 354 w 231"/>
                <a:gd name="T47" fmla="*/ 188 h 261"/>
                <a:gd name="T48" fmla="*/ 347 w 231"/>
                <a:gd name="T49" fmla="*/ 205 h 261"/>
                <a:gd name="T50" fmla="*/ 344 w 231"/>
                <a:gd name="T51" fmla="*/ 222 h 261"/>
                <a:gd name="T52" fmla="*/ 352 w 231"/>
                <a:gd name="T53" fmla="*/ 226 h 261"/>
                <a:gd name="T54" fmla="*/ 365 w 231"/>
                <a:gd name="T55" fmla="*/ 203 h 261"/>
                <a:gd name="T56" fmla="*/ 374 w 231"/>
                <a:gd name="T57" fmla="*/ 195 h 261"/>
                <a:gd name="T58" fmla="*/ 382 w 231"/>
                <a:gd name="T59" fmla="*/ 191 h 261"/>
                <a:gd name="T60" fmla="*/ 389 w 231"/>
                <a:gd name="T61" fmla="*/ 169 h 261"/>
                <a:gd name="T62" fmla="*/ 398 w 231"/>
                <a:gd name="T63" fmla="*/ 157 h 261"/>
                <a:gd name="T64" fmla="*/ 407 w 231"/>
                <a:gd name="T65" fmla="*/ 155 h 261"/>
                <a:gd name="T66" fmla="*/ 403 w 231"/>
                <a:gd name="T67" fmla="*/ 169 h 261"/>
                <a:gd name="T68" fmla="*/ 396 w 231"/>
                <a:gd name="T69" fmla="*/ 184 h 261"/>
                <a:gd name="T70" fmla="*/ 389 w 231"/>
                <a:gd name="T71" fmla="*/ 203 h 261"/>
                <a:gd name="T72" fmla="*/ 381 w 231"/>
                <a:gd name="T73" fmla="*/ 234 h 261"/>
                <a:gd name="T74" fmla="*/ 382 w 231"/>
                <a:gd name="T75" fmla="*/ 260 h 261"/>
                <a:gd name="T76" fmla="*/ 368 w 231"/>
                <a:gd name="T77" fmla="*/ 290 h 261"/>
                <a:gd name="T78" fmla="*/ 372 w 231"/>
                <a:gd name="T79" fmla="*/ 317 h 261"/>
                <a:gd name="T80" fmla="*/ 363 w 231"/>
                <a:gd name="T81" fmla="*/ 347 h 261"/>
                <a:gd name="T82" fmla="*/ 365 w 231"/>
                <a:gd name="T83" fmla="*/ 369 h 261"/>
                <a:gd name="T84" fmla="*/ 375 w 231"/>
                <a:gd name="T85" fmla="*/ 405 h 261"/>
                <a:gd name="T86" fmla="*/ 359 w 231"/>
                <a:gd name="T87" fmla="*/ 436 h 261"/>
                <a:gd name="T88" fmla="*/ 294 w 231"/>
                <a:gd name="T89" fmla="*/ 443 h 261"/>
                <a:gd name="T90" fmla="*/ 255 w 231"/>
                <a:gd name="T91" fmla="*/ 445 h 261"/>
                <a:gd name="T92" fmla="*/ 206 w 231"/>
                <a:gd name="T93" fmla="*/ 448 h 261"/>
                <a:gd name="T94" fmla="*/ 166 w 231"/>
                <a:gd name="T95" fmla="*/ 438 h 261"/>
                <a:gd name="T96" fmla="*/ 143 w 231"/>
                <a:gd name="T97" fmla="*/ 428 h 261"/>
                <a:gd name="T98" fmla="*/ 130 w 231"/>
                <a:gd name="T99" fmla="*/ 397 h 261"/>
                <a:gd name="T100" fmla="*/ 129 w 231"/>
                <a:gd name="T101" fmla="*/ 366 h 261"/>
                <a:gd name="T102" fmla="*/ 122 w 231"/>
                <a:gd name="T103" fmla="*/ 338 h 261"/>
                <a:gd name="T104" fmla="*/ 113 w 231"/>
                <a:gd name="T105" fmla="*/ 307 h 261"/>
                <a:gd name="T106" fmla="*/ 83 w 231"/>
                <a:gd name="T107" fmla="*/ 290 h 261"/>
                <a:gd name="T108" fmla="*/ 63 w 231"/>
                <a:gd name="T109" fmla="*/ 266 h 261"/>
                <a:gd name="T110" fmla="*/ 42 w 231"/>
                <a:gd name="T111" fmla="*/ 250 h 261"/>
                <a:gd name="T112" fmla="*/ 23 w 231"/>
                <a:gd name="T113" fmla="*/ 243 h 261"/>
                <a:gd name="T114" fmla="*/ 11 w 231"/>
                <a:gd name="T115" fmla="*/ 219 h 261"/>
                <a:gd name="T116" fmla="*/ 11 w 231"/>
                <a:gd name="T117" fmla="*/ 191 h 261"/>
                <a:gd name="T118" fmla="*/ 18 w 231"/>
                <a:gd name="T119" fmla="*/ 166 h 261"/>
                <a:gd name="T120" fmla="*/ 2 w 231"/>
                <a:gd name="T121" fmla="*/ 147 h 2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31" h="261">
                  <a:moveTo>
                    <a:pt x="0" y="83"/>
                  </a:moveTo>
                  <a:lnTo>
                    <a:pt x="0" y="81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1" y="78"/>
                  </a:lnTo>
                  <a:lnTo>
                    <a:pt x="2" y="78"/>
                  </a:lnTo>
                  <a:lnTo>
                    <a:pt x="2" y="77"/>
                  </a:lnTo>
                  <a:lnTo>
                    <a:pt x="3" y="77"/>
                  </a:lnTo>
                  <a:lnTo>
                    <a:pt x="3" y="76"/>
                  </a:lnTo>
                  <a:lnTo>
                    <a:pt x="4" y="76"/>
                  </a:lnTo>
                  <a:lnTo>
                    <a:pt x="4" y="75"/>
                  </a:lnTo>
                  <a:lnTo>
                    <a:pt x="5" y="73"/>
                  </a:lnTo>
                  <a:lnTo>
                    <a:pt x="5" y="72"/>
                  </a:lnTo>
                  <a:lnTo>
                    <a:pt x="5" y="71"/>
                  </a:lnTo>
                  <a:lnTo>
                    <a:pt x="6" y="70"/>
                  </a:lnTo>
                  <a:lnTo>
                    <a:pt x="6" y="69"/>
                  </a:lnTo>
                  <a:lnTo>
                    <a:pt x="6" y="68"/>
                  </a:lnTo>
                  <a:lnTo>
                    <a:pt x="6" y="67"/>
                  </a:lnTo>
                  <a:lnTo>
                    <a:pt x="7" y="67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9" y="65"/>
                  </a:lnTo>
                  <a:lnTo>
                    <a:pt x="9" y="64"/>
                  </a:lnTo>
                  <a:lnTo>
                    <a:pt x="10" y="64"/>
                  </a:lnTo>
                  <a:lnTo>
                    <a:pt x="11" y="64"/>
                  </a:lnTo>
                  <a:lnTo>
                    <a:pt x="12" y="64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3" y="62"/>
                  </a:lnTo>
                  <a:lnTo>
                    <a:pt x="14" y="61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8"/>
                  </a:lnTo>
                  <a:lnTo>
                    <a:pt x="19" y="59"/>
                  </a:lnTo>
                  <a:lnTo>
                    <a:pt x="20" y="59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2" y="55"/>
                  </a:lnTo>
                  <a:lnTo>
                    <a:pt x="23" y="55"/>
                  </a:lnTo>
                  <a:lnTo>
                    <a:pt x="22" y="51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2" y="46"/>
                  </a:lnTo>
                  <a:lnTo>
                    <a:pt x="22" y="41"/>
                  </a:lnTo>
                  <a:lnTo>
                    <a:pt x="22" y="35"/>
                  </a:lnTo>
                  <a:lnTo>
                    <a:pt x="22" y="30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6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4" y="20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9" y="19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2" y="17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6" y="16"/>
                  </a:lnTo>
                  <a:lnTo>
                    <a:pt x="46" y="15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8" y="14"/>
                  </a:lnTo>
                  <a:lnTo>
                    <a:pt x="49" y="14"/>
                  </a:lnTo>
                  <a:lnTo>
                    <a:pt x="50" y="14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7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6" y="7"/>
                  </a:lnTo>
                  <a:lnTo>
                    <a:pt x="66" y="6"/>
                  </a:lnTo>
                  <a:lnTo>
                    <a:pt x="66" y="5"/>
                  </a:lnTo>
                  <a:lnTo>
                    <a:pt x="67" y="5"/>
                  </a:lnTo>
                  <a:lnTo>
                    <a:pt x="67" y="6"/>
                  </a:lnTo>
                  <a:lnTo>
                    <a:pt x="67" y="5"/>
                  </a:lnTo>
                  <a:lnTo>
                    <a:pt x="68" y="5"/>
                  </a:lnTo>
                  <a:lnTo>
                    <a:pt x="68" y="4"/>
                  </a:lnTo>
                  <a:lnTo>
                    <a:pt x="69" y="3"/>
                  </a:lnTo>
                  <a:lnTo>
                    <a:pt x="70" y="3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1" y="1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3" y="2"/>
                  </a:lnTo>
                  <a:lnTo>
                    <a:pt x="73" y="1"/>
                  </a:lnTo>
                  <a:lnTo>
                    <a:pt x="74" y="1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77" y="1"/>
                  </a:lnTo>
                  <a:lnTo>
                    <a:pt x="77" y="2"/>
                  </a:lnTo>
                  <a:lnTo>
                    <a:pt x="78" y="2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79" y="5"/>
                  </a:lnTo>
                  <a:lnTo>
                    <a:pt x="78" y="4"/>
                  </a:lnTo>
                  <a:lnTo>
                    <a:pt x="78" y="5"/>
                  </a:lnTo>
                  <a:lnTo>
                    <a:pt x="78" y="4"/>
                  </a:lnTo>
                  <a:lnTo>
                    <a:pt x="78" y="5"/>
                  </a:lnTo>
                  <a:lnTo>
                    <a:pt x="78" y="6"/>
                  </a:lnTo>
                  <a:lnTo>
                    <a:pt x="78" y="7"/>
                  </a:lnTo>
                  <a:lnTo>
                    <a:pt x="77" y="8"/>
                  </a:lnTo>
                  <a:lnTo>
                    <a:pt x="77" y="9"/>
                  </a:lnTo>
                  <a:lnTo>
                    <a:pt x="76" y="9"/>
                  </a:lnTo>
                  <a:lnTo>
                    <a:pt x="76" y="10"/>
                  </a:lnTo>
                  <a:lnTo>
                    <a:pt x="76" y="11"/>
                  </a:lnTo>
                  <a:lnTo>
                    <a:pt x="76" y="10"/>
                  </a:lnTo>
                  <a:lnTo>
                    <a:pt x="76" y="11"/>
                  </a:lnTo>
                  <a:lnTo>
                    <a:pt x="76" y="12"/>
                  </a:lnTo>
                  <a:lnTo>
                    <a:pt x="74" y="12"/>
                  </a:lnTo>
                  <a:lnTo>
                    <a:pt x="74" y="13"/>
                  </a:lnTo>
                  <a:lnTo>
                    <a:pt x="74" y="14"/>
                  </a:lnTo>
                  <a:lnTo>
                    <a:pt x="76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4" y="18"/>
                  </a:lnTo>
                  <a:lnTo>
                    <a:pt x="74" y="19"/>
                  </a:lnTo>
                  <a:lnTo>
                    <a:pt x="74" y="20"/>
                  </a:lnTo>
                  <a:lnTo>
                    <a:pt x="74" y="21"/>
                  </a:lnTo>
                  <a:lnTo>
                    <a:pt x="73" y="21"/>
                  </a:lnTo>
                  <a:lnTo>
                    <a:pt x="73" y="22"/>
                  </a:lnTo>
                  <a:lnTo>
                    <a:pt x="73" y="23"/>
                  </a:lnTo>
                  <a:lnTo>
                    <a:pt x="74" y="23"/>
                  </a:lnTo>
                  <a:lnTo>
                    <a:pt x="74" y="22"/>
                  </a:lnTo>
                  <a:lnTo>
                    <a:pt x="76" y="22"/>
                  </a:lnTo>
                  <a:lnTo>
                    <a:pt x="76" y="21"/>
                  </a:lnTo>
                  <a:lnTo>
                    <a:pt x="77" y="21"/>
                  </a:lnTo>
                  <a:lnTo>
                    <a:pt x="78" y="21"/>
                  </a:lnTo>
                  <a:lnTo>
                    <a:pt x="78" y="20"/>
                  </a:lnTo>
                  <a:lnTo>
                    <a:pt x="79" y="20"/>
                  </a:lnTo>
                  <a:lnTo>
                    <a:pt x="80" y="19"/>
                  </a:lnTo>
                  <a:lnTo>
                    <a:pt x="80" y="18"/>
                  </a:lnTo>
                  <a:lnTo>
                    <a:pt x="81" y="18"/>
                  </a:lnTo>
                  <a:lnTo>
                    <a:pt x="80" y="18"/>
                  </a:lnTo>
                  <a:lnTo>
                    <a:pt x="79" y="18"/>
                  </a:lnTo>
                  <a:lnTo>
                    <a:pt x="80" y="18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2" y="17"/>
                  </a:lnTo>
                  <a:lnTo>
                    <a:pt x="81" y="17"/>
                  </a:lnTo>
                  <a:lnTo>
                    <a:pt x="80" y="16"/>
                  </a:lnTo>
                  <a:lnTo>
                    <a:pt x="79" y="16"/>
                  </a:lnTo>
                  <a:lnTo>
                    <a:pt x="79" y="15"/>
                  </a:lnTo>
                  <a:lnTo>
                    <a:pt x="80" y="16"/>
                  </a:lnTo>
                  <a:lnTo>
                    <a:pt x="81" y="17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4" y="20"/>
                  </a:lnTo>
                  <a:lnTo>
                    <a:pt x="86" y="22"/>
                  </a:lnTo>
                  <a:lnTo>
                    <a:pt x="87" y="22"/>
                  </a:lnTo>
                  <a:lnTo>
                    <a:pt x="88" y="22"/>
                  </a:lnTo>
                  <a:lnTo>
                    <a:pt x="89" y="22"/>
                  </a:lnTo>
                  <a:lnTo>
                    <a:pt x="90" y="22"/>
                  </a:lnTo>
                  <a:lnTo>
                    <a:pt x="92" y="23"/>
                  </a:lnTo>
                  <a:lnTo>
                    <a:pt x="93" y="23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5" y="23"/>
                  </a:lnTo>
                  <a:lnTo>
                    <a:pt x="95" y="25"/>
                  </a:lnTo>
                  <a:lnTo>
                    <a:pt x="95" y="23"/>
                  </a:lnTo>
                  <a:lnTo>
                    <a:pt x="96" y="23"/>
                  </a:lnTo>
                  <a:lnTo>
                    <a:pt x="95" y="23"/>
                  </a:lnTo>
                  <a:lnTo>
                    <a:pt x="96" y="23"/>
                  </a:lnTo>
                  <a:lnTo>
                    <a:pt x="97" y="23"/>
                  </a:lnTo>
                  <a:lnTo>
                    <a:pt x="97" y="25"/>
                  </a:lnTo>
                  <a:lnTo>
                    <a:pt x="98" y="25"/>
                  </a:lnTo>
                  <a:lnTo>
                    <a:pt x="99" y="25"/>
                  </a:lnTo>
                  <a:lnTo>
                    <a:pt x="98" y="25"/>
                  </a:lnTo>
                  <a:lnTo>
                    <a:pt x="99" y="25"/>
                  </a:lnTo>
                  <a:lnTo>
                    <a:pt x="100" y="25"/>
                  </a:lnTo>
                  <a:lnTo>
                    <a:pt x="101" y="25"/>
                  </a:lnTo>
                  <a:lnTo>
                    <a:pt x="101" y="27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3" y="29"/>
                  </a:lnTo>
                  <a:lnTo>
                    <a:pt x="104" y="29"/>
                  </a:lnTo>
                  <a:lnTo>
                    <a:pt x="104" y="30"/>
                  </a:lnTo>
                  <a:lnTo>
                    <a:pt x="104" y="31"/>
                  </a:lnTo>
                  <a:lnTo>
                    <a:pt x="104" y="32"/>
                  </a:lnTo>
                  <a:lnTo>
                    <a:pt x="104" y="33"/>
                  </a:lnTo>
                  <a:lnTo>
                    <a:pt x="105" y="34"/>
                  </a:lnTo>
                  <a:lnTo>
                    <a:pt x="104" y="34"/>
                  </a:lnTo>
                  <a:lnTo>
                    <a:pt x="105" y="34"/>
                  </a:lnTo>
                  <a:lnTo>
                    <a:pt x="105" y="35"/>
                  </a:lnTo>
                  <a:lnTo>
                    <a:pt x="113" y="37"/>
                  </a:lnTo>
                  <a:lnTo>
                    <a:pt x="114" y="37"/>
                  </a:lnTo>
                  <a:lnTo>
                    <a:pt x="118" y="38"/>
                  </a:lnTo>
                  <a:lnTo>
                    <a:pt x="119" y="38"/>
                  </a:lnTo>
                  <a:lnTo>
                    <a:pt x="120" y="38"/>
                  </a:lnTo>
                  <a:lnTo>
                    <a:pt x="122" y="39"/>
                  </a:lnTo>
                  <a:lnTo>
                    <a:pt x="123" y="39"/>
                  </a:lnTo>
                  <a:lnTo>
                    <a:pt x="124" y="39"/>
                  </a:lnTo>
                  <a:lnTo>
                    <a:pt x="124" y="40"/>
                  </a:lnTo>
                  <a:lnTo>
                    <a:pt x="125" y="40"/>
                  </a:lnTo>
                  <a:lnTo>
                    <a:pt x="127" y="40"/>
                  </a:lnTo>
                  <a:lnTo>
                    <a:pt x="128" y="40"/>
                  </a:lnTo>
                  <a:lnTo>
                    <a:pt x="129" y="40"/>
                  </a:lnTo>
                  <a:lnTo>
                    <a:pt x="129" y="41"/>
                  </a:lnTo>
                  <a:lnTo>
                    <a:pt x="130" y="41"/>
                  </a:lnTo>
                  <a:lnTo>
                    <a:pt x="131" y="41"/>
                  </a:lnTo>
                  <a:lnTo>
                    <a:pt x="132" y="41"/>
                  </a:lnTo>
                  <a:lnTo>
                    <a:pt x="134" y="41"/>
                  </a:lnTo>
                  <a:lnTo>
                    <a:pt x="134" y="42"/>
                  </a:lnTo>
                  <a:lnTo>
                    <a:pt x="137" y="42"/>
                  </a:lnTo>
                  <a:lnTo>
                    <a:pt x="138" y="42"/>
                  </a:lnTo>
                  <a:lnTo>
                    <a:pt x="139" y="43"/>
                  </a:lnTo>
                  <a:lnTo>
                    <a:pt x="141" y="43"/>
                  </a:lnTo>
                  <a:lnTo>
                    <a:pt x="142" y="43"/>
                  </a:lnTo>
                  <a:lnTo>
                    <a:pt x="143" y="43"/>
                  </a:lnTo>
                  <a:lnTo>
                    <a:pt x="143" y="44"/>
                  </a:lnTo>
                  <a:lnTo>
                    <a:pt x="144" y="44"/>
                  </a:lnTo>
                  <a:lnTo>
                    <a:pt x="145" y="44"/>
                  </a:lnTo>
                  <a:lnTo>
                    <a:pt x="147" y="45"/>
                  </a:lnTo>
                  <a:lnTo>
                    <a:pt x="148" y="45"/>
                  </a:lnTo>
                  <a:lnTo>
                    <a:pt x="148" y="46"/>
                  </a:lnTo>
                  <a:lnTo>
                    <a:pt x="149" y="46"/>
                  </a:lnTo>
                  <a:lnTo>
                    <a:pt x="150" y="46"/>
                  </a:lnTo>
                  <a:lnTo>
                    <a:pt x="151" y="47"/>
                  </a:lnTo>
                  <a:lnTo>
                    <a:pt x="155" y="49"/>
                  </a:lnTo>
                  <a:lnTo>
                    <a:pt x="155" y="50"/>
                  </a:lnTo>
                  <a:lnTo>
                    <a:pt x="156" y="50"/>
                  </a:lnTo>
                  <a:lnTo>
                    <a:pt x="157" y="50"/>
                  </a:lnTo>
                  <a:lnTo>
                    <a:pt x="157" y="49"/>
                  </a:lnTo>
                  <a:lnTo>
                    <a:pt x="157" y="50"/>
                  </a:lnTo>
                  <a:lnTo>
                    <a:pt x="158" y="50"/>
                  </a:lnTo>
                  <a:lnTo>
                    <a:pt x="158" y="49"/>
                  </a:lnTo>
                  <a:lnTo>
                    <a:pt x="158" y="50"/>
                  </a:lnTo>
                  <a:lnTo>
                    <a:pt x="159" y="50"/>
                  </a:lnTo>
                  <a:lnTo>
                    <a:pt x="160" y="50"/>
                  </a:lnTo>
                  <a:lnTo>
                    <a:pt x="161" y="50"/>
                  </a:lnTo>
                  <a:lnTo>
                    <a:pt x="162" y="51"/>
                  </a:lnTo>
                  <a:lnTo>
                    <a:pt x="162" y="52"/>
                  </a:lnTo>
                  <a:lnTo>
                    <a:pt x="163" y="52"/>
                  </a:lnTo>
                  <a:lnTo>
                    <a:pt x="164" y="52"/>
                  </a:lnTo>
                  <a:lnTo>
                    <a:pt x="164" y="51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6" y="50"/>
                  </a:lnTo>
                  <a:lnTo>
                    <a:pt x="167" y="50"/>
                  </a:lnTo>
                  <a:lnTo>
                    <a:pt x="167" y="49"/>
                  </a:lnTo>
                  <a:lnTo>
                    <a:pt x="168" y="49"/>
                  </a:lnTo>
                  <a:lnTo>
                    <a:pt x="169" y="49"/>
                  </a:lnTo>
                  <a:lnTo>
                    <a:pt x="169" y="50"/>
                  </a:lnTo>
                  <a:lnTo>
                    <a:pt x="169" y="51"/>
                  </a:lnTo>
                  <a:lnTo>
                    <a:pt x="170" y="51"/>
                  </a:lnTo>
                  <a:lnTo>
                    <a:pt x="170" y="50"/>
                  </a:lnTo>
                  <a:lnTo>
                    <a:pt x="171" y="50"/>
                  </a:lnTo>
                  <a:lnTo>
                    <a:pt x="171" y="51"/>
                  </a:lnTo>
                  <a:lnTo>
                    <a:pt x="172" y="52"/>
                  </a:lnTo>
                  <a:lnTo>
                    <a:pt x="172" y="51"/>
                  </a:lnTo>
                  <a:lnTo>
                    <a:pt x="173" y="51"/>
                  </a:lnTo>
                  <a:lnTo>
                    <a:pt x="173" y="50"/>
                  </a:lnTo>
                  <a:lnTo>
                    <a:pt x="173" y="51"/>
                  </a:lnTo>
                  <a:lnTo>
                    <a:pt x="174" y="51"/>
                  </a:lnTo>
                  <a:lnTo>
                    <a:pt x="175" y="51"/>
                  </a:lnTo>
                  <a:lnTo>
                    <a:pt x="175" y="52"/>
                  </a:lnTo>
                  <a:lnTo>
                    <a:pt x="176" y="52"/>
                  </a:lnTo>
                  <a:lnTo>
                    <a:pt x="177" y="52"/>
                  </a:lnTo>
                  <a:lnTo>
                    <a:pt x="177" y="53"/>
                  </a:lnTo>
                  <a:lnTo>
                    <a:pt x="177" y="52"/>
                  </a:lnTo>
                  <a:lnTo>
                    <a:pt x="178" y="52"/>
                  </a:lnTo>
                  <a:lnTo>
                    <a:pt x="179" y="52"/>
                  </a:lnTo>
                  <a:lnTo>
                    <a:pt x="179" y="53"/>
                  </a:lnTo>
                  <a:lnTo>
                    <a:pt x="180" y="53"/>
                  </a:lnTo>
                  <a:lnTo>
                    <a:pt x="181" y="53"/>
                  </a:lnTo>
                  <a:lnTo>
                    <a:pt x="181" y="52"/>
                  </a:lnTo>
                  <a:lnTo>
                    <a:pt x="181" y="53"/>
                  </a:lnTo>
                  <a:lnTo>
                    <a:pt x="182" y="53"/>
                  </a:lnTo>
                  <a:lnTo>
                    <a:pt x="183" y="53"/>
                  </a:lnTo>
                  <a:lnTo>
                    <a:pt x="184" y="53"/>
                  </a:lnTo>
                  <a:lnTo>
                    <a:pt x="185" y="53"/>
                  </a:lnTo>
                  <a:lnTo>
                    <a:pt x="184" y="53"/>
                  </a:lnTo>
                  <a:lnTo>
                    <a:pt x="184" y="55"/>
                  </a:lnTo>
                  <a:lnTo>
                    <a:pt x="185" y="55"/>
                  </a:lnTo>
                  <a:lnTo>
                    <a:pt x="186" y="55"/>
                  </a:lnTo>
                  <a:lnTo>
                    <a:pt x="186" y="57"/>
                  </a:lnTo>
                  <a:lnTo>
                    <a:pt x="185" y="57"/>
                  </a:lnTo>
                  <a:lnTo>
                    <a:pt x="184" y="58"/>
                  </a:lnTo>
                  <a:lnTo>
                    <a:pt x="183" y="59"/>
                  </a:lnTo>
                  <a:lnTo>
                    <a:pt x="184" y="60"/>
                  </a:lnTo>
                  <a:lnTo>
                    <a:pt x="185" y="60"/>
                  </a:lnTo>
                  <a:lnTo>
                    <a:pt x="185" y="61"/>
                  </a:lnTo>
                  <a:lnTo>
                    <a:pt x="186" y="61"/>
                  </a:lnTo>
                  <a:lnTo>
                    <a:pt x="187" y="61"/>
                  </a:lnTo>
                  <a:lnTo>
                    <a:pt x="188" y="61"/>
                  </a:lnTo>
                  <a:lnTo>
                    <a:pt x="188" y="60"/>
                  </a:lnTo>
                  <a:lnTo>
                    <a:pt x="189" y="60"/>
                  </a:lnTo>
                  <a:lnTo>
                    <a:pt x="190" y="60"/>
                  </a:lnTo>
                  <a:lnTo>
                    <a:pt x="190" y="61"/>
                  </a:lnTo>
                  <a:lnTo>
                    <a:pt x="191" y="62"/>
                  </a:lnTo>
                  <a:lnTo>
                    <a:pt x="192" y="62"/>
                  </a:lnTo>
                  <a:lnTo>
                    <a:pt x="193" y="62"/>
                  </a:lnTo>
                  <a:lnTo>
                    <a:pt x="194" y="62"/>
                  </a:lnTo>
                  <a:lnTo>
                    <a:pt x="194" y="63"/>
                  </a:lnTo>
                  <a:lnTo>
                    <a:pt x="195" y="64"/>
                  </a:lnTo>
                  <a:lnTo>
                    <a:pt x="196" y="64"/>
                  </a:lnTo>
                  <a:lnTo>
                    <a:pt x="197" y="64"/>
                  </a:lnTo>
                  <a:lnTo>
                    <a:pt x="197" y="65"/>
                  </a:lnTo>
                  <a:lnTo>
                    <a:pt x="198" y="66"/>
                  </a:lnTo>
                  <a:lnTo>
                    <a:pt x="198" y="67"/>
                  </a:lnTo>
                  <a:lnTo>
                    <a:pt x="197" y="67"/>
                  </a:lnTo>
                  <a:lnTo>
                    <a:pt x="196" y="67"/>
                  </a:lnTo>
                  <a:lnTo>
                    <a:pt x="197" y="68"/>
                  </a:lnTo>
                  <a:lnTo>
                    <a:pt x="197" y="69"/>
                  </a:lnTo>
                  <a:lnTo>
                    <a:pt x="198" y="70"/>
                  </a:lnTo>
                  <a:lnTo>
                    <a:pt x="199" y="70"/>
                  </a:lnTo>
                  <a:lnTo>
                    <a:pt x="199" y="72"/>
                  </a:lnTo>
                  <a:lnTo>
                    <a:pt x="199" y="73"/>
                  </a:lnTo>
                  <a:lnTo>
                    <a:pt x="198" y="73"/>
                  </a:lnTo>
                  <a:lnTo>
                    <a:pt x="197" y="73"/>
                  </a:lnTo>
                  <a:lnTo>
                    <a:pt x="197" y="74"/>
                  </a:lnTo>
                  <a:lnTo>
                    <a:pt x="198" y="74"/>
                  </a:lnTo>
                  <a:lnTo>
                    <a:pt x="198" y="75"/>
                  </a:lnTo>
                  <a:lnTo>
                    <a:pt x="198" y="76"/>
                  </a:lnTo>
                  <a:lnTo>
                    <a:pt x="198" y="77"/>
                  </a:lnTo>
                  <a:lnTo>
                    <a:pt x="199" y="77"/>
                  </a:lnTo>
                  <a:lnTo>
                    <a:pt x="199" y="78"/>
                  </a:lnTo>
                  <a:lnTo>
                    <a:pt x="198" y="78"/>
                  </a:lnTo>
                  <a:lnTo>
                    <a:pt x="198" y="79"/>
                  </a:lnTo>
                  <a:lnTo>
                    <a:pt x="198" y="80"/>
                  </a:lnTo>
                  <a:lnTo>
                    <a:pt x="197" y="80"/>
                  </a:lnTo>
                  <a:lnTo>
                    <a:pt x="197" y="81"/>
                  </a:lnTo>
                  <a:lnTo>
                    <a:pt x="196" y="81"/>
                  </a:lnTo>
                  <a:lnTo>
                    <a:pt x="197" y="83"/>
                  </a:lnTo>
                  <a:lnTo>
                    <a:pt x="196" y="83"/>
                  </a:lnTo>
                  <a:lnTo>
                    <a:pt x="197" y="83"/>
                  </a:lnTo>
                  <a:lnTo>
                    <a:pt x="196" y="83"/>
                  </a:lnTo>
                  <a:lnTo>
                    <a:pt x="196" y="85"/>
                  </a:lnTo>
                  <a:lnTo>
                    <a:pt x="195" y="85"/>
                  </a:lnTo>
                  <a:lnTo>
                    <a:pt x="196" y="85"/>
                  </a:lnTo>
                  <a:lnTo>
                    <a:pt x="197" y="85"/>
                  </a:lnTo>
                  <a:lnTo>
                    <a:pt x="197" y="86"/>
                  </a:lnTo>
                  <a:lnTo>
                    <a:pt x="198" y="86"/>
                  </a:lnTo>
                  <a:lnTo>
                    <a:pt x="198" y="85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201" y="85"/>
                  </a:lnTo>
                  <a:lnTo>
                    <a:pt x="202" y="83"/>
                  </a:lnTo>
                  <a:lnTo>
                    <a:pt x="203" y="83"/>
                  </a:lnTo>
                  <a:lnTo>
                    <a:pt x="204" y="83"/>
                  </a:lnTo>
                  <a:lnTo>
                    <a:pt x="204" y="85"/>
                  </a:lnTo>
                  <a:lnTo>
                    <a:pt x="205" y="85"/>
                  </a:lnTo>
                  <a:lnTo>
                    <a:pt x="205" y="86"/>
                  </a:lnTo>
                  <a:lnTo>
                    <a:pt x="204" y="86"/>
                  </a:lnTo>
                  <a:lnTo>
                    <a:pt x="204" y="87"/>
                  </a:lnTo>
                  <a:lnTo>
                    <a:pt x="204" y="88"/>
                  </a:lnTo>
                  <a:lnTo>
                    <a:pt x="203" y="88"/>
                  </a:lnTo>
                  <a:lnTo>
                    <a:pt x="203" y="89"/>
                  </a:lnTo>
                  <a:lnTo>
                    <a:pt x="203" y="90"/>
                  </a:lnTo>
                  <a:lnTo>
                    <a:pt x="203" y="91"/>
                  </a:lnTo>
                  <a:lnTo>
                    <a:pt x="203" y="92"/>
                  </a:lnTo>
                  <a:lnTo>
                    <a:pt x="202" y="92"/>
                  </a:lnTo>
                  <a:lnTo>
                    <a:pt x="202" y="93"/>
                  </a:lnTo>
                  <a:lnTo>
                    <a:pt x="202" y="94"/>
                  </a:lnTo>
                  <a:lnTo>
                    <a:pt x="202" y="95"/>
                  </a:lnTo>
                  <a:lnTo>
                    <a:pt x="202" y="96"/>
                  </a:lnTo>
                  <a:lnTo>
                    <a:pt x="203" y="96"/>
                  </a:lnTo>
                  <a:lnTo>
                    <a:pt x="203" y="97"/>
                  </a:lnTo>
                  <a:lnTo>
                    <a:pt x="204" y="97"/>
                  </a:lnTo>
                  <a:lnTo>
                    <a:pt x="205" y="97"/>
                  </a:lnTo>
                  <a:lnTo>
                    <a:pt x="205" y="98"/>
                  </a:lnTo>
                  <a:lnTo>
                    <a:pt x="205" y="99"/>
                  </a:lnTo>
                  <a:lnTo>
                    <a:pt x="206" y="99"/>
                  </a:lnTo>
                  <a:lnTo>
                    <a:pt x="207" y="99"/>
                  </a:lnTo>
                  <a:lnTo>
                    <a:pt x="209" y="100"/>
                  </a:lnTo>
                  <a:lnTo>
                    <a:pt x="208" y="100"/>
                  </a:lnTo>
                  <a:lnTo>
                    <a:pt x="209" y="100"/>
                  </a:lnTo>
                  <a:lnTo>
                    <a:pt x="209" y="101"/>
                  </a:lnTo>
                  <a:lnTo>
                    <a:pt x="209" y="100"/>
                  </a:lnTo>
                  <a:lnTo>
                    <a:pt x="208" y="101"/>
                  </a:lnTo>
                  <a:lnTo>
                    <a:pt x="208" y="103"/>
                  </a:lnTo>
                  <a:lnTo>
                    <a:pt x="208" y="104"/>
                  </a:lnTo>
                  <a:lnTo>
                    <a:pt x="208" y="105"/>
                  </a:lnTo>
                  <a:lnTo>
                    <a:pt x="208" y="106"/>
                  </a:lnTo>
                  <a:lnTo>
                    <a:pt x="208" y="107"/>
                  </a:lnTo>
                  <a:lnTo>
                    <a:pt x="207" y="107"/>
                  </a:lnTo>
                  <a:lnTo>
                    <a:pt x="207" y="108"/>
                  </a:lnTo>
                  <a:lnTo>
                    <a:pt x="206" y="107"/>
                  </a:lnTo>
                  <a:lnTo>
                    <a:pt x="206" y="108"/>
                  </a:lnTo>
                  <a:lnTo>
                    <a:pt x="206" y="107"/>
                  </a:lnTo>
                  <a:lnTo>
                    <a:pt x="205" y="108"/>
                  </a:lnTo>
                  <a:lnTo>
                    <a:pt x="204" y="108"/>
                  </a:lnTo>
                  <a:lnTo>
                    <a:pt x="203" y="108"/>
                  </a:lnTo>
                  <a:lnTo>
                    <a:pt x="202" y="108"/>
                  </a:lnTo>
                  <a:lnTo>
                    <a:pt x="201" y="109"/>
                  </a:lnTo>
                  <a:lnTo>
                    <a:pt x="200" y="109"/>
                  </a:lnTo>
                  <a:lnTo>
                    <a:pt x="200" y="111"/>
                  </a:lnTo>
                  <a:lnTo>
                    <a:pt x="200" y="113"/>
                  </a:lnTo>
                  <a:lnTo>
                    <a:pt x="201" y="113"/>
                  </a:lnTo>
                  <a:lnTo>
                    <a:pt x="200" y="113"/>
                  </a:lnTo>
                  <a:lnTo>
                    <a:pt x="200" y="115"/>
                  </a:lnTo>
                  <a:lnTo>
                    <a:pt x="199" y="115"/>
                  </a:lnTo>
                  <a:lnTo>
                    <a:pt x="199" y="116"/>
                  </a:lnTo>
                  <a:lnTo>
                    <a:pt x="199" y="115"/>
                  </a:lnTo>
                  <a:lnTo>
                    <a:pt x="199" y="116"/>
                  </a:lnTo>
                  <a:lnTo>
                    <a:pt x="198" y="116"/>
                  </a:lnTo>
                  <a:lnTo>
                    <a:pt x="198" y="117"/>
                  </a:lnTo>
                  <a:lnTo>
                    <a:pt x="198" y="118"/>
                  </a:lnTo>
                  <a:lnTo>
                    <a:pt x="197" y="118"/>
                  </a:lnTo>
                  <a:lnTo>
                    <a:pt x="197" y="119"/>
                  </a:lnTo>
                  <a:lnTo>
                    <a:pt x="197" y="120"/>
                  </a:lnTo>
                  <a:lnTo>
                    <a:pt x="197" y="121"/>
                  </a:lnTo>
                  <a:lnTo>
                    <a:pt x="196" y="121"/>
                  </a:lnTo>
                  <a:lnTo>
                    <a:pt x="196" y="122"/>
                  </a:lnTo>
                  <a:lnTo>
                    <a:pt x="195" y="122"/>
                  </a:lnTo>
                  <a:lnTo>
                    <a:pt x="195" y="123"/>
                  </a:lnTo>
                  <a:lnTo>
                    <a:pt x="195" y="124"/>
                  </a:lnTo>
                  <a:lnTo>
                    <a:pt x="195" y="125"/>
                  </a:lnTo>
                  <a:lnTo>
                    <a:pt x="195" y="126"/>
                  </a:lnTo>
                  <a:lnTo>
                    <a:pt x="195" y="127"/>
                  </a:lnTo>
                  <a:lnTo>
                    <a:pt x="196" y="127"/>
                  </a:lnTo>
                  <a:lnTo>
                    <a:pt x="195" y="127"/>
                  </a:lnTo>
                  <a:lnTo>
                    <a:pt x="195" y="126"/>
                  </a:lnTo>
                  <a:lnTo>
                    <a:pt x="195" y="127"/>
                  </a:lnTo>
                  <a:lnTo>
                    <a:pt x="194" y="127"/>
                  </a:lnTo>
                  <a:lnTo>
                    <a:pt x="194" y="128"/>
                  </a:lnTo>
                  <a:lnTo>
                    <a:pt x="195" y="128"/>
                  </a:lnTo>
                  <a:lnTo>
                    <a:pt x="194" y="128"/>
                  </a:lnTo>
                  <a:lnTo>
                    <a:pt x="194" y="129"/>
                  </a:lnTo>
                  <a:lnTo>
                    <a:pt x="195" y="129"/>
                  </a:lnTo>
                  <a:lnTo>
                    <a:pt x="194" y="129"/>
                  </a:lnTo>
                  <a:lnTo>
                    <a:pt x="194" y="130"/>
                  </a:lnTo>
                  <a:lnTo>
                    <a:pt x="194" y="131"/>
                  </a:lnTo>
                  <a:lnTo>
                    <a:pt x="194" y="132"/>
                  </a:lnTo>
                  <a:lnTo>
                    <a:pt x="193" y="132"/>
                  </a:lnTo>
                  <a:lnTo>
                    <a:pt x="193" y="133"/>
                  </a:lnTo>
                  <a:lnTo>
                    <a:pt x="194" y="133"/>
                  </a:lnTo>
                  <a:lnTo>
                    <a:pt x="194" y="134"/>
                  </a:lnTo>
                  <a:lnTo>
                    <a:pt x="195" y="134"/>
                  </a:lnTo>
                  <a:lnTo>
                    <a:pt x="196" y="135"/>
                  </a:lnTo>
                  <a:lnTo>
                    <a:pt x="197" y="135"/>
                  </a:lnTo>
                  <a:lnTo>
                    <a:pt x="198" y="135"/>
                  </a:lnTo>
                  <a:lnTo>
                    <a:pt x="198" y="134"/>
                  </a:lnTo>
                  <a:lnTo>
                    <a:pt x="199" y="134"/>
                  </a:lnTo>
                  <a:lnTo>
                    <a:pt x="199" y="133"/>
                  </a:lnTo>
                  <a:lnTo>
                    <a:pt x="199" y="132"/>
                  </a:lnTo>
                  <a:lnTo>
                    <a:pt x="199" y="131"/>
                  </a:lnTo>
                  <a:lnTo>
                    <a:pt x="199" y="132"/>
                  </a:lnTo>
                  <a:lnTo>
                    <a:pt x="199" y="131"/>
                  </a:lnTo>
                  <a:lnTo>
                    <a:pt x="200" y="131"/>
                  </a:lnTo>
                  <a:lnTo>
                    <a:pt x="200" y="130"/>
                  </a:lnTo>
                  <a:lnTo>
                    <a:pt x="201" y="130"/>
                  </a:lnTo>
                  <a:lnTo>
                    <a:pt x="201" y="129"/>
                  </a:lnTo>
                  <a:lnTo>
                    <a:pt x="201" y="128"/>
                  </a:lnTo>
                  <a:lnTo>
                    <a:pt x="202" y="128"/>
                  </a:lnTo>
                  <a:lnTo>
                    <a:pt x="202" y="127"/>
                  </a:lnTo>
                  <a:lnTo>
                    <a:pt x="203" y="127"/>
                  </a:lnTo>
                  <a:lnTo>
                    <a:pt x="204" y="127"/>
                  </a:lnTo>
                  <a:lnTo>
                    <a:pt x="204" y="126"/>
                  </a:lnTo>
                  <a:lnTo>
                    <a:pt x="204" y="125"/>
                  </a:lnTo>
                  <a:lnTo>
                    <a:pt x="205" y="125"/>
                  </a:lnTo>
                  <a:lnTo>
                    <a:pt x="205" y="124"/>
                  </a:lnTo>
                  <a:lnTo>
                    <a:pt x="206" y="124"/>
                  </a:lnTo>
                  <a:lnTo>
                    <a:pt x="205" y="123"/>
                  </a:lnTo>
                  <a:lnTo>
                    <a:pt x="205" y="122"/>
                  </a:lnTo>
                  <a:lnTo>
                    <a:pt x="206" y="121"/>
                  </a:lnTo>
                  <a:lnTo>
                    <a:pt x="206" y="120"/>
                  </a:lnTo>
                  <a:lnTo>
                    <a:pt x="207" y="119"/>
                  </a:lnTo>
                  <a:lnTo>
                    <a:pt x="207" y="118"/>
                  </a:lnTo>
                  <a:lnTo>
                    <a:pt x="208" y="118"/>
                  </a:lnTo>
                  <a:lnTo>
                    <a:pt x="207" y="118"/>
                  </a:lnTo>
                  <a:lnTo>
                    <a:pt x="208" y="118"/>
                  </a:lnTo>
                  <a:lnTo>
                    <a:pt x="208" y="117"/>
                  </a:lnTo>
                  <a:lnTo>
                    <a:pt x="208" y="116"/>
                  </a:lnTo>
                  <a:lnTo>
                    <a:pt x="209" y="116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3"/>
                  </a:lnTo>
                  <a:lnTo>
                    <a:pt x="211" y="115"/>
                  </a:lnTo>
                  <a:lnTo>
                    <a:pt x="212" y="115"/>
                  </a:lnTo>
                  <a:lnTo>
                    <a:pt x="212" y="113"/>
                  </a:lnTo>
                  <a:lnTo>
                    <a:pt x="213" y="113"/>
                  </a:lnTo>
                  <a:lnTo>
                    <a:pt x="212" y="113"/>
                  </a:lnTo>
                  <a:lnTo>
                    <a:pt x="213" y="113"/>
                  </a:lnTo>
                  <a:lnTo>
                    <a:pt x="214" y="113"/>
                  </a:lnTo>
                  <a:lnTo>
                    <a:pt x="215" y="111"/>
                  </a:lnTo>
                  <a:lnTo>
                    <a:pt x="216" y="111"/>
                  </a:lnTo>
                  <a:lnTo>
                    <a:pt x="215" y="111"/>
                  </a:lnTo>
                  <a:lnTo>
                    <a:pt x="216" y="111"/>
                  </a:lnTo>
                  <a:lnTo>
                    <a:pt x="217" y="113"/>
                  </a:lnTo>
                  <a:lnTo>
                    <a:pt x="218" y="113"/>
                  </a:lnTo>
                  <a:lnTo>
                    <a:pt x="218" y="115"/>
                  </a:lnTo>
                  <a:lnTo>
                    <a:pt x="218" y="113"/>
                  </a:lnTo>
                  <a:lnTo>
                    <a:pt x="218" y="111"/>
                  </a:lnTo>
                  <a:lnTo>
                    <a:pt x="217" y="111"/>
                  </a:lnTo>
                  <a:lnTo>
                    <a:pt x="217" y="109"/>
                  </a:lnTo>
                  <a:lnTo>
                    <a:pt x="217" y="108"/>
                  </a:lnTo>
                  <a:lnTo>
                    <a:pt x="218" y="108"/>
                  </a:lnTo>
                  <a:lnTo>
                    <a:pt x="218" y="107"/>
                  </a:lnTo>
                  <a:lnTo>
                    <a:pt x="218" y="106"/>
                  </a:lnTo>
                  <a:lnTo>
                    <a:pt x="219" y="105"/>
                  </a:lnTo>
                  <a:lnTo>
                    <a:pt x="219" y="104"/>
                  </a:lnTo>
                  <a:lnTo>
                    <a:pt x="219" y="103"/>
                  </a:lnTo>
                  <a:lnTo>
                    <a:pt x="219" y="102"/>
                  </a:lnTo>
                  <a:lnTo>
                    <a:pt x="219" y="101"/>
                  </a:lnTo>
                  <a:lnTo>
                    <a:pt x="221" y="101"/>
                  </a:lnTo>
                  <a:lnTo>
                    <a:pt x="219" y="101"/>
                  </a:lnTo>
                  <a:lnTo>
                    <a:pt x="221" y="101"/>
                  </a:lnTo>
                  <a:lnTo>
                    <a:pt x="221" y="102"/>
                  </a:lnTo>
                  <a:lnTo>
                    <a:pt x="221" y="101"/>
                  </a:lnTo>
                  <a:lnTo>
                    <a:pt x="221" y="100"/>
                  </a:lnTo>
                  <a:lnTo>
                    <a:pt x="221" y="99"/>
                  </a:lnTo>
                  <a:lnTo>
                    <a:pt x="221" y="98"/>
                  </a:lnTo>
                  <a:lnTo>
                    <a:pt x="221" y="97"/>
                  </a:lnTo>
                  <a:lnTo>
                    <a:pt x="221" y="96"/>
                  </a:lnTo>
                  <a:lnTo>
                    <a:pt x="222" y="96"/>
                  </a:lnTo>
                  <a:lnTo>
                    <a:pt x="221" y="96"/>
                  </a:lnTo>
                  <a:lnTo>
                    <a:pt x="221" y="95"/>
                  </a:lnTo>
                  <a:lnTo>
                    <a:pt x="221" y="94"/>
                  </a:lnTo>
                  <a:lnTo>
                    <a:pt x="222" y="94"/>
                  </a:lnTo>
                  <a:lnTo>
                    <a:pt x="221" y="94"/>
                  </a:lnTo>
                  <a:lnTo>
                    <a:pt x="222" y="94"/>
                  </a:lnTo>
                  <a:lnTo>
                    <a:pt x="222" y="93"/>
                  </a:lnTo>
                  <a:lnTo>
                    <a:pt x="222" y="94"/>
                  </a:lnTo>
                  <a:lnTo>
                    <a:pt x="223" y="94"/>
                  </a:lnTo>
                  <a:lnTo>
                    <a:pt x="224" y="95"/>
                  </a:lnTo>
                  <a:lnTo>
                    <a:pt x="224" y="94"/>
                  </a:lnTo>
                  <a:lnTo>
                    <a:pt x="224" y="93"/>
                  </a:lnTo>
                  <a:lnTo>
                    <a:pt x="225" y="92"/>
                  </a:lnTo>
                  <a:lnTo>
                    <a:pt x="225" y="93"/>
                  </a:lnTo>
                  <a:lnTo>
                    <a:pt x="225" y="92"/>
                  </a:lnTo>
                  <a:lnTo>
                    <a:pt x="226" y="92"/>
                  </a:lnTo>
                  <a:lnTo>
                    <a:pt x="226" y="91"/>
                  </a:lnTo>
                  <a:lnTo>
                    <a:pt x="226" y="90"/>
                  </a:lnTo>
                  <a:lnTo>
                    <a:pt x="226" y="89"/>
                  </a:lnTo>
                  <a:lnTo>
                    <a:pt x="226" y="88"/>
                  </a:lnTo>
                  <a:lnTo>
                    <a:pt x="227" y="88"/>
                  </a:lnTo>
                  <a:lnTo>
                    <a:pt x="228" y="88"/>
                  </a:lnTo>
                  <a:lnTo>
                    <a:pt x="228" y="87"/>
                  </a:lnTo>
                  <a:lnTo>
                    <a:pt x="228" y="86"/>
                  </a:lnTo>
                  <a:lnTo>
                    <a:pt x="228" y="85"/>
                  </a:lnTo>
                  <a:lnTo>
                    <a:pt x="228" y="86"/>
                  </a:lnTo>
                  <a:lnTo>
                    <a:pt x="229" y="86"/>
                  </a:lnTo>
                  <a:lnTo>
                    <a:pt x="229" y="85"/>
                  </a:lnTo>
                  <a:lnTo>
                    <a:pt x="231" y="85"/>
                  </a:lnTo>
                  <a:lnTo>
                    <a:pt x="231" y="86"/>
                  </a:lnTo>
                  <a:lnTo>
                    <a:pt x="231" y="87"/>
                  </a:lnTo>
                  <a:lnTo>
                    <a:pt x="231" y="88"/>
                  </a:lnTo>
                  <a:lnTo>
                    <a:pt x="231" y="89"/>
                  </a:lnTo>
                  <a:lnTo>
                    <a:pt x="231" y="90"/>
                  </a:lnTo>
                  <a:lnTo>
                    <a:pt x="231" y="89"/>
                  </a:lnTo>
                  <a:lnTo>
                    <a:pt x="229" y="89"/>
                  </a:lnTo>
                  <a:lnTo>
                    <a:pt x="229" y="90"/>
                  </a:lnTo>
                  <a:lnTo>
                    <a:pt x="229" y="91"/>
                  </a:lnTo>
                  <a:lnTo>
                    <a:pt x="229" y="92"/>
                  </a:lnTo>
                  <a:lnTo>
                    <a:pt x="229" y="93"/>
                  </a:lnTo>
                  <a:lnTo>
                    <a:pt x="229" y="94"/>
                  </a:lnTo>
                  <a:lnTo>
                    <a:pt x="231" y="94"/>
                  </a:lnTo>
                  <a:lnTo>
                    <a:pt x="229" y="95"/>
                  </a:lnTo>
                  <a:lnTo>
                    <a:pt x="229" y="94"/>
                  </a:lnTo>
                  <a:lnTo>
                    <a:pt x="228" y="94"/>
                  </a:lnTo>
                  <a:lnTo>
                    <a:pt x="228" y="95"/>
                  </a:lnTo>
                  <a:lnTo>
                    <a:pt x="229" y="95"/>
                  </a:lnTo>
                  <a:lnTo>
                    <a:pt x="229" y="96"/>
                  </a:lnTo>
                  <a:lnTo>
                    <a:pt x="229" y="97"/>
                  </a:lnTo>
                  <a:lnTo>
                    <a:pt x="229" y="98"/>
                  </a:lnTo>
                  <a:lnTo>
                    <a:pt x="229" y="99"/>
                  </a:lnTo>
                  <a:lnTo>
                    <a:pt x="229" y="98"/>
                  </a:lnTo>
                  <a:lnTo>
                    <a:pt x="228" y="98"/>
                  </a:lnTo>
                  <a:lnTo>
                    <a:pt x="228" y="99"/>
                  </a:lnTo>
                  <a:lnTo>
                    <a:pt x="229" y="99"/>
                  </a:lnTo>
                  <a:lnTo>
                    <a:pt x="229" y="100"/>
                  </a:lnTo>
                  <a:lnTo>
                    <a:pt x="229" y="99"/>
                  </a:lnTo>
                  <a:lnTo>
                    <a:pt x="229" y="100"/>
                  </a:lnTo>
                  <a:lnTo>
                    <a:pt x="228" y="100"/>
                  </a:lnTo>
                  <a:lnTo>
                    <a:pt x="229" y="100"/>
                  </a:lnTo>
                  <a:lnTo>
                    <a:pt x="228" y="100"/>
                  </a:lnTo>
                  <a:lnTo>
                    <a:pt x="228" y="99"/>
                  </a:lnTo>
                  <a:lnTo>
                    <a:pt x="227" y="99"/>
                  </a:lnTo>
                  <a:lnTo>
                    <a:pt x="227" y="100"/>
                  </a:lnTo>
                  <a:lnTo>
                    <a:pt x="227" y="101"/>
                  </a:lnTo>
                  <a:lnTo>
                    <a:pt x="227" y="102"/>
                  </a:lnTo>
                  <a:lnTo>
                    <a:pt x="227" y="103"/>
                  </a:lnTo>
                  <a:lnTo>
                    <a:pt x="226" y="103"/>
                  </a:lnTo>
                  <a:lnTo>
                    <a:pt x="225" y="104"/>
                  </a:lnTo>
                  <a:lnTo>
                    <a:pt x="225" y="105"/>
                  </a:lnTo>
                  <a:lnTo>
                    <a:pt x="225" y="106"/>
                  </a:lnTo>
                  <a:lnTo>
                    <a:pt x="225" y="107"/>
                  </a:lnTo>
                  <a:lnTo>
                    <a:pt x="226" y="107"/>
                  </a:lnTo>
                  <a:lnTo>
                    <a:pt x="226" y="108"/>
                  </a:lnTo>
                  <a:lnTo>
                    <a:pt x="225" y="108"/>
                  </a:lnTo>
                  <a:lnTo>
                    <a:pt x="225" y="109"/>
                  </a:lnTo>
                  <a:lnTo>
                    <a:pt x="224" y="109"/>
                  </a:lnTo>
                  <a:lnTo>
                    <a:pt x="224" y="111"/>
                  </a:lnTo>
                  <a:lnTo>
                    <a:pt x="225" y="111"/>
                  </a:lnTo>
                  <a:lnTo>
                    <a:pt x="224" y="111"/>
                  </a:lnTo>
                  <a:lnTo>
                    <a:pt x="223" y="113"/>
                  </a:lnTo>
                  <a:lnTo>
                    <a:pt x="222" y="113"/>
                  </a:lnTo>
                  <a:lnTo>
                    <a:pt x="222" y="115"/>
                  </a:lnTo>
                  <a:lnTo>
                    <a:pt x="221" y="115"/>
                  </a:lnTo>
                  <a:lnTo>
                    <a:pt x="221" y="116"/>
                  </a:lnTo>
                  <a:lnTo>
                    <a:pt x="221" y="117"/>
                  </a:lnTo>
                  <a:lnTo>
                    <a:pt x="221" y="118"/>
                  </a:lnTo>
                  <a:lnTo>
                    <a:pt x="221" y="119"/>
                  </a:lnTo>
                  <a:lnTo>
                    <a:pt x="221" y="120"/>
                  </a:lnTo>
                  <a:lnTo>
                    <a:pt x="221" y="121"/>
                  </a:lnTo>
                  <a:lnTo>
                    <a:pt x="219" y="121"/>
                  </a:lnTo>
                  <a:lnTo>
                    <a:pt x="219" y="122"/>
                  </a:lnTo>
                  <a:lnTo>
                    <a:pt x="219" y="123"/>
                  </a:lnTo>
                  <a:lnTo>
                    <a:pt x="219" y="124"/>
                  </a:lnTo>
                  <a:lnTo>
                    <a:pt x="219" y="125"/>
                  </a:lnTo>
                  <a:lnTo>
                    <a:pt x="219" y="126"/>
                  </a:lnTo>
                  <a:lnTo>
                    <a:pt x="218" y="127"/>
                  </a:lnTo>
                  <a:lnTo>
                    <a:pt x="217" y="128"/>
                  </a:lnTo>
                  <a:lnTo>
                    <a:pt x="217" y="129"/>
                  </a:lnTo>
                  <a:lnTo>
                    <a:pt x="217" y="130"/>
                  </a:lnTo>
                  <a:lnTo>
                    <a:pt x="217" y="131"/>
                  </a:lnTo>
                  <a:lnTo>
                    <a:pt x="216" y="131"/>
                  </a:lnTo>
                  <a:lnTo>
                    <a:pt x="216" y="132"/>
                  </a:lnTo>
                  <a:lnTo>
                    <a:pt x="216" y="133"/>
                  </a:lnTo>
                  <a:lnTo>
                    <a:pt x="216" y="134"/>
                  </a:lnTo>
                  <a:lnTo>
                    <a:pt x="216" y="135"/>
                  </a:lnTo>
                  <a:lnTo>
                    <a:pt x="216" y="136"/>
                  </a:lnTo>
                  <a:lnTo>
                    <a:pt x="216" y="137"/>
                  </a:lnTo>
                  <a:lnTo>
                    <a:pt x="215" y="137"/>
                  </a:lnTo>
                  <a:lnTo>
                    <a:pt x="216" y="137"/>
                  </a:lnTo>
                  <a:lnTo>
                    <a:pt x="215" y="137"/>
                  </a:lnTo>
                  <a:lnTo>
                    <a:pt x="215" y="138"/>
                  </a:lnTo>
                  <a:lnTo>
                    <a:pt x="215" y="139"/>
                  </a:lnTo>
                  <a:lnTo>
                    <a:pt x="215" y="141"/>
                  </a:lnTo>
                  <a:lnTo>
                    <a:pt x="215" y="143"/>
                  </a:lnTo>
                  <a:lnTo>
                    <a:pt x="214" y="144"/>
                  </a:lnTo>
                  <a:lnTo>
                    <a:pt x="214" y="145"/>
                  </a:lnTo>
                  <a:lnTo>
                    <a:pt x="214" y="146"/>
                  </a:lnTo>
                  <a:lnTo>
                    <a:pt x="215" y="147"/>
                  </a:lnTo>
                  <a:lnTo>
                    <a:pt x="215" y="148"/>
                  </a:lnTo>
                  <a:lnTo>
                    <a:pt x="216" y="148"/>
                  </a:lnTo>
                  <a:lnTo>
                    <a:pt x="216" y="149"/>
                  </a:lnTo>
                  <a:lnTo>
                    <a:pt x="216" y="150"/>
                  </a:lnTo>
                  <a:lnTo>
                    <a:pt x="217" y="151"/>
                  </a:lnTo>
                  <a:lnTo>
                    <a:pt x="216" y="152"/>
                  </a:lnTo>
                  <a:lnTo>
                    <a:pt x="216" y="153"/>
                  </a:lnTo>
                  <a:lnTo>
                    <a:pt x="216" y="154"/>
                  </a:lnTo>
                  <a:lnTo>
                    <a:pt x="215" y="154"/>
                  </a:lnTo>
                  <a:lnTo>
                    <a:pt x="215" y="155"/>
                  </a:lnTo>
                  <a:lnTo>
                    <a:pt x="213" y="156"/>
                  </a:lnTo>
                  <a:lnTo>
                    <a:pt x="212" y="157"/>
                  </a:lnTo>
                  <a:lnTo>
                    <a:pt x="212" y="158"/>
                  </a:lnTo>
                  <a:lnTo>
                    <a:pt x="211" y="158"/>
                  </a:lnTo>
                  <a:lnTo>
                    <a:pt x="211" y="159"/>
                  </a:lnTo>
                  <a:lnTo>
                    <a:pt x="211" y="160"/>
                  </a:lnTo>
                  <a:lnTo>
                    <a:pt x="211" y="161"/>
                  </a:lnTo>
                  <a:lnTo>
                    <a:pt x="211" y="162"/>
                  </a:lnTo>
                  <a:lnTo>
                    <a:pt x="211" y="164"/>
                  </a:lnTo>
                  <a:lnTo>
                    <a:pt x="211" y="166"/>
                  </a:lnTo>
                  <a:lnTo>
                    <a:pt x="209" y="166"/>
                  </a:lnTo>
                  <a:lnTo>
                    <a:pt x="209" y="167"/>
                  </a:lnTo>
                  <a:lnTo>
                    <a:pt x="209" y="168"/>
                  </a:lnTo>
                  <a:lnTo>
                    <a:pt x="209" y="169"/>
                  </a:lnTo>
                  <a:lnTo>
                    <a:pt x="209" y="170"/>
                  </a:lnTo>
                  <a:lnTo>
                    <a:pt x="209" y="171"/>
                  </a:lnTo>
                  <a:lnTo>
                    <a:pt x="209" y="172"/>
                  </a:lnTo>
                  <a:lnTo>
                    <a:pt x="209" y="173"/>
                  </a:lnTo>
                  <a:lnTo>
                    <a:pt x="209" y="174"/>
                  </a:lnTo>
                  <a:lnTo>
                    <a:pt x="209" y="175"/>
                  </a:lnTo>
                  <a:lnTo>
                    <a:pt x="209" y="176"/>
                  </a:lnTo>
                  <a:lnTo>
                    <a:pt x="211" y="176"/>
                  </a:lnTo>
                  <a:lnTo>
                    <a:pt x="211" y="177"/>
                  </a:lnTo>
                  <a:lnTo>
                    <a:pt x="211" y="178"/>
                  </a:lnTo>
                  <a:lnTo>
                    <a:pt x="211" y="179"/>
                  </a:lnTo>
                  <a:lnTo>
                    <a:pt x="211" y="180"/>
                  </a:lnTo>
                  <a:lnTo>
                    <a:pt x="211" y="181"/>
                  </a:lnTo>
                  <a:lnTo>
                    <a:pt x="211" y="182"/>
                  </a:lnTo>
                  <a:lnTo>
                    <a:pt x="211" y="183"/>
                  </a:lnTo>
                  <a:lnTo>
                    <a:pt x="211" y="184"/>
                  </a:lnTo>
                  <a:lnTo>
                    <a:pt x="211" y="185"/>
                  </a:lnTo>
                  <a:lnTo>
                    <a:pt x="211" y="186"/>
                  </a:lnTo>
                  <a:lnTo>
                    <a:pt x="209" y="187"/>
                  </a:lnTo>
                  <a:lnTo>
                    <a:pt x="209" y="188"/>
                  </a:lnTo>
                  <a:lnTo>
                    <a:pt x="209" y="189"/>
                  </a:lnTo>
                  <a:lnTo>
                    <a:pt x="209" y="190"/>
                  </a:lnTo>
                  <a:lnTo>
                    <a:pt x="209" y="192"/>
                  </a:lnTo>
                  <a:lnTo>
                    <a:pt x="209" y="194"/>
                  </a:lnTo>
                  <a:lnTo>
                    <a:pt x="209" y="196"/>
                  </a:lnTo>
                  <a:lnTo>
                    <a:pt x="209" y="197"/>
                  </a:lnTo>
                  <a:lnTo>
                    <a:pt x="208" y="197"/>
                  </a:lnTo>
                  <a:lnTo>
                    <a:pt x="208" y="198"/>
                  </a:lnTo>
                  <a:lnTo>
                    <a:pt x="207" y="199"/>
                  </a:lnTo>
                  <a:lnTo>
                    <a:pt x="207" y="200"/>
                  </a:lnTo>
                  <a:lnTo>
                    <a:pt x="207" y="201"/>
                  </a:lnTo>
                  <a:lnTo>
                    <a:pt x="206" y="201"/>
                  </a:lnTo>
                  <a:lnTo>
                    <a:pt x="206" y="200"/>
                  </a:lnTo>
                  <a:lnTo>
                    <a:pt x="206" y="201"/>
                  </a:lnTo>
                  <a:lnTo>
                    <a:pt x="207" y="201"/>
                  </a:lnTo>
                  <a:lnTo>
                    <a:pt x="206" y="201"/>
                  </a:lnTo>
                  <a:lnTo>
                    <a:pt x="207" y="201"/>
                  </a:lnTo>
                  <a:lnTo>
                    <a:pt x="206" y="201"/>
                  </a:lnTo>
                  <a:lnTo>
                    <a:pt x="206" y="202"/>
                  </a:lnTo>
                  <a:lnTo>
                    <a:pt x="206" y="203"/>
                  </a:lnTo>
                  <a:lnTo>
                    <a:pt x="206" y="204"/>
                  </a:lnTo>
                  <a:lnTo>
                    <a:pt x="206" y="205"/>
                  </a:lnTo>
                  <a:lnTo>
                    <a:pt x="206" y="206"/>
                  </a:lnTo>
                  <a:lnTo>
                    <a:pt x="206" y="207"/>
                  </a:lnTo>
                  <a:lnTo>
                    <a:pt x="205" y="209"/>
                  </a:lnTo>
                  <a:lnTo>
                    <a:pt x="205" y="210"/>
                  </a:lnTo>
                  <a:lnTo>
                    <a:pt x="206" y="210"/>
                  </a:lnTo>
                  <a:lnTo>
                    <a:pt x="206" y="211"/>
                  </a:lnTo>
                  <a:lnTo>
                    <a:pt x="206" y="212"/>
                  </a:lnTo>
                  <a:lnTo>
                    <a:pt x="207" y="212"/>
                  </a:lnTo>
                  <a:lnTo>
                    <a:pt x="207" y="213"/>
                  </a:lnTo>
                  <a:lnTo>
                    <a:pt x="207" y="214"/>
                  </a:lnTo>
                  <a:lnTo>
                    <a:pt x="206" y="216"/>
                  </a:lnTo>
                  <a:lnTo>
                    <a:pt x="207" y="217"/>
                  </a:lnTo>
                  <a:lnTo>
                    <a:pt x="208" y="218"/>
                  </a:lnTo>
                  <a:lnTo>
                    <a:pt x="208" y="219"/>
                  </a:lnTo>
                  <a:lnTo>
                    <a:pt x="208" y="220"/>
                  </a:lnTo>
                  <a:lnTo>
                    <a:pt x="207" y="220"/>
                  </a:lnTo>
                  <a:lnTo>
                    <a:pt x="208" y="220"/>
                  </a:lnTo>
                  <a:lnTo>
                    <a:pt x="207" y="222"/>
                  </a:lnTo>
                  <a:lnTo>
                    <a:pt x="208" y="224"/>
                  </a:lnTo>
                  <a:lnTo>
                    <a:pt x="209" y="224"/>
                  </a:lnTo>
                  <a:lnTo>
                    <a:pt x="209" y="225"/>
                  </a:lnTo>
                  <a:lnTo>
                    <a:pt x="209" y="227"/>
                  </a:lnTo>
                  <a:lnTo>
                    <a:pt x="209" y="228"/>
                  </a:lnTo>
                  <a:lnTo>
                    <a:pt x="209" y="229"/>
                  </a:lnTo>
                  <a:lnTo>
                    <a:pt x="209" y="230"/>
                  </a:lnTo>
                  <a:lnTo>
                    <a:pt x="211" y="232"/>
                  </a:lnTo>
                  <a:lnTo>
                    <a:pt x="212" y="234"/>
                  </a:lnTo>
                  <a:lnTo>
                    <a:pt x="213" y="235"/>
                  </a:lnTo>
                  <a:lnTo>
                    <a:pt x="214" y="236"/>
                  </a:lnTo>
                  <a:lnTo>
                    <a:pt x="213" y="237"/>
                  </a:lnTo>
                  <a:lnTo>
                    <a:pt x="213" y="238"/>
                  </a:lnTo>
                  <a:lnTo>
                    <a:pt x="213" y="239"/>
                  </a:lnTo>
                  <a:lnTo>
                    <a:pt x="214" y="239"/>
                  </a:lnTo>
                  <a:lnTo>
                    <a:pt x="213" y="239"/>
                  </a:lnTo>
                  <a:lnTo>
                    <a:pt x="213" y="241"/>
                  </a:lnTo>
                  <a:lnTo>
                    <a:pt x="212" y="243"/>
                  </a:lnTo>
                  <a:lnTo>
                    <a:pt x="212" y="244"/>
                  </a:lnTo>
                  <a:lnTo>
                    <a:pt x="212" y="247"/>
                  </a:lnTo>
                  <a:lnTo>
                    <a:pt x="213" y="248"/>
                  </a:lnTo>
                  <a:lnTo>
                    <a:pt x="213" y="252"/>
                  </a:lnTo>
                  <a:lnTo>
                    <a:pt x="214" y="252"/>
                  </a:lnTo>
                  <a:lnTo>
                    <a:pt x="213" y="253"/>
                  </a:lnTo>
                  <a:lnTo>
                    <a:pt x="213" y="252"/>
                  </a:lnTo>
                  <a:lnTo>
                    <a:pt x="213" y="253"/>
                  </a:lnTo>
                  <a:lnTo>
                    <a:pt x="209" y="253"/>
                  </a:lnTo>
                  <a:lnTo>
                    <a:pt x="206" y="253"/>
                  </a:lnTo>
                  <a:lnTo>
                    <a:pt x="205" y="253"/>
                  </a:lnTo>
                  <a:lnTo>
                    <a:pt x="204" y="253"/>
                  </a:lnTo>
                  <a:lnTo>
                    <a:pt x="201" y="254"/>
                  </a:lnTo>
                  <a:lnTo>
                    <a:pt x="198" y="254"/>
                  </a:lnTo>
                  <a:lnTo>
                    <a:pt x="197" y="254"/>
                  </a:lnTo>
                  <a:lnTo>
                    <a:pt x="196" y="254"/>
                  </a:lnTo>
                  <a:lnTo>
                    <a:pt x="195" y="254"/>
                  </a:lnTo>
                  <a:lnTo>
                    <a:pt x="194" y="254"/>
                  </a:lnTo>
                  <a:lnTo>
                    <a:pt x="193" y="254"/>
                  </a:lnTo>
                  <a:lnTo>
                    <a:pt x="185" y="255"/>
                  </a:lnTo>
                  <a:lnTo>
                    <a:pt x="180" y="256"/>
                  </a:lnTo>
                  <a:lnTo>
                    <a:pt x="179" y="256"/>
                  </a:lnTo>
                  <a:lnTo>
                    <a:pt x="177" y="256"/>
                  </a:lnTo>
                  <a:lnTo>
                    <a:pt x="176" y="256"/>
                  </a:lnTo>
                  <a:lnTo>
                    <a:pt x="175" y="256"/>
                  </a:lnTo>
                  <a:lnTo>
                    <a:pt x="174" y="256"/>
                  </a:lnTo>
                  <a:lnTo>
                    <a:pt x="173" y="256"/>
                  </a:lnTo>
                  <a:lnTo>
                    <a:pt x="172" y="257"/>
                  </a:lnTo>
                  <a:lnTo>
                    <a:pt x="171" y="257"/>
                  </a:lnTo>
                  <a:lnTo>
                    <a:pt x="170" y="257"/>
                  </a:lnTo>
                  <a:lnTo>
                    <a:pt x="168" y="257"/>
                  </a:lnTo>
                  <a:lnTo>
                    <a:pt x="167" y="257"/>
                  </a:lnTo>
                  <a:lnTo>
                    <a:pt x="165" y="257"/>
                  </a:lnTo>
                  <a:lnTo>
                    <a:pt x="164" y="257"/>
                  </a:lnTo>
                  <a:lnTo>
                    <a:pt x="163" y="257"/>
                  </a:lnTo>
                  <a:lnTo>
                    <a:pt x="162" y="257"/>
                  </a:lnTo>
                  <a:lnTo>
                    <a:pt x="161" y="257"/>
                  </a:lnTo>
                  <a:lnTo>
                    <a:pt x="160" y="257"/>
                  </a:lnTo>
                  <a:lnTo>
                    <a:pt x="158" y="257"/>
                  </a:lnTo>
                  <a:lnTo>
                    <a:pt x="157" y="258"/>
                  </a:lnTo>
                  <a:lnTo>
                    <a:pt x="156" y="258"/>
                  </a:lnTo>
                  <a:lnTo>
                    <a:pt x="155" y="258"/>
                  </a:lnTo>
                  <a:lnTo>
                    <a:pt x="154" y="258"/>
                  </a:lnTo>
                  <a:lnTo>
                    <a:pt x="153" y="258"/>
                  </a:lnTo>
                  <a:lnTo>
                    <a:pt x="151" y="258"/>
                  </a:lnTo>
                  <a:lnTo>
                    <a:pt x="150" y="258"/>
                  </a:lnTo>
                  <a:lnTo>
                    <a:pt x="149" y="258"/>
                  </a:lnTo>
                  <a:lnTo>
                    <a:pt x="148" y="258"/>
                  </a:lnTo>
                  <a:lnTo>
                    <a:pt x="147" y="258"/>
                  </a:lnTo>
                  <a:lnTo>
                    <a:pt x="146" y="258"/>
                  </a:lnTo>
                  <a:lnTo>
                    <a:pt x="145" y="258"/>
                  </a:lnTo>
                  <a:lnTo>
                    <a:pt x="144" y="258"/>
                  </a:lnTo>
                  <a:lnTo>
                    <a:pt x="143" y="259"/>
                  </a:lnTo>
                  <a:lnTo>
                    <a:pt x="142" y="259"/>
                  </a:lnTo>
                  <a:lnTo>
                    <a:pt x="141" y="259"/>
                  </a:lnTo>
                  <a:lnTo>
                    <a:pt x="140" y="259"/>
                  </a:lnTo>
                  <a:lnTo>
                    <a:pt x="139" y="259"/>
                  </a:lnTo>
                  <a:lnTo>
                    <a:pt x="138" y="259"/>
                  </a:lnTo>
                  <a:lnTo>
                    <a:pt x="137" y="259"/>
                  </a:lnTo>
                  <a:lnTo>
                    <a:pt x="135" y="259"/>
                  </a:lnTo>
                  <a:lnTo>
                    <a:pt x="134" y="259"/>
                  </a:lnTo>
                  <a:lnTo>
                    <a:pt x="133" y="259"/>
                  </a:lnTo>
                  <a:lnTo>
                    <a:pt x="131" y="259"/>
                  </a:lnTo>
                  <a:lnTo>
                    <a:pt x="129" y="259"/>
                  </a:lnTo>
                  <a:lnTo>
                    <a:pt x="127" y="259"/>
                  </a:lnTo>
                  <a:lnTo>
                    <a:pt x="126" y="260"/>
                  </a:lnTo>
                  <a:lnTo>
                    <a:pt x="123" y="260"/>
                  </a:lnTo>
                  <a:lnTo>
                    <a:pt x="122" y="260"/>
                  </a:lnTo>
                  <a:lnTo>
                    <a:pt x="121" y="260"/>
                  </a:lnTo>
                  <a:lnTo>
                    <a:pt x="117" y="260"/>
                  </a:lnTo>
                  <a:lnTo>
                    <a:pt x="115" y="260"/>
                  </a:lnTo>
                  <a:lnTo>
                    <a:pt x="114" y="260"/>
                  </a:lnTo>
                  <a:lnTo>
                    <a:pt x="113" y="260"/>
                  </a:lnTo>
                  <a:lnTo>
                    <a:pt x="112" y="261"/>
                  </a:lnTo>
                  <a:lnTo>
                    <a:pt x="108" y="261"/>
                  </a:lnTo>
                  <a:lnTo>
                    <a:pt x="107" y="261"/>
                  </a:lnTo>
                  <a:lnTo>
                    <a:pt x="105" y="261"/>
                  </a:lnTo>
                  <a:lnTo>
                    <a:pt x="104" y="261"/>
                  </a:lnTo>
                  <a:lnTo>
                    <a:pt x="102" y="261"/>
                  </a:lnTo>
                  <a:lnTo>
                    <a:pt x="98" y="261"/>
                  </a:lnTo>
                  <a:lnTo>
                    <a:pt x="98" y="260"/>
                  </a:lnTo>
                  <a:lnTo>
                    <a:pt x="98" y="259"/>
                  </a:lnTo>
                  <a:lnTo>
                    <a:pt x="97" y="259"/>
                  </a:lnTo>
                  <a:lnTo>
                    <a:pt x="97" y="258"/>
                  </a:lnTo>
                  <a:lnTo>
                    <a:pt x="96" y="257"/>
                  </a:lnTo>
                  <a:lnTo>
                    <a:pt x="96" y="256"/>
                  </a:lnTo>
                  <a:lnTo>
                    <a:pt x="95" y="255"/>
                  </a:lnTo>
                  <a:lnTo>
                    <a:pt x="95" y="254"/>
                  </a:lnTo>
                  <a:lnTo>
                    <a:pt x="94" y="254"/>
                  </a:lnTo>
                  <a:lnTo>
                    <a:pt x="94" y="253"/>
                  </a:lnTo>
                  <a:lnTo>
                    <a:pt x="93" y="253"/>
                  </a:lnTo>
                  <a:lnTo>
                    <a:pt x="92" y="253"/>
                  </a:lnTo>
                  <a:lnTo>
                    <a:pt x="91" y="253"/>
                  </a:lnTo>
                  <a:lnTo>
                    <a:pt x="90" y="253"/>
                  </a:lnTo>
                  <a:lnTo>
                    <a:pt x="89" y="253"/>
                  </a:lnTo>
                  <a:lnTo>
                    <a:pt x="89" y="252"/>
                  </a:lnTo>
                  <a:lnTo>
                    <a:pt x="88" y="252"/>
                  </a:lnTo>
                  <a:lnTo>
                    <a:pt x="87" y="252"/>
                  </a:lnTo>
                  <a:lnTo>
                    <a:pt x="86" y="252"/>
                  </a:lnTo>
                  <a:lnTo>
                    <a:pt x="84" y="252"/>
                  </a:lnTo>
                  <a:lnTo>
                    <a:pt x="84" y="250"/>
                  </a:lnTo>
                  <a:lnTo>
                    <a:pt x="83" y="250"/>
                  </a:lnTo>
                  <a:lnTo>
                    <a:pt x="82" y="250"/>
                  </a:lnTo>
                  <a:lnTo>
                    <a:pt x="81" y="250"/>
                  </a:lnTo>
                  <a:lnTo>
                    <a:pt x="81" y="248"/>
                  </a:lnTo>
                  <a:lnTo>
                    <a:pt x="80" y="248"/>
                  </a:lnTo>
                  <a:lnTo>
                    <a:pt x="80" y="247"/>
                  </a:lnTo>
                  <a:lnTo>
                    <a:pt x="80" y="246"/>
                  </a:lnTo>
                  <a:lnTo>
                    <a:pt x="79" y="245"/>
                  </a:lnTo>
                  <a:lnTo>
                    <a:pt x="79" y="244"/>
                  </a:lnTo>
                  <a:lnTo>
                    <a:pt x="79" y="243"/>
                  </a:lnTo>
                  <a:lnTo>
                    <a:pt x="78" y="242"/>
                  </a:lnTo>
                  <a:lnTo>
                    <a:pt x="78" y="241"/>
                  </a:lnTo>
                  <a:lnTo>
                    <a:pt x="78" y="240"/>
                  </a:lnTo>
                  <a:lnTo>
                    <a:pt x="77" y="240"/>
                  </a:lnTo>
                  <a:lnTo>
                    <a:pt x="76" y="240"/>
                  </a:lnTo>
                  <a:lnTo>
                    <a:pt x="76" y="239"/>
                  </a:lnTo>
                  <a:lnTo>
                    <a:pt x="76" y="238"/>
                  </a:lnTo>
                  <a:lnTo>
                    <a:pt x="76" y="237"/>
                  </a:lnTo>
                  <a:lnTo>
                    <a:pt x="76" y="236"/>
                  </a:lnTo>
                  <a:lnTo>
                    <a:pt x="76" y="235"/>
                  </a:lnTo>
                  <a:lnTo>
                    <a:pt x="76" y="232"/>
                  </a:lnTo>
                  <a:lnTo>
                    <a:pt x="74" y="232"/>
                  </a:lnTo>
                  <a:lnTo>
                    <a:pt x="74" y="230"/>
                  </a:lnTo>
                  <a:lnTo>
                    <a:pt x="74" y="229"/>
                  </a:lnTo>
                  <a:lnTo>
                    <a:pt x="74" y="228"/>
                  </a:lnTo>
                  <a:lnTo>
                    <a:pt x="74" y="226"/>
                  </a:lnTo>
                  <a:lnTo>
                    <a:pt x="76" y="225"/>
                  </a:lnTo>
                  <a:lnTo>
                    <a:pt x="76" y="224"/>
                  </a:lnTo>
                  <a:lnTo>
                    <a:pt x="76" y="222"/>
                  </a:lnTo>
                  <a:lnTo>
                    <a:pt x="77" y="222"/>
                  </a:lnTo>
                  <a:lnTo>
                    <a:pt x="78" y="220"/>
                  </a:lnTo>
                  <a:lnTo>
                    <a:pt x="79" y="220"/>
                  </a:lnTo>
                  <a:lnTo>
                    <a:pt x="79" y="219"/>
                  </a:lnTo>
                  <a:lnTo>
                    <a:pt x="78" y="219"/>
                  </a:lnTo>
                  <a:lnTo>
                    <a:pt x="78" y="218"/>
                  </a:lnTo>
                  <a:lnTo>
                    <a:pt x="77" y="217"/>
                  </a:lnTo>
                  <a:lnTo>
                    <a:pt x="76" y="216"/>
                  </a:lnTo>
                  <a:lnTo>
                    <a:pt x="76" y="215"/>
                  </a:lnTo>
                  <a:lnTo>
                    <a:pt x="74" y="215"/>
                  </a:lnTo>
                  <a:lnTo>
                    <a:pt x="74" y="214"/>
                  </a:lnTo>
                  <a:lnTo>
                    <a:pt x="73" y="214"/>
                  </a:lnTo>
                  <a:lnTo>
                    <a:pt x="72" y="213"/>
                  </a:lnTo>
                  <a:lnTo>
                    <a:pt x="73" y="212"/>
                  </a:lnTo>
                  <a:lnTo>
                    <a:pt x="73" y="211"/>
                  </a:lnTo>
                  <a:lnTo>
                    <a:pt x="73" y="210"/>
                  </a:lnTo>
                  <a:lnTo>
                    <a:pt x="73" y="209"/>
                  </a:lnTo>
                  <a:lnTo>
                    <a:pt x="72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7"/>
                  </a:lnTo>
                  <a:lnTo>
                    <a:pt x="72" y="207"/>
                  </a:lnTo>
                  <a:lnTo>
                    <a:pt x="72" y="206"/>
                  </a:lnTo>
                  <a:lnTo>
                    <a:pt x="72" y="205"/>
                  </a:lnTo>
                  <a:lnTo>
                    <a:pt x="72" y="204"/>
                  </a:lnTo>
                  <a:lnTo>
                    <a:pt x="71" y="203"/>
                  </a:lnTo>
                  <a:lnTo>
                    <a:pt x="71" y="202"/>
                  </a:lnTo>
                  <a:lnTo>
                    <a:pt x="71" y="201"/>
                  </a:lnTo>
                  <a:lnTo>
                    <a:pt x="71" y="200"/>
                  </a:lnTo>
                  <a:lnTo>
                    <a:pt x="71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9" y="197"/>
                  </a:lnTo>
                  <a:lnTo>
                    <a:pt x="69" y="196"/>
                  </a:lnTo>
                  <a:lnTo>
                    <a:pt x="69" y="194"/>
                  </a:lnTo>
                  <a:lnTo>
                    <a:pt x="69" y="192"/>
                  </a:lnTo>
                  <a:lnTo>
                    <a:pt x="69" y="190"/>
                  </a:lnTo>
                  <a:lnTo>
                    <a:pt x="70" y="190"/>
                  </a:lnTo>
                  <a:lnTo>
                    <a:pt x="70" y="189"/>
                  </a:lnTo>
                  <a:lnTo>
                    <a:pt x="69" y="188"/>
                  </a:lnTo>
                  <a:lnTo>
                    <a:pt x="69" y="187"/>
                  </a:lnTo>
                  <a:lnTo>
                    <a:pt x="68" y="186"/>
                  </a:lnTo>
                  <a:lnTo>
                    <a:pt x="68" y="185"/>
                  </a:lnTo>
                  <a:lnTo>
                    <a:pt x="67" y="184"/>
                  </a:lnTo>
                  <a:lnTo>
                    <a:pt x="66" y="183"/>
                  </a:lnTo>
                  <a:lnTo>
                    <a:pt x="66" y="182"/>
                  </a:lnTo>
                  <a:lnTo>
                    <a:pt x="66" y="181"/>
                  </a:lnTo>
                  <a:lnTo>
                    <a:pt x="64" y="181"/>
                  </a:lnTo>
                  <a:lnTo>
                    <a:pt x="64" y="180"/>
                  </a:lnTo>
                  <a:lnTo>
                    <a:pt x="64" y="178"/>
                  </a:lnTo>
                  <a:lnTo>
                    <a:pt x="63" y="178"/>
                  </a:lnTo>
                  <a:lnTo>
                    <a:pt x="63" y="177"/>
                  </a:lnTo>
                  <a:lnTo>
                    <a:pt x="62" y="177"/>
                  </a:lnTo>
                  <a:lnTo>
                    <a:pt x="62" y="176"/>
                  </a:lnTo>
                  <a:lnTo>
                    <a:pt x="60" y="175"/>
                  </a:lnTo>
                  <a:lnTo>
                    <a:pt x="58" y="175"/>
                  </a:lnTo>
                  <a:lnTo>
                    <a:pt x="57" y="175"/>
                  </a:lnTo>
                  <a:lnTo>
                    <a:pt x="56" y="175"/>
                  </a:lnTo>
                  <a:lnTo>
                    <a:pt x="56" y="174"/>
                  </a:lnTo>
                  <a:lnTo>
                    <a:pt x="54" y="173"/>
                  </a:lnTo>
                  <a:lnTo>
                    <a:pt x="53" y="172"/>
                  </a:lnTo>
                  <a:lnTo>
                    <a:pt x="52" y="171"/>
                  </a:lnTo>
                  <a:lnTo>
                    <a:pt x="52" y="170"/>
                  </a:lnTo>
                  <a:lnTo>
                    <a:pt x="51" y="170"/>
                  </a:lnTo>
                  <a:lnTo>
                    <a:pt x="50" y="170"/>
                  </a:lnTo>
                  <a:lnTo>
                    <a:pt x="50" y="169"/>
                  </a:lnTo>
                  <a:lnTo>
                    <a:pt x="49" y="168"/>
                  </a:lnTo>
                  <a:lnTo>
                    <a:pt x="48" y="168"/>
                  </a:lnTo>
                  <a:lnTo>
                    <a:pt x="47" y="168"/>
                  </a:lnTo>
                  <a:lnTo>
                    <a:pt x="46" y="167"/>
                  </a:lnTo>
                  <a:lnTo>
                    <a:pt x="46" y="166"/>
                  </a:lnTo>
                  <a:lnTo>
                    <a:pt x="44" y="166"/>
                  </a:lnTo>
                  <a:lnTo>
                    <a:pt x="44" y="164"/>
                  </a:lnTo>
                  <a:lnTo>
                    <a:pt x="43" y="164"/>
                  </a:lnTo>
                  <a:lnTo>
                    <a:pt x="43" y="162"/>
                  </a:lnTo>
                  <a:lnTo>
                    <a:pt x="43" y="161"/>
                  </a:lnTo>
                  <a:lnTo>
                    <a:pt x="42" y="161"/>
                  </a:lnTo>
                  <a:lnTo>
                    <a:pt x="41" y="160"/>
                  </a:lnTo>
                  <a:lnTo>
                    <a:pt x="42" y="159"/>
                  </a:lnTo>
                  <a:lnTo>
                    <a:pt x="41" y="158"/>
                  </a:lnTo>
                  <a:lnTo>
                    <a:pt x="40" y="157"/>
                  </a:lnTo>
                  <a:lnTo>
                    <a:pt x="40" y="156"/>
                  </a:lnTo>
                  <a:lnTo>
                    <a:pt x="39" y="156"/>
                  </a:lnTo>
                  <a:lnTo>
                    <a:pt x="38" y="156"/>
                  </a:lnTo>
                  <a:lnTo>
                    <a:pt x="37" y="155"/>
                  </a:lnTo>
                  <a:lnTo>
                    <a:pt x="36" y="154"/>
                  </a:lnTo>
                  <a:lnTo>
                    <a:pt x="34" y="154"/>
                  </a:lnTo>
                  <a:lnTo>
                    <a:pt x="34" y="153"/>
                  </a:lnTo>
                  <a:lnTo>
                    <a:pt x="33" y="153"/>
                  </a:lnTo>
                  <a:lnTo>
                    <a:pt x="33" y="152"/>
                  </a:lnTo>
                  <a:lnTo>
                    <a:pt x="32" y="152"/>
                  </a:lnTo>
                  <a:lnTo>
                    <a:pt x="31" y="152"/>
                  </a:lnTo>
                  <a:lnTo>
                    <a:pt x="30" y="152"/>
                  </a:lnTo>
                  <a:lnTo>
                    <a:pt x="29" y="152"/>
                  </a:lnTo>
                  <a:lnTo>
                    <a:pt x="29" y="151"/>
                  </a:lnTo>
                  <a:lnTo>
                    <a:pt x="28" y="151"/>
                  </a:lnTo>
                  <a:lnTo>
                    <a:pt x="27" y="150"/>
                  </a:lnTo>
                  <a:lnTo>
                    <a:pt x="26" y="150"/>
                  </a:lnTo>
                  <a:lnTo>
                    <a:pt x="26" y="149"/>
                  </a:lnTo>
                  <a:lnTo>
                    <a:pt x="26" y="148"/>
                  </a:lnTo>
                  <a:lnTo>
                    <a:pt x="26" y="147"/>
                  </a:lnTo>
                  <a:lnTo>
                    <a:pt x="26" y="146"/>
                  </a:lnTo>
                  <a:lnTo>
                    <a:pt x="24" y="145"/>
                  </a:lnTo>
                  <a:lnTo>
                    <a:pt x="23" y="145"/>
                  </a:lnTo>
                  <a:lnTo>
                    <a:pt x="22" y="145"/>
                  </a:lnTo>
                  <a:lnTo>
                    <a:pt x="21" y="145"/>
                  </a:lnTo>
                  <a:lnTo>
                    <a:pt x="21" y="144"/>
                  </a:lnTo>
                  <a:lnTo>
                    <a:pt x="20" y="144"/>
                  </a:lnTo>
                  <a:lnTo>
                    <a:pt x="20" y="145"/>
                  </a:lnTo>
                  <a:lnTo>
                    <a:pt x="19" y="145"/>
                  </a:lnTo>
                  <a:lnTo>
                    <a:pt x="18" y="144"/>
                  </a:lnTo>
                  <a:lnTo>
                    <a:pt x="18" y="145"/>
                  </a:lnTo>
                  <a:lnTo>
                    <a:pt x="17" y="144"/>
                  </a:lnTo>
                  <a:lnTo>
                    <a:pt x="16" y="144"/>
                  </a:lnTo>
                  <a:lnTo>
                    <a:pt x="16" y="145"/>
                  </a:lnTo>
                  <a:lnTo>
                    <a:pt x="16" y="144"/>
                  </a:lnTo>
                  <a:lnTo>
                    <a:pt x="16" y="143"/>
                  </a:lnTo>
                  <a:lnTo>
                    <a:pt x="14" y="143"/>
                  </a:lnTo>
                  <a:lnTo>
                    <a:pt x="13" y="143"/>
                  </a:lnTo>
                  <a:lnTo>
                    <a:pt x="13" y="141"/>
                  </a:lnTo>
                  <a:lnTo>
                    <a:pt x="12" y="141"/>
                  </a:lnTo>
                  <a:lnTo>
                    <a:pt x="12" y="139"/>
                  </a:lnTo>
                  <a:lnTo>
                    <a:pt x="11" y="139"/>
                  </a:lnTo>
                  <a:lnTo>
                    <a:pt x="10" y="139"/>
                  </a:lnTo>
                  <a:lnTo>
                    <a:pt x="10" y="138"/>
                  </a:lnTo>
                  <a:lnTo>
                    <a:pt x="9" y="138"/>
                  </a:lnTo>
                  <a:lnTo>
                    <a:pt x="9" y="137"/>
                  </a:lnTo>
                  <a:lnTo>
                    <a:pt x="8" y="137"/>
                  </a:lnTo>
                  <a:lnTo>
                    <a:pt x="7" y="136"/>
                  </a:lnTo>
                  <a:lnTo>
                    <a:pt x="6" y="136"/>
                  </a:lnTo>
                  <a:lnTo>
                    <a:pt x="6" y="135"/>
                  </a:lnTo>
                  <a:lnTo>
                    <a:pt x="6" y="134"/>
                  </a:lnTo>
                  <a:lnTo>
                    <a:pt x="6" y="133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6" y="130"/>
                  </a:lnTo>
                  <a:lnTo>
                    <a:pt x="6" y="129"/>
                  </a:lnTo>
                  <a:lnTo>
                    <a:pt x="6" y="128"/>
                  </a:lnTo>
                  <a:lnTo>
                    <a:pt x="6" y="127"/>
                  </a:lnTo>
                  <a:lnTo>
                    <a:pt x="6" y="126"/>
                  </a:lnTo>
                  <a:lnTo>
                    <a:pt x="6" y="125"/>
                  </a:lnTo>
                  <a:lnTo>
                    <a:pt x="7" y="123"/>
                  </a:lnTo>
                  <a:lnTo>
                    <a:pt x="7" y="122"/>
                  </a:lnTo>
                  <a:lnTo>
                    <a:pt x="6" y="122"/>
                  </a:lnTo>
                  <a:lnTo>
                    <a:pt x="6" y="121"/>
                  </a:lnTo>
                  <a:lnTo>
                    <a:pt x="6" y="120"/>
                  </a:lnTo>
                  <a:lnTo>
                    <a:pt x="6" y="119"/>
                  </a:lnTo>
                  <a:lnTo>
                    <a:pt x="6" y="118"/>
                  </a:lnTo>
                  <a:lnTo>
                    <a:pt x="6" y="117"/>
                  </a:lnTo>
                  <a:lnTo>
                    <a:pt x="5" y="117"/>
                  </a:lnTo>
                  <a:lnTo>
                    <a:pt x="5" y="116"/>
                  </a:lnTo>
                  <a:lnTo>
                    <a:pt x="5" y="115"/>
                  </a:lnTo>
                  <a:lnTo>
                    <a:pt x="6" y="115"/>
                  </a:lnTo>
                  <a:lnTo>
                    <a:pt x="7" y="113"/>
                  </a:lnTo>
                  <a:lnTo>
                    <a:pt x="6" y="111"/>
                  </a:lnTo>
                  <a:lnTo>
                    <a:pt x="6" y="109"/>
                  </a:lnTo>
                  <a:lnTo>
                    <a:pt x="6" y="108"/>
                  </a:lnTo>
                  <a:lnTo>
                    <a:pt x="6" y="107"/>
                  </a:lnTo>
                  <a:lnTo>
                    <a:pt x="6" y="106"/>
                  </a:lnTo>
                  <a:lnTo>
                    <a:pt x="6" y="105"/>
                  </a:lnTo>
                  <a:lnTo>
                    <a:pt x="6" y="104"/>
                  </a:lnTo>
                  <a:lnTo>
                    <a:pt x="6" y="103"/>
                  </a:lnTo>
                  <a:lnTo>
                    <a:pt x="6" y="102"/>
                  </a:lnTo>
                  <a:lnTo>
                    <a:pt x="7" y="102"/>
                  </a:lnTo>
                  <a:lnTo>
                    <a:pt x="7" y="101"/>
                  </a:lnTo>
                  <a:lnTo>
                    <a:pt x="8" y="101"/>
                  </a:lnTo>
                  <a:lnTo>
                    <a:pt x="8" y="100"/>
                  </a:lnTo>
                  <a:lnTo>
                    <a:pt x="8" y="99"/>
                  </a:lnTo>
                  <a:lnTo>
                    <a:pt x="8" y="98"/>
                  </a:lnTo>
                  <a:lnTo>
                    <a:pt x="9" y="98"/>
                  </a:lnTo>
                  <a:lnTo>
                    <a:pt x="9" y="97"/>
                  </a:lnTo>
                  <a:lnTo>
                    <a:pt x="9" y="96"/>
                  </a:lnTo>
                  <a:lnTo>
                    <a:pt x="10" y="96"/>
                  </a:lnTo>
                  <a:lnTo>
                    <a:pt x="10" y="95"/>
                  </a:lnTo>
                  <a:lnTo>
                    <a:pt x="10" y="94"/>
                  </a:lnTo>
                  <a:lnTo>
                    <a:pt x="10" y="93"/>
                  </a:lnTo>
                  <a:lnTo>
                    <a:pt x="9" y="92"/>
                  </a:lnTo>
                  <a:lnTo>
                    <a:pt x="8" y="92"/>
                  </a:lnTo>
                  <a:lnTo>
                    <a:pt x="8" y="91"/>
                  </a:lnTo>
                  <a:lnTo>
                    <a:pt x="8" y="90"/>
                  </a:lnTo>
                  <a:lnTo>
                    <a:pt x="7" y="90"/>
                  </a:lnTo>
                  <a:lnTo>
                    <a:pt x="7" y="89"/>
                  </a:lnTo>
                  <a:lnTo>
                    <a:pt x="6" y="89"/>
                  </a:lnTo>
                  <a:lnTo>
                    <a:pt x="6" y="88"/>
                  </a:lnTo>
                  <a:lnTo>
                    <a:pt x="6" y="87"/>
                  </a:lnTo>
                  <a:lnTo>
                    <a:pt x="6" y="86"/>
                  </a:lnTo>
                  <a:lnTo>
                    <a:pt x="5" y="86"/>
                  </a:lnTo>
                  <a:lnTo>
                    <a:pt x="4" y="86"/>
                  </a:lnTo>
                  <a:lnTo>
                    <a:pt x="3" y="86"/>
                  </a:lnTo>
                  <a:lnTo>
                    <a:pt x="2" y="86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0" y="85"/>
                  </a:lnTo>
                  <a:lnTo>
                    <a:pt x="1" y="85"/>
                  </a:lnTo>
                  <a:lnTo>
                    <a:pt x="1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chemeClr val="accent5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2C282E96-8F44-804F-BD2B-883BC0FB5E7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23" y="1674"/>
              <a:ext cx="2" cy="2"/>
            </a:xfrm>
            <a:custGeom>
              <a:avLst/>
              <a:gdLst>
                <a:gd name="T0" fmla="*/ 0 w 1"/>
                <a:gd name="T1" fmla="*/ 0 h 1"/>
                <a:gd name="T2" fmla="*/ 2 w 1"/>
                <a:gd name="T3" fmla="*/ 0 h 1"/>
                <a:gd name="T4" fmla="*/ 2 w 1"/>
                <a:gd name="T5" fmla="*/ 2 h 1"/>
                <a:gd name="T6" fmla="*/ 0 w 1"/>
                <a:gd name="T7" fmla="*/ 2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59F85CF7-077D-4848-9BAC-FF443C5CAF2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986" y="1213"/>
              <a:ext cx="509" cy="602"/>
            </a:xfrm>
            <a:custGeom>
              <a:avLst/>
              <a:gdLst>
                <a:gd name="T0" fmla="*/ 155 w 289"/>
                <a:gd name="T1" fmla="*/ 9 h 348"/>
                <a:gd name="T2" fmla="*/ 174 w 289"/>
                <a:gd name="T3" fmla="*/ 69 h 348"/>
                <a:gd name="T4" fmla="*/ 203 w 289"/>
                <a:gd name="T5" fmla="*/ 74 h 348"/>
                <a:gd name="T6" fmla="*/ 227 w 289"/>
                <a:gd name="T7" fmla="*/ 86 h 348"/>
                <a:gd name="T8" fmla="*/ 255 w 289"/>
                <a:gd name="T9" fmla="*/ 74 h 348"/>
                <a:gd name="T10" fmla="*/ 301 w 289"/>
                <a:gd name="T11" fmla="*/ 86 h 348"/>
                <a:gd name="T12" fmla="*/ 314 w 289"/>
                <a:gd name="T13" fmla="*/ 106 h 348"/>
                <a:gd name="T14" fmla="*/ 335 w 289"/>
                <a:gd name="T15" fmla="*/ 99 h 348"/>
                <a:gd name="T16" fmla="*/ 356 w 289"/>
                <a:gd name="T17" fmla="*/ 116 h 348"/>
                <a:gd name="T18" fmla="*/ 370 w 289"/>
                <a:gd name="T19" fmla="*/ 128 h 348"/>
                <a:gd name="T20" fmla="*/ 398 w 289"/>
                <a:gd name="T21" fmla="*/ 119 h 348"/>
                <a:gd name="T22" fmla="*/ 421 w 289"/>
                <a:gd name="T23" fmla="*/ 112 h 348"/>
                <a:gd name="T24" fmla="*/ 437 w 289"/>
                <a:gd name="T25" fmla="*/ 119 h 348"/>
                <a:gd name="T26" fmla="*/ 467 w 289"/>
                <a:gd name="T27" fmla="*/ 118 h 348"/>
                <a:gd name="T28" fmla="*/ 493 w 289"/>
                <a:gd name="T29" fmla="*/ 125 h 348"/>
                <a:gd name="T30" fmla="*/ 504 w 289"/>
                <a:gd name="T31" fmla="*/ 128 h 348"/>
                <a:gd name="T32" fmla="*/ 486 w 289"/>
                <a:gd name="T33" fmla="*/ 138 h 348"/>
                <a:gd name="T34" fmla="*/ 454 w 289"/>
                <a:gd name="T35" fmla="*/ 156 h 348"/>
                <a:gd name="T36" fmla="*/ 419 w 289"/>
                <a:gd name="T37" fmla="*/ 176 h 348"/>
                <a:gd name="T38" fmla="*/ 402 w 289"/>
                <a:gd name="T39" fmla="*/ 197 h 348"/>
                <a:gd name="T40" fmla="*/ 387 w 289"/>
                <a:gd name="T41" fmla="*/ 218 h 348"/>
                <a:gd name="T42" fmla="*/ 370 w 289"/>
                <a:gd name="T43" fmla="*/ 235 h 348"/>
                <a:gd name="T44" fmla="*/ 343 w 289"/>
                <a:gd name="T45" fmla="*/ 259 h 348"/>
                <a:gd name="T46" fmla="*/ 331 w 289"/>
                <a:gd name="T47" fmla="*/ 317 h 348"/>
                <a:gd name="T48" fmla="*/ 315 w 289"/>
                <a:gd name="T49" fmla="*/ 346 h 348"/>
                <a:gd name="T50" fmla="*/ 294 w 289"/>
                <a:gd name="T51" fmla="*/ 375 h 348"/>
                <a:gd name="T52" fmla="*/ 308 w 289"/>
                <a:gd name="T53" fmla="*/ 396 h 348"/>
                <a:gd name="T54" fmla="*/ 303 w 289"/>
                <a:gd name="T55" fmla="*/ 429 h 348"/>
                <a:gd name="T56" fmla="*/ 303 w 289"/>
                <a:gd name="T57" fmla="*/ 467 h 348"/>
                <a:gd name="T58" fmla="*/ 324 w 289"/>
                <a:gd name="T59" fmla="*/ 488 h 348"/>
                <a:gd name="T60" fmla="*/ 352 w 289"/>
                <a:gd name="T61" fmla="*/ 502 h 348"/>
                <a:gd name="T62" fmla="*/ 377 w 289"/>
                <a:gd name="T63" fmla="*/ 528 h 348"/>
                <a:gd name="T64" fmla="*/ 409 w 289"/>
                <a:gd name="T65" fmla="*/ 554 h 348"/>
                <a:gd name="T66" fmla="*/ 416 w 289"/>
                <a:gd name="T67" fmla="*/ 592 h 348"/>
                <a:gd name="T68" fmla="*/ 335 w 289"/>
                <a:gd name="T69" fmla="*/ 595 h 348"/>
                <a:gd name="T70" fmla="*/ 250 w 289"/>
                <a:gd name="T71" fmla="*/ 599 h 348"/>
                <a:gd name="T72" fmla="*/ 197 w 289"/>
                <a:gd name="T73" fmla="*/ 600 h 348"/>
                <a:gd name="T74" fmla="*/ 143 w 289"/>
                <a:gd name="T75" fmla="*/ 600 h 348"/>
                <a:gd name="T76" fmla="*/ 77 w 289"/>
                <a:gd name="T77" fmla="*/ 600 h 348"/>
                <a:gd name="T78" fmla="*/ 48 w 289"/>
                <a:gd name="T79" fmla="*/ 569 h 348"/>
                <a:gd name="T80" fmla="*/ 48 w 289"/>
                <a:gd name="T81" fmla="*/ 514 h 348"/>
                <a:gd name="T82" fmla="*/ 49 w 289"/>
                <a:gd name="T83" fmla="*/ 445 h 348"/>
                <a:gd name="T84" fmla="*/ 35 w 289"/>
                <a:gd name="T85" fmla="*/ 407 h 348"/>
                <a:gd name="T86" fmla="*/ 33 w 289"/>
                <a:gd name="T87" fmla="*/ 374 h 348"/>
                <a:gd name="T88" fmla="*/ 42 w 289"/>
                <a:gd name="T89" fmla="*/ 337 h 348"/>
                <a:gd name="T90" fmla="*/ 41 w 289"/>
                <a:gd name="T91" fmla="*/ 315 h 348"/>
                <a:gd name="T92" fmla="*/ 32 w 289"/>
                <a:gd name="T93" fmla="*/ 299 h 348"/>
                <a:gd name="T94" fmla="*/ 28 w 289"/>
                <a:gd name="T95" fmla="*/ 287 h 348"/>
                <a:gd name="T96" fmla="*/ 25 w 289"/>
                <a:gd name="T97" fmla="*/ 277 h 348"/>
                <a:gd name="T98" fmla="*/ 25 w 289"/>
                <a:gd name="T99" fmla="*/ 263 h 348"/>
                <a:gd name="T100" fmla="*/ 25 w 289"/>
                <a:gd name="T101" fmla="*/ 247 h 348"/>
                <a:gd name="T102" fmla="*/ 25 w 289"/>
                <a:gd name="T103" fmla="*/ 235 h 348"/>
                <a:gd name="T104" fmla="*/ 25 w 289"/>
                <a:gd name="T105" fmla="*/ 220 h 348"/>
                <a:gd name="T106" fmla="*/ 25 w 289"/>
                <a:gd name="T107" fmla="*/ 201 h 348"/>
                <a:gd name="T108" fmla="*/ 23 w 289"/>
                <a:gd name="T109" fmla="*/ 189 h 348"/>
                <a:gd name="T110" fmla="*/ 19 w 289"/>
                <a:gd name="T111" fmla="*/ 173 h 348"/>
                <a:gd name="T112" fmla="*/ 12 w 289"/>
                <a:gd name="T113" fmla="*/ 151 h 348"/>
                <a:gd name="T114" fmla="*/ 7 w 289"/>
                <a:gd name="T115" fmla="*/ 126 h 348"/>
                <a:gd name="T116" fmla="*/ 7 w 289"/>
                <a:gd name="T117" fmla="*/ 111 h 348"/>
                <a:gd name="T118" fmla="*/ 7 w 289"/>
                <a:gd name="T119" fmla="*/ 95 h 348"/>
                <a:gd name="T120" fmla="*/ 5 w 289"/>
                <a:gd name="T121" fmla="*/ 86 h 348"/>
                <a:gd name="T122" fmla="*/ 7 w 289"/>
                <a:gd name="T123" fmla="*/ 69 h 348"/>
                <a:gd name="T124" fmla="*/ 0 w 289"/>
                <a:gd name="T125" fmla="*/ 45 h 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89" h="348">
                  <a:moveTo>
                    <a:pt x="0" y="23"/>
                  </a:moveTo>
                  <a:lnTo>
                    <a:pt x="0" y="22"/>
                  </a:lnTo>
                  <a:lnTo>
                    <a:pt x="11" y="22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46" y="22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6" y="22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8" y="1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2" y="1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2"/>
                  </a:lnTo>
                  <a:lnTo>
                    <a:pt x="87" y="3"/>
                  </a:lnTo>
                  <a:lnTo>
                    <a:pt x="88" y="3"/>
                  </a:lnTo>
                  <a:lnTo>
                    <a:pt x="89" y="3"/>
                  </a:lnTo>
                  <a:lnTo>
                    <a:pt x="88" y="4"/>
                  </a:lnTo>
                  <a:lnTo>
                    <a:pt x="88" y="5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1" y="15"/>
                  </a:lnTo>
                  <a:lnTo>
                    <a:pt x="91" y="16"/>
                  </a:lnTo>
                  <a:lnTo>
                    <a:pt x="92" y="16"/>
                  </a:lnTo>
                  <a:lnTo>
                    <a:pt x="92" y="22"/>
                  </a:lnTo>
                  <a:lnTo>
                    <a:pt x="94" y="25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4" y="30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4" y="36"/>
                  </a:lnTo>
                  <a:lnTo>
                    <a:pt x="94" y="37"/>
                  </a:lnTo>
                  <a:lnTo>
                    <a:pt x="95" y="37"/>
                  </a:lnTo>
                  <a:lnTo>
                    <a:pt x="95" y="38"/>
                  </a:lnTo>
                  <a:lnTo>
                    <a:pt x="96" y="38"/>
                  </a:lnTo>
                  <a:lnTo>
                    <a:pt x="97" y="38"/>
                  </a:lnTo>
                  <a:lnTo>
                    <a:pt x="97" y="39"/>
                  </a:lnTo>
                  <a:lnTo>
                    <a:pt x="98" y="39"/>
                  </a:lnTo>
                  <a:lnTo>
                    <a:pt x="99" y="39"/>
                  </a:lnTo>
                  <a:lnTo>
                    <a:pt x="99" y="40"/>
                  </a:lnTo>
                  <a:lnTo>
                    <a:pt x="100" y="40"/>
                  </a:lnTo>
                  <a:lnTo>
                    <a:pt x="101" y="40"/>
                  </a:lnTo>
                  <a:lnTo>
                    <a:pt x="102" y="40"/>
                  </a:lnTo>
                  <a:lnTo>
                    <a:pt x="102" y="41"/>
                  </a:lnTo>
                  <a:lnTo>
                    <a:pt x="104" y="41"/>
                  </a:lnTo>
                  <a:lnTo>
                    <a:pt x="104" y="40"/>
                  </a:lnTo>
                  <a:lnTo>
                    <a:pt x="104" y="39"/>
                  </a:lnTo>
                  <a:lnTo>
                    <a:pt x="105" y="39"/>
                  </a:lnTo>
                  <a:lnTo>
                    <a:pt x="105" y="40"/>
                  </a:lnTo>
                  <a:lnTo>
                    <a:pt x="106" y="40"/>
                  </a:lnTo>
                  <a:lnTo>
                    <a:pt x="107" y="40"/>
                  </a:lnTo>
                  <a:lnTo>
                    <a:pt x="108" y="39"/>
                  </a:lnTo>
                  <a:lnTo>
                    <a:pt x="108" y="40"/>
                  </a:lnTo>
                  <a:lnTo>
                    <a:pt x="109" y="40"/>
                  </a:lnTo>
                  <a:lnTo>
                    <a:pt x="110" y="40"/>
                  </a:lnTo>
                  <a:lnTo>
                    <a:pt x="110" y="41"/>
                  </a:lnTo>
                  <a:lnTo>
                    <a:pt x="110" y="42"/>
                  </a:lnTo>
                  <a:lnTo>
                    <a:pt x="110" y="43"/>
                  </a:lnTo>
                  <a:lnTo>
                    <a:pt x="111" y="43"/>
                  </a:lnTo>
                  <a:lnTo>
                    <a:pt x="112" y="43"/>
                  </a:lnTo>
                  <a:lnTo>
                    <a:pt x="114" y="43"/>
                  </a:lnTo>
                  <a:lnTo>
                    <a:pt x="115" y="43"/>
                  </a:lnTo>
                  <a:lnTo>
                    <a:pt x="116" y="43"/>
                  </a:lnTo>
                  <a:lnTo>
                    <a:pt x="117" y="43"/>
                  </a:lnTo>
                  <a:lnTo>
                    <a:pt x="118" y="43"/>
                  </a:lnTo>
                  <a:lnTo>
                    <a:pt x="118" y="44"/>
                  </a:lnTo>
                  <a:lnTo>
                    <a:pt x="119" y="43"/>
                  </a:lnTo>
                  <a:lnTo>
                    <a:pt x="120" y="43"/>
                  </a:lnTo>
                  <a:lnTo>
                    <a:pt x="120" y="44"/>
                  </a:lnTo>
                  <a:lnTo>
                    <a:pt x="121" y="44"/>
                  </a:lnTo>
                  <a:lnTo>
                    <a:pt x="122" y="44"/>
                  </a:lnTo>
                  <a:lnTo>
                    <a:pt x="123" y="44"/>
                  </a:lnTo>
                  <a:lnTo>
                    <a:pt x="124" y="44"/>
                  </a:lnTo>
                  <a:lnTo>
                    <a:pt x="125" y="44"/>
                  </a:lnTo>
                  <a:lnTo>
                    <a:pt x="125" y="45"/>
                  </a:lnTo>
                  <a:lnTo>
                    <a:pt x="126" y="45"/>
                  </a:lnTo>
                  <a:lnTo>
                    <a:pt x="126" y="46"/>
                  </a:lnTo>
                  <a:lnTo>
                    <a:pt x="127" y="48"/>
                  </a:lnTo>
                  <a:lnTo>
                    <a:pt x="126" y="48"/>
                  </a:lnTo>
                  <a:lnTo>
                    <a:pt x="126" y="50"/>
                  </a:lnTo>
                  <a:lnTo>
                    <a:pt x="127" y="50"/>
                  </a:lnTo>
                  <a:lnTo>
                    <a:pt x="128" y="50"/>
                  </a:lnTo>
                  <a:lnTo>
                    <a:pt x="129" y="50"/>
                  </a:lnTo>
                  <a:lnTo>
                    <a:pt x="130" y="50"/>
                  </a:lnTo>
                  <a:lnTo>
                    <a:pt x="131" y="50"/>
                  </a:lnTo>
                  <a:lnTo>
                    <a:pt x="132" y="50"/>
                  </a:lnTo>
                  <a:lnTo>
                    <a:pt x="133" y="50"/>
                  </a:lnTo>
                  <a:lnTo>
                    <a:pt x="134" y="50"/>
                  </a:lnTo>
                  <a:lnTo>
                    <a:pt x="135" y="50"/>
                  </a:lnTo>
                  <a:lnTo>
                    <a:pt x="136" y="50"/>
                  </a:lnTo>
                  <a:lnTo>
                    <a:pt x="137" y="50"/>
                  </a:lnTo>
                  <a:lnTo>
                    <a:pt x="138" y="48"/>
                  </a:lnTo>
                  <a:lnTo>
                    <a:pt x="139" y="48"/>
                  </a:lnTo>
                  <a:lnTo>
                    <a:pt x="140" y="48"/>
                  </a:lnTo>
                  <a:lnTo>
                    <a:pt x="139" y="46"/>
                  </a:lnTo>
                  <a:lnTo>
                    <a:pt x="140" y="46"/>
                  </a:lnTo>
                  <a:lnTo>
                    <a:pt x="141" y="45"/>
                  </a:lnTo>
                  <a:lnTo>
                    <a:pt x="142" y="45"/>
                  </a:lnTo>
                  <a:lnTo>
                    <a:pt x="142" y="44"/>
                  </a:lnTo>
                  <a:lnTo>
                    <a:pt x="143" y="44"/>
                  </a:lnTo>
                  <a:lnTo>
                    <a:pt x="143" y="45"/>
                  </a:lnTo>
                  <a:lnTo>
                    <a:pt x="143" y="44"/>
                  </a:lnTo>
                  <a:lnTo>
                    <a:pt x="144" y="43"/>
                  </a:lnTo>
                  <a:lnTo>
                    <a:pt x="145" y="43"/>
                  </a:lnTo>
                  <a:lnTo>
                    <a:pt x="147" y="43"/>
                  </a:lnTo>
                  <a:lnTo>
                    <a:pt x="148" y="43"/>
                  </a:lnTo>
                  <a:lnTo>
                    <a:pt x="149" y="42"/>
                  </a:lnTo>
                  <a:lnTo>
                    <a:pt x="149" y="43"/>
                  </a:lnTo>
                  <a:lnTo>
                    <a:pt x="150" y="43"/>
                  </a:lnTo>
                  <a:lnTo>
                    <a:pt x="150" y="44"/>
                  </a:lnTo>
                  <a:lnTo>
                    <a:pt x="152" y="43"/>
                  </a:lnTo>
                  <a:lnTo>
                    <a:pt x="153" y="43"/>
                  </a:lnTo>
                  <a:lnTo>
                    <a:pt x="155" y="43"/>
                  </a:lnTo>
                  <a:lnTo>
                    <a:pt x="156" y="43"/>
                  </a:lnTo>
                  <a:lnTo>
                    <a:pt x="157" y="43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59" y="44"/>
                  </a:lnTo>
                  <a:lnTo>
                    <a:pt x="160" y="45"/>
                  </a:lnTo>
                  <a:lnTo>
                    <a:pt x="161" y="45"/>
                  </a:lnTo>
                  <a:lnTo>
                    <a:pt x="164" y="46"/>
                  </a:lnTo>
                  <a:lnTo>
                    <a:pt x="166" y="48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9" y="48"/>
                  </a:lnTo>
                  <a:lnTo>
                    <a:pt x="170" y="48"/>
                  </a:lnTo>
                  <a:lnTo>
                    <a:pt x="171" y="48"/>
                  </a:lnTo>
                  <a:lnTo>
                    <a:pt x="171" y="50"/>
                  </a:lnTo>
                  <a:lnTo>
                    <a:pt x="170" y="50"/>
                  </a:lnTo>
                  <a:lnTo>
                    <a:pt x="171" y="50"/>
                  </a:lnTo>
                  <a:lnTo>
                    <a:pt x="170" y="50"/>
                  </a:lnTo>
                  <a:lnTo>
                    <a:pt x="169" y="50"/>
                  </a:lnTo>
                  <a:lnTo>
                    <a:pt x="168" y="50"/>
                  </a:lnTo>
                  <a:lnTo>
                    <a:pt x="168" y="51"/>
                  </a:lnTo>
                  <a:lnTo>
                    <a:pt x="167" y="51"/>
                  </a:lnTo>
                  <a:lnTo>
                    <a:pt x="167" y="52"/>
                  </a:lnTo>
                  <a:lnTo>
                    <a:pt x="168" y="53"/>
                  </a:lnTo>
                  <a:lnTo>
                    <a:pt x="169" y="53"/>
                  </a:lnTo>
                  <a:lnTo>
                    <a:pt x="170" y="53"/>
                  </a:lnTo>
                  <a:lnTo>
                    <a:pt x="171" y="53"/>
                  </a:lnTo>
                  <a:lnTo>
                    <a:pt x="172" y="53"/>
                  </a:lnTo>
                  <a:lnTo>
                    <a:pt x="173" y="52"/>
                  </a:lnTo>
                  <a:lnTo>
                    <a:pt x="174" y="52"/>
                  </a:lnTo>
                  <a:lnTo>
                    <a:pt x="175" y="52"/>
                  </a:lnTo>
                  <a:lnTo>
                    <a:pt x="175" y="53"/>
                  </a:lnTo>
                  <a:lnTo>
                    <a:pt x="176" y="53"/>
                  </a:lnTo>
                  <a:lnTo>
                    <a:pt x="176" y="54"/>
                  </a:lnTo>
                  <a:lnTo>
                    <a:pt x="177" y="54"/>
                  </a:lnTo>
                  <a:lnTo>
                    <a:pt x="177" y="55"/>
                  </a:lnTo>
                  <a:lnTo>
                    <a:pt x="177" y="56"/>
                  </a:lnTo>
                  <a:lnTo>
                    <a:pt x="176" y="57"/>
                  </a:lnTo>
                  <a:lnTo>
                    <a:pt x="176" y="58"/>
                  </a:lnTo>
                  <a:lnTo>
                    <a:pt x="178" y="61"/>
                  </a:lnTo>
                  <a:lnTo>
                    <a:pt x="179" y="61"/>
                  </a:lnTo>
                  <a:lnTo>
                    <a:pt x="179" y="62"/>
                  </a:lnTo>
                  <a:lnTo>
                    <a:pt x="180" y="64"/>
                  </a:lnTo>
                  <a:lnTo>
                    <a:pt x="180" y="65"/>
                  </a:lnTo>
                  <a:lnTo>
                    <a:pt x="180" y="66"/>
                  </a:lnTo>
                  <a:lnTo>
                    <a:pt x="182" y="66"/>
                  </a:lnTo>
                  <a:lnTo>
                    <a:pt x="182" y="65"/>
                  </a:lnTo>
                  <a:lnTo>
                    <a:pt x="183" y="65"/>
                  </a:lnTo>
                  <a:lnTo>
                    <a:pt x="184" y="64"/>
                  </a:lnTo>
                  <a:lnTo>
                    <a:pt x="183" y="63"/>
                  </a:lnTo>
                  <a:lnTo>
                    <a:pt x="183" y="62"/>
                  </a:lnTo>
                  <a:lnTo>
                    <a:pt x="182" y="62"/>
                  </a:lnTo>
                  <a:lnTo>
                    <a:pt x="183" y="61"/>
                  </a:lnTo>
                  <a:lnTo>
                    <a:pt x="182" y="60"/>
                  </a:lnTo>
                  <a:lnTo>
                    <a:pt x="183" y="60"/>
                  </a:lnTo>
                  <a:lnTo>
                    <a:pt x="183" y="58"/>
                  </a:lnTo>
                  <a:lnTo>
                    <a:pt x="184" y="58"/>
                  </a:lnTo>
                  <a:lnTo>
                    <a:pt x="185" y="58"/>
                  </a:lnTo>
                  <a:lnTo>
                    <a:pt x="186" y="58"/>
                  </a:lnTo>
                  <a:lnTo>
                    <a:pt x="187" y="58"/>
                  </a:lnTo>
                  <a:lnTo>
                    <a:pt x="187" y="57"/>
                  </a:lnTo>
                  <a:lnTo>
                    <a:pt x="188" y="57"/>
                  </a:lnTo>
                  <a:lnTo>
                    <a:pt x="189" y="57"/>
                  </a:lnTo>
                  <a:lnTo>
                    <a:pt x="190" y="57"/>
                  </a:lnTo>
                  <a:lnTo>
                    <a:pt x="192" y="57"/>
                  </a:lnTo>
                  <a:lnTo>
                    <a:pt x="192" y="58"/>
                  </a:lnTo>
                  <a:lnTo>
                    <a:pt x="192" y="59"/>
                  </a:lnTo>
                  <a:lnTo>
                    <a:pt x="193" y="59"/>
                  </a:lnTo>
                  <a:lnTo>
                    <a:pt x="194" y="59"/>
                  </a:lnTo>
                  <a:lnTo>
                    <a:pt x="193" y="61"/>
                  </a:lnTo>
                  <a:lnTo>
                    <a:pt x="194" y="62"/>
                  </a:lnTo>
                  <a:lnTo>
                    <a:pt x="194" y="63"/>
                  </a:lnTo>
                  <a:lnTo>
                    <a:pt x="195" y="63"/>
                  </a:lnTo>
                  <a:lnTo>
                    <a:pt x="195" y="64"/>
                  </a:lnTo>
                  <a:lnTo>
                    <a:pt x="195" y="63"/>
                  </a:lnTo>
                  <a:lnTo>
                    <a:pt x="196" y="63"/>
                  </a:lnTo>
                  <a:lnTo>
                    <a:pt x="196" y="64"/>
                  </a:lnTo>
                  <a:lnTo>
                    <a:pt x="196" y="65"/>
                  </a:lnTo>
                  <a:lnTo>
                    <a:pt x="197" y="65"/>
                  </a:lnTo>
                  <a:lnTo>
                    <a:pt x="197" y="64"/>
                  </a:lnTo>
                  <a:lnTo>
                    <a:pt x="198" y="64"/>
                  </a:lnTo>
                  <a:lnTo>
                    <a:pt x="199" y="64"/>
                  </a:lnTo>
                  <a:lnTo>
                    <a:pt x="199" y="65"/>
                  </a:lnTo>
                  <a:lnTo>
                    <a:pt x="200" y="66"/>
                  </a:lnTo>
                  <a:lnTo>
                    <a:pt x="202" y="66"/>
                  </a:lnTo>
                  <a:lnTo>
                    <a:pt x="202" y="67"/>
                  </a:lnTo>
                  <a:lnTo>
                    <a:pt x="202" y="66"/>
                  </a:lnTo>
                  <a:lnTo>
                    <a:pt x="203" y="66"/>
                  </a:lnTo>
                  <a:lnTo>
                    <a:pt x="204" y="66"/>
                  </a:lnTo>
                  <a:lnTo>
                    <a:pt x="205" y="66"/>
                  </a:lnTo>
                  <a:lnTo>
                    <a:pt x="205" y="67"/>
                  </a:lnTo>
                  <a:lnTo>
                    <a:pt x="205" y="68"/>
                  </a:lnTo>
                  <a:lnTo>
                    <a:pt x="204" y="68"/>
                  </a:lnTo>
                  <a:lnTo>
                    <a:pt x="205" y="68"/>
                  </a:lnTo>
                  <a:lnTo>
                    <a:pt x="205" y="69"/>
                  </a:lnTo>
                  <a:lnTo>
                    <a:pt x="206" y="70"/>
                  </a:lnTo>
                  <a:lnTo>
                    <a:pt x="205" y="71"/>
                  </a:lnTo>
                  <a:lnTo>
                    <a:pt x="206" y="71"/>
                  </a:lnTo>
                  <a:lnTo>
                    <a:pt x="206" y="72"/>
                  </a:lnTo>
                  <a:lnTo>
                    <a:pt x="207" y="72"/>
                  </a:lnTo>
                  <a:lnTo>
                    <a:pt x="207" y="71"/>
                  </a:lnTo>
                  <a:lnTo>
                    <a:pt x="208" y="71"/>
                  </a:lnTo>
                  <a:lnTo>
                    <a:pt x="208" y="72"/>
                  </a:lnTo>
                  <a:lnTo>
                    <a:pt x="209" y="72"/>
                  </a:lnTo>
                  <a:lnTo>
                    <a:pt x="210" y="72"/>
                  </a:lnTo>
                  <a:lnTo>
                    <a:pt x="210" y="71"/>
                  </a:lnTo>
                  <a:lnTo>
                    <a:pt x="212" y="72"/>
                  </a:lnTo>
                  <a:lnTo>
                    <a:pt x="210" y="72"/>
                  </a:lnTo>
                  <a:lnTo>
                    <a:pt x="210" y="73"/>
                  </a:lnTo>
                  <a:lnTo>
                    <a:pt x="210" y="74"/>
                  </a:lnTo>
                  <a:lnTo>
                    <a:pt x="212" y="74"/>
                  </a:lnTo>
                  <a:lnTo>
                    <a:pt x="213" y="74"/>
                  </a:lnTo>
                  <a:lnTo>
                    <a:pt x="214" y="74"/>
                  </a:lnTo>
                  <a:lnTo>
                    <a:pt x="215" y="74"/>
                  </a:lnTo>
                  <a:lnTo>
                    <a:pt x="216" y="74"/>
                  </a:lnTo>
                  <a:lnTo>
                    <a:pt x="217" y="74"/>
                  </a:lnTo>
                  <a:lnTo>
                    <a:pt x="218" y="74"/>
                  </a:lnTo>
                  <a:lnTo>
                    <a:pt x="218" y="73"/>
                  </a:lnTo>
                  <a:lnTo>
                    <a:pt x="219" y="74"/>
                  </a:lnTo>
                  <a:lnTo>
                    <a:pt x="219" y="73"/>
                  </a:lnTo>
                  <a:lnTo>
                    <a:pt x="220" y="73"/>
                  </a:lnTo>
                  <a:lnTo>
                    <a:pt x="222" y="73"/>
                  </a:lnTo>
                  <a:lnTo>
                    <a:pt x="222" y="72"/>
                  </a:lnTo>
                  <a:lnTo>
                    <a:pt x="223" y="72"/>
                  </a:lnTo>
                  <a:lnTo>
                    <a:pt x="223" y="71"/>
                  </a:lnTo>
                  <a:lnTo>
                    <a:pt x="224" y="71"/>
                  </a:lnTo>
                  <a:lnTo>
                    <a:pt x="224" y="70"/>
                  </a:lnTo>
                  <a:lnTo>
                    <a:pt x="225" y="70"/>
                  </a:lnTo>
                  <a:lnTo>
                    <a:pt x="226" y="69"/>
                  </a:lnTo>
                  <a:lnTo>
                    <a:pt x="226" y="68"/>
                  </a:lnTo>
                  <a:lnTo>
                    <a:pt x="227" y="68"/>
                  </a:lnTo>
                  <a:lnTo>
                    <a:pt x="226" y="68"/>
                  </a:lnTo>
                  <a:lnTo>
                    <a:pt x="227" y="68"/>
                  </a:lnTo>
                  <a:lnTo>
                    <a:pt x="227" y="67"/>
                  </a:lnTo>
                  <a:lnTo>
                    <a:pt x="228" y="67"/>
                  </a:lnTo>
                  <a:lnTo>
                    <a:pt x="228" y="66"/>
                  </a:lnTo>
                  <a:lnTo>
                    <a:pt x="229" y="66"/>
                  </a:lnTo>
                  <a:lnTo>
                    <a:pt x="230" y="66"/>
                  </a:lnTo>
                  <a:lnTo>
                    <a:pt x="230" y="65"/>
                  </a:lnTo>
                  <a:lnTo>
                    <a:pt x="232" y="65"/>
                  </a:lnTo>
                  <a:lnTo>
                    <a:pt x="232" y="64"/>
                  </a:lnTo>
                  <a:lnTo>
                    <a:pt x="232" y="63"/>
                  </a:lnTo>
                  <a:lnTo>
                    <a:pt x="234" y="63"/>
                  </a:lnTo>
                  <a:lnTo>
                    <a:pt x="235" y="62"/>
                  </a:lnTo>
                  <a:lnTo>
                    <a:pt x="236" y="62"/>
                  </a:lnTo>
                  <a:lnTo>
                    <a:pt x="237" y="62"/>
                  </a:lnTo>
                  <a:lnTo>
                    <a:pt x="238" y="62"/>
                  </a:lnTo>
                  <a:lnTo>
                    <a:pt x="238" y="63"/>
                  </a:lnTo>
                  <a:lnTo>
                    <a:pt x="238" y="64"/>
                  </a:lnTo>
                  <a:lnTo>
                    <a:pt x="238" y="65"/>
                  </a:lnTo>
                  <a:lnTo>
                    <a:pt x="238" y="66"/>
                  </a:lnTo>
                  <a:lnTo>
                    <a:pt x="238" y="65"/>
                  </a:lnTo>
                  <a:lnTo>
                    <a:pt x="239" y="65"/>
                  </a:lnTo>
                  <a:lnTo>
                    <a:pt x="239" y="66"/>
                  </a:lnTo>
                  <a:lnTo>
                    <a:pt x="239" y="67"/>
                  </a:lnTo>
                  <a:lnTo>
                    <a:pt x="240" y="67"/>
                  </a:lnTo>
                  <a:lnTo>
                    <a:pt x="240" y="66"/>
                  </a:lnTo>
                  <a:lnTo>
                    <a:pt x="240" y="67"/>
                  </a:lnTo>
                  <a:lnTo>
                    <a:pt x="240" y="66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40" y="69"/>
                  </a:lnTo>
                  <a:lnTo>
                    <a:pt x="240" y="68"/>
                  </a:lnTo>
                  <a:lnTo>
                    <a:pt x="240" y="69"/>
                  </a:lnTo>
                  <a:lnTo>
                    <a:pt x="240" y="70"/>
                  </a:lnTo>
                  <a:lnTo>
                    <a:pt x="242" y="71"/>
                  </a:lnTo>
                  <a:lnTo>
                    <a:pt x="242" y="70"/>
                  </a:lnTo>
                  <a:lnTo>
                    <a:pt x="243" y="70"/>
                  </a:lnTo>
                  <a:lnTo>
                    <a:pt x="244" y="70"/>
                  </a:lnTo>
                  <a:lnTo>
                    <a:pt x="245" y="70"/>
                  </a:lnTo>
                  <a:lnTo>
                    <a:pt x="246" y="69"/>
                  </a:lnTo>
                  <a:lnTo>
                    <a:pt x="247" y="69"/>
                  </a:lnTo>
                  <a:lnTo>
                    <a:pt x="247" y="68"/>
                  </a:lnTo>
                  <a:lnTo>
                    <a:pt x="248" y="68"/>
                  </a:lnTo>
                  <a:lnTo>
                    <a:pt x="249" y="69"/>
                  </a:lnTo>
                  <a:lnTo>
                    <a:pt x="248" y="69"/>
                  </a:lnTo>
                  <a:lnTo>
                    <a:pt x="248" y="70"/>
                  </a:lnTo>
                  <a:lnTo>
                    <a:pt x="249" y="70"/>
                  </a:lnTo>
                  <a:lnTo>
                    <a:pt x="250" y="70"/>
                  </a:lnTo>
                  <a:lnTo>
                    <a:pt x="250" y="69"/>
                  </a:lnTo>
                  <a:lnTo>
                    <a:pt x="250" y="70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3" y="69"/>
                  </a:lnTo>
                  <a:lnTo>
                    <a:pt x="254" y="69"/>
                  </a:lnTo>
                  <a:lnTo>
                    <a:pt x="255" y="69"/>
                  </a:lnTo>
                  <a:lnTo>
                    <a:pt x="255" y="70"/>
                  </a:lnTo>
                  <a:lnTo>
                    <a:pt x="255" y="69"/>
                  </a:lnTo>
                  <a:lnTo>
                    <a:pt x="256" y="69"/>
                  </a:lnTo>
                  <a:lnTo>
                    <a:pt x="257" y="69"/>
                  </a:lnTo>
                  <a:lnTo>
                    <a:pt x="258" y="69"/>
                  </a:lnTo>
                  <a:lnTo>
                    <a:pt x="259" y="69"/>
                  </a:lnTo>
                  <a:lnTo>
                    <a:pt x="260" y="69"/>
                  </a:lnTo>
                  <a:lnTo>
                    <a:pt x="260" y="68"/>
                  </a:lnTo>
                  <a:lnTo>
                    <a:pt x="261" y="68"/>
                  </a:lnTo>
                  <a:lnTo>
                    <a:pt x="262" y="68"/>
                  </a:lnTo>
                  <a:lnTo>
                    <a:pt x="263" y="68"/>
                  </a:lnTo>
                  <a:lnTo>
                    <a:pt x="264" y="68"/>
                  </a:lnTo>
                  <a:lnTo>
                    <a:pt x="265" y="68"/>
                  </a:lnTo>
                  <a:lnTo>
                    <a:pt x="266" y="68"/>
                  </a:lnTo>
                  <a:lnTo>
                    <a:pt x="267" y="69"/>
                  </a:lnTo>
                  <a:lnTo>
                    <a:pt x="268" y="69"/>
                  </a:lnTo>
                  <a:lnTo>
                    <a:pt x="269" y="70"/>
                  </a:lnTo>
                  <a:lnTo>
                    <a:pt x="270" y="71"/>
                  </a:lnTo>
                  <a:lnTo>
                    <a:pt x="270" y="72"/>
                  </a:lnTo>
                  <a:lnTo>
                    <a:pt x="270" y="73"/>
                  </a:lnTo>
                  <a:lnTo>
                    <a:pt x="270" y="72"/>
                  </a:lnTo>
                  <a:lnTo>
                    <a:pt x="270" y="73"/>
                  </a:lnTo>
                  <a:lnTo>
                    <a:pt x="271" y="73"/>
                  </a:lnTo>
                  <a:lnTo>
                    <a:pt x="272" y="73"/>
                  </a:lnTo>
                  <a:lnTo>
                    <a:pt x="272" y="74"/>
                  </a:lnTo>
                  <a:lnTo>
                    <a:pt x="273" y="74"/>
                  </a:lnTo>
                  <a:lnTo>
                    <a:pt x="274" y="74"/>
                  </a:lnTo>
                  <a:lnTo>
                    <a:pt x="275" y="74"/>
                  </a:lnTo>
                  <a:lnTo>
                    <a:pt x="276" y="74"/>
                  </a:lnTo>
                  <a:lnTo>
                    <a:pt x="276" y="73"/>
                  </a:lnTo>
                  <a:lnTo>
                    <a:pt x="277" y="73"/>
                  </a:lnTo>
                  <a:lnTo>
                    <a:pt x="278" y="73"/>
                  </a:lnTo>
                  <a:lnTo>
                    <a:pt x="278" y="72"/>
                  </a:lnTo>
                  <a:lnTo>
                    <a:pt x="279" y="72"/>
                  </a:lnTo>
                  <a:lnTo>
                    <a:pt x="280" y="72"/>
                  </a:lnTo>
                  <a:lnTo>
                    <a:pt x="280" y="73"/>
                  </a:lnTo>
                  <a:lnTo>
                    <a:pt x="280" y="72"/>
                  </a:lnTo>
                  <a:lnTo>
                    <a:pt x="280" y="73"/>
                  </a:lnTo>
                  <a:lnTo>
                    <a:pt x="281" y="73"/>
                  </a:lnTo>
                  <a:lnTo>
                    <a:pt x="282" y="73"/>
                  </a:lnTo>
                  <a:lnTo>
                    <a:pt x="283" y="73"/>
                  </a:lnTo>
                  <a:lnTo>
                    <a:pt x="283" y="72"/>
                  </a:lnTo>
                  <a:lnTo>
                    <a:pt x="284" y="72"/>
                  </a:lnTo>
                  <a:lnTo>
                    <a:pt x="284" y="73"/>
                  </a:lnTo>
                  <a:lnTo>
                    <a:pt x="285" y="73"/>
                  </a:lnTo>
                  <a:lnTo>
                    <a:pt x="286" y="73"/>
                  </a:lnTo>
                  <a:lnTo>
                    <a:pt x="285" y="73"/>
                  </a:lnTo>
                  <a:lnTo>
                    <a:pt x="286" y="73"/>
                  </a:lnTo>
                  <a:lnTo>
                    <a:pt x="287" y="73"/>
                  </a:lnTo>
                  <a:lnTo>
                    <a:pt x="288" y="73"/>
                  </a:lnTo>
                  <a:lnTo>
                    <a:pt x="288" y="72"/>
                  </a:lnTo>
                  <a:lnTo>
                    <a:pt x="288" y="73"/>
                  </a:lnTo>
                  <a:lnTo>
                    <a:pt x="288" y="72"/>
                  </a:lnTo>
                  <a:lnTo>
                    <a:pt x="289" y="72"/>
                  </a:lnTo>
                  <a:lnTo>
                    <a:pt x="289" y="73"/>
                  </a:lnTo>
                  <a:lnTo>
                    <a:pt x="288" y="73"/>
                  </a:lnTo>
                  <a:lnTo>
                    <a:pt x="287" y="73"/>
                  </a:lnTo>
                  <a:lnTo>
                    <a:pt x="286" y="73"/>
                  </a:lnTo>
                  <a:lnTo>
                    <a:pt x="286" y="74"/>
                  </a:lnTo>
                  <a:lnTo>
                    <a:pt x="285" y="74"/>
                  </a:lnTo>
                  <a:lnTo>
                    <a:pt x="286" y="74"/>
                  </a:lnTo>
                  <a:lnTo>
                    <a:pt x="285" y="74"/>
                  </a:lnTo>
                  <a:lnTo>
                    <a:pt x="284" y="74"/>
                  </a:lnTo>
                  <a:lnTo>
                    <a:pt x="284" y="73"/>
                  </a:lnTo>
                  <a:lnTo>
                    <a:pt x="283" y="73"/>
                  </a:lnTo>
                  <a:lnTo>
                    <a:pt x="283" y="74"/>
                  </a:lnTo>
                  <a:lnTo>
                    <a:pt x="282" y="74"/>
                  </a:lnTo>
                  <a:lnTo>
                    <a:pt x="283" y="76"/>
                  </a:lnTo>
                  <a:lnTo>
                    <a:pt x="282" y="76"/>
                  </a:lnTo>
                  <a:lnTo>
                    <a:pt x="282" y="74"/>
                  </a:lnTo>
                  <a:lnTo>
                    <a:pt x="281" y="74"/>
                  </a:lnTo>
                  <a:lnTo>
                    <a:pt x="281" y="76"/>
                  </a:lnTo>
                  <a:lnTo>
                    <a:pt x="280" y="76"/>
                  </a:lnTo>
                  <a:lnTo>
                    <a:pt x="280" y="78"/>
                  </a:lnTo>
                  <a:lnTo>
                    <a:pt x="279" y="78"/>
                  </a:lnTo>
                  <a:lnTo>
                    <a:pt x="279" y="79"/>
                  </a:lnTo>
                  <a:lnTo>
                    <a:pt x="278" y="79"/>
                  </a:lnTo>
                  <a:lnTo>
                    <a:pt x="277" y="79"/>
                  </a:lnTo>
                  <a:lnTo>
                    <a:pt x="277" y="80"/>
                  </a:lnTo>
                  <a:lnTo>
                    <a:pt x="276" y="80"/>
                  </a:lnTo>
                  <a:lnTo>
                    <a:pt x="275" y="81"/>
                  </a:lnTo>
                  <a:lnTo>
                    <a:pt x="274" y="81"/>
                  </a:lnTo>
                  <a:lnTo>
                    <a:pt x="273" y="81"/>
                  </a:lnTo>
                  <a:lnTo>
                    <a:pt x="272" y="82"/>
                  </a:lnTo>
                  <a:lnTo>
                    <a:pt x="272" y="83"/>
                  </a:lnTo>
                  <a:lnTo>
                    <a:pt x="271" y="83"/>
                  </a:lnTo>
                  <a:lnTo>
                    <a:pt x="271" y="84"/>
                  </a:lnTo>
                  <a:lnTo>
                    <a:pt x="270" y="84"/>
                  </a:lnTo>
                  <a:lnTo>
                    <a:pt x="269" y="85"/>
                  </a:lnTo>
                  <a:lnTo>
                    <a:pt x="268" y="85"/>
                  </a:lnTo>
                  <a:lnTo>
                    <a:pt x="267" y="85"/>
                  </a:lnTo>
                  <a:lnTo>
                    <a:pt x="267" y="86"/>
                  </a:lnTo>
                  <a:lnTo>
                    <a:pt x="266" y="86"/>
                  </a:lnTo>
                  <a:lnTo>
                    <a:pt x="265" y="86"/>
                  </a:lnTo>
                  <a:lnTo>
                    <a:pt x="264" y="86"/>
                  </a:lnTo>
                  <a:lnTo>
                    <a:pt x="263" y="87"/>
                  </a:lnTo>
                  <a:lnTo>
                    <a:pt x="262" y="88"/>
                  </a:lnTo>
                  <a:lnTo>
                    <a:pt x="262" y="87"/>
                  </a:lnTo>
                  <a:lnTo>
                    <a:pt x="261" y="88"/>
                  </a:lnTo>
                  <a:lnTo>
                    <a:pt x="260" y="88"/>
                  </a:lnTo>
                  <a:lnTo>
                    <a:pt x="259" y="89"/>
                  </a:lnTo>
                  <a:lnTo>
                    <a:pt x="258" y="89"/>
                  </a:lnTo>
                  <a:lnTo>
                    <a:pt x="258" y="90"/>
                  </a:lnTo>
                  <a:lnTo>
                    <a:pt x="257" y="90"/>
                  </a:lnTo>
                  <a:lnTo>
                    <a:pt x="256" y="90"/>
                  </a:lnTo>
                  <a:lnTo>
                    <a:pt x="255" y="91"/>
                  </a:lnTo>
                  <a:lnTo>
                    <a:pt x="254" y="91"/>
                  </a:lnTo>
                  <a:lnTo>
                    <a:pt x="252" y="92"/>
                  </a:lnTo>
                  <a:lnTo>
                    <a:pt x="252" y="93"/>
                  </a:lnTo>
                  <a:lnTo>
                    <a:pt x="250" y="93"/>
                  </a:lnTo>
                  <a:lnTo>
                    <a:pt x="250" y="94"/>
                  </a:lnTo>
                  <a:lnTo>
                    <a:pt x="249" y="94"/>
                  </a:lnTo>
                  <a:lnTo>
                    <a:pt x="248" y="95"/>
                  </a:lnTo>
                  <a:lnTo>
                    <a:pt x="247" y="96"/>
                  </a:lnTo>
                  <a:lnTo>
                    <a:pt x="246" y="96"/>
                  </a:lnTo>
                  <a:lnTo>
                    <a:pt x="245" y="97"/>
                  </a:lnTo>
                  <a:lnTo>
                    <a:pt x="244" y="97"/>
                  </a:lnTo>
                  <a:lnTo>
                    <a:pt x="244" y="98"/>
                  </a:lnTo>
                  <a:lnTo>
                    <a:pt x="243" y="98"/>
                  </a:lnTo>
                  <a:lnTo>
                    <a:pt x="242" y="99"/>
                  </a:lnTo>
                  <a:lnTo>
                    <a:pt x="242" y="100"/>
                  </a:lnTo>
                  <a:lnTo>
                    <a:pt x="240" y="101"/>
                  </a:lnTo>
                  <a:lnTo>
                    <a:pt x="240" y="102"/>
                  </a:lnTo>
                  <a:lnTo>
                    <a:pt x="239" y="102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7" y="104"/>
                  </a:lnTo>
                  <a:lnTo>
                    <a:pt x="236" y="104"/>
                  </a:lnTo>
                  <a:lnTo>
                    <a:pt x="236" y="106"/>
                  </a:lnTo>
                  <a:lnTo>
                    <a:pt x="235" y="106"/>
                  </a:lnTo>
                  <a:lnTo>
                    <a:pt x="234" y="106"/>
                  </a:lnTo>
                  <a:lnTo>
                    <a:pt x="234" y="108"/>
                  </a:lnTo>
                  <a:lnTo>
                    <a:pt x="233" y="108"/>
                  </a:lnTo>
                  <a:lnTo>
                    <a:pt x="232" y="108"/>
                  </a:lnTo>
                  <a:lnTo>
                    <a:pt x="232" y="109"/>
                  </a:lnTo>
                  <a:lnTo>
                    <a:pt x="232" y="110"/>
                  </a:lnTo>
                  <a:lnTo>
                    <a:pt x="230" y="110"/>
                  </a:lnTo>
                  <a:lnTo>
                    <a:pt x="230" y="111"/>
                  </a:lnTo>
                  <a:lnTo>
                    <a:pt x="229" y="112"/>
                  </a:lnTo>
                  <a:lnTo>
                    <a:pt x="230" y="112"/>
                  </a:lnTo>
                  <a:lnTo>
                    <a:pt x="229" y="112"/>
                  </a:lnTo>
                  <a:lnTo>
                    <a:pt x="229" y="113"/>
                  </a:lnTo>
                  <a:lnTo>
                    <a:pt x="228" y="113"/>
                  </a:lnTo>
                  <a:lnTo>
                    <a:pt x="228" y="114"/>
                  </a:lnTo>
                  <a:lnTo>
                    <a:pt x="228" y="113"/>
                  </a:lnTo>
                  <a:lnTo>
                    <a:pt x="228" y="114"/>
                  </a:lnTo>
                  <a:lnTo>
                    <a:pt x="228" y="115"/>
                  </a:lnTo>
                  <a:lnTo>
                    <a:pt x="227" y="115"/>
                  </a:lnTo>
                  <a:lnTo>
                    <a:pt x="228" y="115"/>
                  </a:lnTo>
                  <a:lnTo>
                    <a:pt x="227" y="115"/>
                  </a:lnTo>
                  <a:lnTo>
                    <a:pt x="227" y="116"/>
                  </a:lnTo>
                  <a:lnTo>
                    <a:pt x="226" y="117"/>
                  </a:lnTo>
                  <a:lnTo>
                    <a:pt x="226" y="118"/>
                  </a:lnTo>
                  <a:lnTo>
                    <a:pt x="225" y="118"/>
                  </a:lnTo>
                  <a:lnTo>
                    <a:pt x="225" y="119"/>
                  </a:lnTo>
                  <a:lnTo>
                    <a:pt x="224" y="120"/>
                  </a:lnTo>
                  <a:lnTo>
                    <a:pt x="224" y="119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4" y="120"/>
                  </a:lnTo>
                  <a:lnTo>
                    <a:pt x="223" y="120"/>
                  </a:lnTo>
                  <a:lnTo>
                    <a:pt x="223" y="121"/>
                  </a:lnTo>
                  <a:lnTo>
                    <a:pt x="222" y="122"/>
                  </a:lnTo>
                  <a:lnTo>
                    <a:pt x="222" y="123"/>
                  </a:lnTo>
                  <a:lnTo>
                    <a:pt x="222" y="124"/>
                  </a:lnTo>
                  <a:lnTo>
                    <a:pt x="220" y="124"/>
                  </a:lnTo>
                  <a:lnTo>
                    <a:pt x="220" y="125"/>
                  </a:lnTo>
                  <a:lnTo>
                    <a:pt x="220" y="126"/>
                  </a:lnTo>
                  <a:lnTo>
                    <a:pt x="219" y="127"/>
                  </a:lnTo>
                  <a:lnTo>
                    <a:pt x="218" y="127"/>
                  </a:lnTo>
                  <a:lnTo>
                    <a:pt x="218" y="128"/>
                  </a:lnTo>
                  <a:lnTo>
                    <a:pt x="218" y="129"/>
                  </a:lnTo>
                  <a:lnTo>
                    <a:pt x="217" y="129"/>
                  </a:lnTo>
                  <a:lnTo>
                    <a:pt x="217" y="130"/>
                  </a:lnTo>
                  <a:lnTo>
                    <a:pt x="217" y="129"/>
                  </a:lnTo>
                  <a:lnTo>
                    <a:pt x="216" y="130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2"/>
                  </a:lnTo>
                  <a:lnTo>
                    <a:pt x="214" y="131"/>
                  </a:lnTo>
                  <a:lnTo>
                    <a:pt x="213" y="132"/>
                  </a:lnTo>
                  <a:lnTo>
                    <a:pt x="212" y="132"/>
                  </a:lnTo>
                  <a:lnTo>
                    <a:pt x="212" y="134"/>
                  </a:lnTo>
                  <a:lnTo>
                    <a:pt x="212" y="132"/>
                  </a:lnTo>
                  <a:lnTo>
                    <a:pt x="212" y="134"/>
                  </a:lnTo>
                  <a:lnTo>
                    <a:pt x="210" y="134"/>
                  </a:lnTo>
                  <a:lnTo>
                    <a:pt x="212" y="134"/>
                  </a:lnTo>
                  <a:lnTo>
                    <a:pt x="210" y="134"/>
                  </a:lnTo>
                  <a:lnTo>
                    <a:pt x="212" y="136"/>
                  </a:lnTo>
                  <a:lnTo>
                    <a:pt x="210" y="136"/>
                  </a:lnTo>
                  <a:lnTo>
                    <a:pt x="209" y="136"/>
                  </a:lnTo>
                  <a:lnTo>
                    <a:pt x="209" y="137"/>
                  </a:lnTo>
                  <a:lnTo>
                    <a:pt x="208" y="137"/>
                  </a:lnTo>
                  <a:lnTo>
                    <a:pt x="207" y="138"/>
                  </a:lnTo>
                  <a:lnTo>
                    <a:pt x="207" y="139"/>
                  </a:lnTo>
                  <a:lnTo>
                    <a:pt x="206" y="139"/>
                  </a:lnTo>
                  <a:lnTo>
                    <a:pt x="206" y="140"/>
                  </a:lnTo>
                  <a:lnTo>
                    <a:pt x="205" y="140"/>
                  </a:lnTo>
                  <a:lnTo>
                    <a:pt x="205" y="141"/>
                  </a:lnTo>
                  <a:lnTo>
                    <a:pt x="204" y="141"/>
                  </a:lnTo>
                  <a:lnTo>
                    <a:pt x="203" y="142"/>
                  </a:lnTo>
                  <a:lnTo>
                    <a:pt x="202" y="143"/>
                  </a:lnTo>
                  <a:lnTo>
                    <a:pt x="202" y="144"/>
                  </a:lnTo>
                  <a:lnTo>
                    <a:pt x="200" y="144"/>
                  </a:lnTo>
                  <a:lnTo>
                    <a:pt x="200" y="145"/>
                  </a:lnTo>
                  <a:lnTo>
                    <a:pt x="199" y="146"/>
                  </a:lnTo>
                  <a:lnTo>
                    <a:pt x="198" y="147"/>
                  </a:lnTo>
                  <a:lnTo>
                    <a:pt x="197" y="147"/>
                  </a:lnTo>
                  <a:lnTo>
                    <a:pt x="196" y="148"/>
                  </a:lnTo>
                  <a:lnTo>
                    <a:pt x="196" y="149"/>
                  </a:lnTo>
                  <a:lnTo>
                    <a:pt x="195" y="149"/>
                  </a:lnTo>
                  <a:lnTo>
                    <a:pt x="195" y="150"/>
                  </a:lnTo>
                  <a:lnTo>
                    <a:pt x="194" y="150"/>
                  </a:lnTo>
                  <a:lnTo>
                    <a:pt x="194" y="151"/>
                  </a:lnTo>
                  <a:lnTo>
                    <a:pt x="195" y="152"/>
                  </a:lnTo>
                  <a:lnTo>
                    <a:pt x="196" y="153"/>
                  </a:lnTo>
                  <a:lnTo>
                    <a:pt x="197" y="155"/>
                  </a:lnTo>
                  <a:lnTo>
                    <a:pt x="198" y="155"/>
                  </a:lnTo>
                  <a:lnTo>
                    <a:pt x="197" y="155"/>
                  </a:lnTo>
                  <a:lnTo>
                    <a:pt x="194" y="153"/>
                  </a:lnTo>
                  <a:lnTo>
                    <a:pt x="193" y="153"/>
                  </a:lnTo>
                  <a:lnTo>
                    <a:pt x="192" y="154"/>
                  </a:lnTo>
                  <a:lnTo>
                    <a:pt x="192" y="155"/>
                  </a:lnTo>
                  <a:lnTo>
                    <a:pt x="190" y="155"/>
                  </a:lnTo>
                  <a:lnTo>
                    <a:pt x="190" y="156"/>
                  </a:lnTo>
                  <a:lnTo>
                    <a:pt x="192" y="156"/>
                  </a:lnTo>
                  <a:lnTo>
                    <a:pt x="190" y="158"/>
                  </a:lnTo>
                  <a:lnTo>
                    <a:pt x="190" y="159"/>
                  </a:lnTo>
                  <a:lnTo>
                    <a:pt x="189" y="159"/>
                  </a:lnTo>
                  <a:lnTo>
                    <a:pt x="189" y="158"/>
                  </a:lnTo>
                  <a:lnTo>
                    <a:pt x="188" y="159"/>
                  </a:lnTo>
                  <a:lnTo>
                    <a:pt x="187" y="158"/>
                  </a:lnTo>
                  <a:lnTo>
                    <a:pt x="187" y="160"/>
                  </a:lnTo>
                  <a:lnTo>
                    <a:pt x="188" y="167"/>
                  </a:lnTo>
                  <a:lnTo>
                    <a:pt x="188" y="172"/>
                  </a:lnTo>
                  <a:lnTo>
                    <a:pt x="188" y="178"/>
                  </a:lnTo>
                  <a:lnTo>
                    <a:pt x="188" y="183"/>
                  </a:lnTo>
                  <a:lnTo>
                    <a:pt x="188" y="184"/>
                  </a:lnTo>
                  <a:lnTo>
                    <a:pt x="188" y="186"/>
                  </a:lnTo>
                  <a:lnTo>
                    <a:pt x="188" y="188"/>
                  </a:lnTo>
                  <a:lnTo>
                    <a:pt x="189" y="192"/>
                  </a:lnTo>
                  <a:lnTo>
                    <a:pt x="188" y="192"/>
                  </a:lnTo>
                  <a:lnTo>
                    <a:pt x="188" y="194"/>
                  </a:lnTo>
                  <a:lnTo>
                    <a:pt x="187" y="194"/>
                  </a:lnTo>
                  <a:lnTo>
                    <a:pt x="187" y="195"/>
                  </a:lnTo>
                  <a:lnTo>
                    <a:pt x="186" y="195"/>
                  </a:lnTo>
                  <a:lnTo>
                    <a:pt x="186" y="196"/>
                  </a:lnTo>
                  <a:lnTo>
                    <a:pt x="185" y="196"/>
                  </a:lnTo>
                  <a:lnTo>
                    <a:pt x="184" y="195"/>
                  </a:lnTo>
                  <a:lnTo>
                    <a:pt x="183" y="195"/>
                  </a:lnTo>
                  <a:lnTo>
                    <a:pt x="183" y="196"/>
                  </a:lnTo>
                  <a:lnTo>
                    <a:pt x="182" y="196"/>
                  </a:lnTo>
                  <a:lnTo>
                    <a:pt x="182" y="197"/>
                  </a:lnTo>
                  <a:lnTo>
                    <a:pt x="182" y="198"/>
                  </a:lnTo>
                  <a:lnTo>
                    <a:pt x="182" y="199"/>
                  </a:lnTo>
                  <a:lnTo>
                    <a:pt x="180" y="199"/>
                  </a:lnTo>
                  <a:lnTo>
                    <a:pt x="180" y="198"/>
                  </a:lnTo>
                  <a:lnTo>
                    <a:pt x="179" y="199"/>
                  </a:lnTo>
                  <a:lnTo>
                    <a:pt x="179" y="200"/>
                  </a:lnTo>
                  <a:lnTo>
                    <a:pt x="178" y="200"/>
                  </a:lnTo>
                  <a:lnTo>
                    <a:pt x="178" y="201"/>
                  </a:lnTo>
                  <a:lnTo>
                    <a:pt x="177" y="201"/>
                  </a:lnTo>
                  <a:lnTo>
                    <a:pt x="176" y="201"/>
                  </a:lnTo>
                  <a:lnTo>
                    <a:pt x="175" y="201"/>
                  </a:lnTo>
                  <a:lnTo>
                    <a:pt x="175" y="202"/>
                  </a:lnTo>
                  <a:lnTo>
                    <a:pt x="174" y="202"/>
                  </a:lnTo>
                  <a:lnTo>
                    <a:pt x="174" y="203"/>
                  </a:lnTo>
                  <a:lnTo>
                    <a:pt x="173" y="204"/>
                  </a:lnTo>
                  <a:lnTo>
                    <a:pt x="172" y="204"/>
                  </a:lnTo>
                  <a:lnTo>
                    <a:pt x="172" y="205"/>
                  </a:lnTo>
                  <a:lnTo>
                    <a:pt x="172" y="206"/>
                  </a:lnTo>
                  <a:lnTo>
                    <a:pt x="172" y="207"/>
                  </a:lnTo>
                  <a:lnTo>
                    <a:pt x="171" y="208"/>
                  </a:lnTo>
                  <a:lnTo>
                    <a:pt x="171" y="209"/>
                  </a:lnTo>
                  <a:lnTo>
                    <a:pt x="171" y="210"/>
                  </a:lnTo>
                  <a:lnTo>
                    <a:pt x="170" y="212"/>
                  </a:lnTo>
                  <a:lnTo>
                    <a:pt x="170" y="213"/>
                  </a:lnTo>
                  <a:lnTo>
                    <a:pt x="169" y="213"/>
                  </a:lnTo>
                  <a:lnTo>
                    <a:pt x="169" y="214"/>
                  </a:lnTo>
                  <a:lnTo>
                    <a:pt x="168" y="214"/>
                  </a:lnTo>
                  <a:lnTo>
                    <a:pt x="168" y="215"/>
                  </a:lnTo>
                  <a:lnTo>
                    <a:pt x="167" y="215"/>
                  </a:lnTo>
                  <a:lnTo>
                    <a:pt x="167" y="216"/>
                  </a:lnTo>
                  <a:lnTo>
                    <a:pt x="167" y="217"/>
                  </a:lnTo>
                  <a:lnTo>
                    <a:pt x="167" y="218"/>
                  </a:lnTo>
                  <a:lnTo>
                    <a:pt x="166" y="218"/>
                  </a:lnTo>
                  <a:lnTo>
                    <a:pt x="166" y="220"/>
                  </a:lnTo>
                  <a:lnTo>
                    <a:pt x="167" y="220"/>
                  </a:lnTo>
                  <a:lnTo>
                    <a:pt x="167" y="222"/>
                  </a:lnTo>
                  <a:lnTo>
                    <a:pt x="166" y="222"/>
                  </a:lnTo>
                  <a:lnTo>
                    <a:pt x="167" y="222"/>
                  </a:lnTo>
                  <a:lnTo>
                    <a:pt x="167" y="223"/>
                  </a:lnTo>
                  <a:lnTo>
                    <a:pt x="168" y="223"/>
                  </a:lnTo>
                  <a:lnTo>
                    <a:pt x="169" y="223"/>
                  </a:lnTo>
                  <a:lnTo>
                    <a:pt x="170" y="223"/>
                  </a:lnTo>
                  <a:lnTo>
                    <a:pt x="171" y="223"/>
                  </a:lnTo>
                  <a:lnTo>
                    <a:pt x="172" y="223"/>
                  </a:lnTo>
                  <a:lnTo>
                    <a:pt x="172" y="224"/>
                  </a:lnTo>
                  <a:lnTo>
                    <a:pt x="172" y="225"/>
                  </a:lnTo>
                  <a:lnTo>
                    <a:pt x="172" y="226"/>
                  </a:lnTo>
                  <a:lnTo>
                    <a:pt x="173" y="226"/>
                  </a:lnTo>
                  <a:lnTo>
                    <a:pt x="173" y="227"/>
                  </a:lnTo>
                  <a:lnTo>
                    <a:pt x="174" y="227"/>
                  </a:lnTo>
                  <a:lnTo>
                    <a:pt x="174" y="228"/>
                  </a:lnTo>
                  <a:lnTo>
                    <a:pt x="174" y="229"/>
                  </a:lnTo>
                  <a:lnTo>
                    <a:pt x="175" y="229"/>
                  </a:lnTo>
                  <a:lnTo>
                    <a:pt x="176" y="230"/>
                  </a:lnTo>
                  <a:lnTo>
                    <a:pt x="176" y="231"/>
                  </a:lnTo>
                  <a:lnTo>
                    <a:pt x="176" y="232"/>
                  </a:lnTo>
                  <a:lnTo>
                    <a:pt x="176" y="233"/>
                  </a:lnTo>
                  <a:lnTo>
                    <a:pt x="175" y="233"/>
                  </a:lnTo>
                  <a:lnTo>
                    <a:pt x="175" y="234"/>
                  </a:lnTo>
                  <a:lnTo>
                    <a:pt x="175" y="235"/>
                  </a:lnTo>
                  <a:lnTo>
                    <a:pt x="174" y="235"/>
                  </a:lnTo>
                  <a:lnTo>
                    <a:pt x="174" y="236"/>
                  </a:lnTo>
                  <a:lnTo>
                    <a:pt x="174" y="237"/>
                  </a:lnTo>
                  <a:lnTo>
                    <a:pt x="174" y="238"/>
                  </a:lnTo>
                  <a:lnTo>
                    <a:pt x="173" y="238"/>
                  </a:lnTo>
                  <a:lnTo>
                    <a:pt x="173" y="239"/>
                  </a:lnTo>
                  <a:lnTo>
                    <a:pt x="172" y="239"/>
                  </a:lnTo>
                  <a:lnTo>
                    <a:pt x="172" y="240"/>
                  </a:lnTo>
                  <a:lnTo>
                    <a:pt x="172" y="241"/>
                  </a:lnTo>
                  <a:lnTo>
                    <a:pt x="172" y="242"/>
                  </a:lnTo>
                  <a:lnTo>
                    <a:pt x="172" y="243"/>
                  </a:lnTo>
                  <a:lnTo>
                    <a:pt x="172" y="244"/>
                  </a:lnTo>
                  <a:lnTo>
                    <a:pt x="172" y="245"/>
                  </a:lnTo>
                  <a:lnTo>
                    <a:pt x="172" y="246"/>
                  </a:lnTo>
                  <a:lnTo>
                    <a:pt x="172" y="248"/>
                  </a:lnTo>
                  <a:lnTo>
                    <a:pt x="173" y="250"/>
                  </a:lnTo>
                  <a:lnTo>
                    <a:pt x="172" y="252"/>
                  </a:lnTo>
                  <a:lnTo>
                    <a:pt x="171" y="252"/>
                  </a:lnTo>
                  <a:lnTo>
                    <a:pt x="171" y="253"/>
                  </a:lnTo>
                  <a:lnTo>
                    <a:pt x="171" y="254"/>
                  </a:lnTo>
                  <a:lnTo>
                    <a:pt x="172" y="254"/>
                  </a:lnTo>
                  <a:lnTo>
                    <a:pt x="172" y="255"/>
                  </a:lnTo>
                  <a:lnTo>
                    <a:pt x="172" y="256"/>
                  </a:lnTo>
                  <a:lnTo>
                    <a:pt x="172" y="257"/>
                  </a:lnTo>
                  <a:lnTo>
                    <a:pt x="172" y="258"/>
                  </a:lnTo>
                  <a:lnTo>
                    <a:pt x="172" y="259"/>
                  </a:lnTo>
                  <a:lnTo>
                    <a:pt x="173" y="259"/>
                  </a:lnTo>
                  <a:lnTo>
                    <a:pt x="173" y="260"/>
                  </a:lnTo>
                  <a:lnTo>
                    <a:pt x="172" y="262"/>
                  </a:lnTo>
                  <a:lnTo>
                    <a:pt x="172" y="263"/>
                  </a:lnTo>
                  <a:lnTo>
                    <a:pt x="172" y="264"/>
                  </a:lnTo>
                  <a:lnTo>
                    <a:pt x="172" y="265"/>
                  </a:lnTo>
                  <a:lnTo>
                    <a:pt x="172" y="266"/>
                  </a:lnTo>
                  <a:lnTo>
                    <a:pt x="172" y="267"/>
                  </a:lnTo>
                  <a:lnTo>
                    <a:pt x="172" y="268"/>
                  </a:lnTo>
                  <a:lnTo>
                    <a:pt x="172" y="269"/>
                  </a:lnTo>
                  <a:lnTo>
                    <a:pt x="172" y="270"/>
                  </a:lnTo>
                  <a:lnTo>
                    <a:pt x="172" y="271"/>
                  </a:lnTo>
                  <a:lnTo>
                    <a:pt x="172" y="272"/>
                  </a:lnTo>
                  <a:lnTo>
                    <a:pt x="172" y="273"/>
                  </a:lnTo>
                  <a:lnTo>
                    <a:pt x="173" y="273"/>
                  </a:lnTo>
                  <a:lnTo>
                    <a:pt x="174" y="274"/>
                  </a:lnTo>
                  <a:lnTo>
                    <a:pt x="175" y="274"/>
                  </a:lnTo>
                  <a:lnTo>
                    <a:pt x="175" y="275"/>
                  </a:lnTo>
                  <a:lnTo>
                    <a:pt x="176" y="275"/>
                  </a:lnTo>
                  <a:lnTo>
                    <a:pt x="176" y="276"/>
                  </a:lnTo>
                  <a:lnTo>
                    <a:pt x="177" y="276"/>
                  </a:lnTo>
                  <a:lnTo>
                    <a:pt x="178" y="276"/>
                  </a:lnTo>
                  <a:lnTo>
                    <a:pt x="178" y="278"/>
                  </a:lnTo>
                  <a:lnTo>
                    <a:pt x="179" y="278"/>
                  </a:lnTo>
                  <a:lnTo>
                    <a:pt x="179" y="280"/>
                  </a:lnTo>
                  <a:lnTo>
                    <a:pt x="180" y="280"/>
                  </a:lnTo>
                  <a:lnTo>
                    <a:pt x="182" y="280"/>
                  </a:lnTo>
                  <a:lnTo>
                    <a:pt x="182" y="281"/>
                  </a:lnTo>
                  <a:lnTo>
                    <a:pt x="182" y="282"/>
                  </a:lnTo>
                  <a:lnTo>
                    <a:pt x="182" y="281"/>
                  </a:lnTo>
                  <a:lnTo>
                    <a:pt x="183" y="281"/>
                  </a:lnTo>
                  <a:lnTo>
                    <a:pt x="184" y="282"/>
                  </a:lnTo>
                  <a:lnTo>
                    <a:pt x="184" y="281"/>
                  </a:lnTo>
                  <a:lnTo>
                    <a:pt x="185" y="282"/>
                  </a:lnTo>
                  <a:lnTo>
                    <a:pt x="186" y="282"/>
                  </a:lnTo>
                  <a:lnTo>
                    <a:pt x="186" y="281"/>
                  </a:lnTo>
                  <a:lnTo>
                    <a:pt x="187" y="281"/>
                  </a:lnTo>
                  <a:lnTo>
                    <a:pt x="187" y="282"/>
                  </a:lnTo>
                  <a:lnTo>
                    <a:pt x="188" y="282"/>
                  </a:lnTo>
                  <a:lnTo>
                    <a:pt x="189" y="282"/>
                  </a:lnTo>
                  <a:lnTo>
                    <a:pt x="190" y="282"/>
                  </a:lnTo>
                  <a:lnTo>
                    <a:pt x="192" y="283"/>
                  </a:lnTo>
                  <a:lnTo>
                    <a:pt x="192" y="284"/>
                  </a:lnTo>
                  <a:lnTo>
                    <a:pt x="192" y="285"/>
                  </a:lnTo>
                  <a:lnTo>
                    <a:pt x="192" y="286"/>
                  </a:lnTo>
                  <a:lnTo>
                    <a:pt x="192" y="287"/>
                  </a:lnTo>
                  <a:lnTo>
                    <a:pt x="193" y="287"/>
                  </a:lnTo>
                  <a:lnTo>
                    <a:pt x="194" y="288"/>
                  </a:lnTo>
                  <a:lnTo>
                    <a:pt x="195" y="288"/>
                  </a:lnTo>
                  <a:lnTo>
                    <a:pt x="195" y="289"/>
                  </a:lnTo>
                  <a:lnTo>
                    <a:pt x="196" y="289"/>
                  </a:lnTo>
                  <a:lnTo>
                    <a:pt x="197" y="289"/>
                  </a:lnTo>
                  <a:lnTo>
                    <a:pt x="198" y="289"/>
                  </a:lnTo>
                  <a:lnTo>
                    <a:pt x="199" y="289"/>
                  </a:lnTo>
                  <a:lnTo>
                    <a:pt x="199" y="290"/>
                  </a:lnTo>
                  <a:lnTo>
                    <a:pt x="200" y="290"/>
                  </a:lnTo>
                  <a:lnTo>
                    <a:pt x="200" y="291"/>
                  </a:lnTo>
                  <a:lnTo>
                    <a:pt x="202" y="291"/>
                  </a:lnTo>
                  <a:lnTo>
                    <a:pt x="203" y="292"/>
                  </a:lnTo>
                  <a:lnTo>
                    <a:pt x="204" y="293"/>
                  </a:lnTo>
                  <a:lnTo>
                    <a:pt x="205" y="293"/>
                  </a:lnTo>
                  <a:lnTo>
                    <a:pt x="206" y="293"/>
                  </a:lnTo>
                  <a:lnTo>
                    <a:pt x="206" y="294"/>
                  </a:lnTo>
                  <a:lnTo>
                    <a:pt x="207" y="295"/>
                  </a:lnTo>
                  <a:lnTo>
                    <a:pt x="208" y="296"/>
                  </a:lnTo>
                  <a:lnTo>
                    <a:pt x="207" y="297"/>
                  </a:lnTo>
                  <a:lnTo>
                    <a:pt x="208" y="298"/>
                  </a:lnTo>
                  <a:lnTo>
                    <a:pt x="209" y="298"/>
                  </a:lnTo>
                  <a:lnTo>
                    <a:pt x="209" y="299"/>
                  </a:lnTo>
                  <a:lnTo>
                    <a:pt x="209" y="301"/>
                  </a:lnTo>
                  <a:lnTo>
                    <a:pt x="210" y="301"/>
                  </a:lnTo>
                  <a:lnTo>
                    <a:pt x="210" y="303"/>
                  </a:lnTo>
                  <a:lnTo>
                    <a:pt x="212" y="303"/>
                  </a:lnTo>
                  <a:lnTo>
                    <a:pt x="212" y="304"/>
                  </a:lnTo>
                  <a:lnTo>
                    <a:pt x="213" y="305"/>
                  </a:lnTo>
                  <a:lnTo>
                    <a:pt x="214" y="305"/>
                  </a:lnTo>
                  <a:lnTo>
                    <a:pt x="215" y="305"/>
                  </a:lnTo>
                  <a:lnTo>
                    <a:pt x="216" y="306"/>
                  </a:lnTo>
                  <a:lnTo>
                    <a:pt x="216" y="307"/>
                  </a:lnTo>
                  <a:lnTo>
                    <a:pt x="217" y="307"/>
                  </a:lnTo>
                  <a:lnTo>
                    <a:pt x="218" y="307"/>
                  </a:lnTo>
                  <a:lnTo>
                    <a:pt x="218" y="308"/>
                  </a:lnTo>
                  <a:lnTo>
                    <a:pt x="219" y="309"/>
                  </a:lnTo>
                  <a:lnTo>
                    <a:pt x="220" y="310"/>
                  </a:lnTo>
                  <a:lnTo>
                    <a:pt x="222" y="311"/>
                  </a:lnTo>
                  <a:lnTo>
                    <a:pt x="222" y="312"/>
                  </a:lnTo>
                  <a:lnTo>
                    <a:pt x="223" y="312"/>
                  </a:lnTo>
                  <a:lnTo>
                    <a:pt x="224" y="312"/>
                  </a:lnTo>
                  <a:lnTo>
                    <a:pt x="226" y="312"/>
                  </a:lnTo>
                  <a:lnTo>
                    <a:pt x="228" y="313"/>
                  </a:lnTo>
                  <a:lnTo>
                    <a:pt x="228" y="314"/>
                  </a:lnTo>
                  <a:lnTo>
                    <a:pt x="229" y="314"/>
                  </a:lnTo>
                  <a:lnTo>
                    <a:pt x="229" y="315"/>
                  </a:lnTo>
                  <a:lnTo>
                    <a:pt x="230" y="315"/>
                  </a:lnTo>
                  <a:lnTo>
                    <a:pt x="230" y="317"/>
                  </a:lnTo>
                  <a:lnTo>
                    <a:pt x="230" y="318"/>
                  </a:lnTo>
                  <a:lnTo>
                    <a:pt x="232" y="318"/>
                  </a:lnTo>
                  <a:lnTo>
                    <a:pt x="232" y="319"/>
                  </a:lnTo>
                  <a:lnTo>
                    <a:pt x="232" y="320"/>
                  </a:lnTo>
                  <a:lnTo>
                    <a:pt x="233" y="321"/>
                  </a:lnTo>
                  <a:lnTo>
                    <a:pt x="234" y="322"/>
                  </a:lnTo>
                  <a:lnTo>
                    <a:pt x="234" y="323"/>
                  </a:lnTo>
                  <a:lnTo>
                    <a:pt x="235" y="324"/>
                  </a:lnTo>
                  <a:lnTo>
                    <a:pt x="235" y="325"/>
                  </a:lnTo>
                  <a:lnTo>
                    <a:pt x="236" y="326"/>
                  </a:lnTo>
                  <a:lnTo>
                    <a:pt x="236" y="327"/>
                  </a:lnTo>
                  <a:lnTo>
                    <a:pt x="235" y="327"/>
                  </a:lnTo>
                  <a:lnTo>
                    <a:pt x="235" y="329"/>
                  </a:lnTo>
                  <a:lnTo>
                    <a:pt x="235" y="331"/>
                  </a:lnTo>
                  <a:lnTo>
                    <a:pt x="235" y="333"/>
                  </a:lnTo>
                  <a:lnTo>
                    <a:pt x="235" y="334"/>
                  </a:lnTo>
                  <a:lnTo>
                    <a:pt x="235" y="335"/>
                  </a:lnTo>
                  <a:lnTo>
                    <a:pt x="236" y="335"/>
                  </a:lnTo>
                  <a:lnTo>
                    <a:pt x="237" y="336"/>
                  </a:lnTo>
                  <a:lnTo>
                    <a:pt x="237" y="337"/>
                  </a:lnTo>
                  <a:lnTo>
                    <a:pt x="237" y="338"/>
                  </a:lnTo>
                  <a:lnTo>
                    <a:pt x="237" y="339"/>
                  </a:lnTo>
                  <a:lnTo>
                    <a:pt x="237" y="340"/>
                  </a:lnTo>
                  <a:lnTo>
                    <a:pt x="238" y="341"/>
                  </a:lnTo>
                  <a:lnTo>
                    <a:pt x="238" y="342"/>
                  </a:lnTo>
                  <a:lnTo>
                    <a:pt x="236" y="342"/>
                  </a:lnTo>
                  <a:lnTo>
                    <a:pt x="232" y="342"/>
                  </a:lnTo>
                  <a:lnTo>
                    <a:pt x="230" y="342"/>
                  </a:lnTo>
                  <a:lnTo>
                    <a:pt x="229" y="342"/>
                  </a:lnTo>
                  <a:lnTo>
                    <a:pt x="227" y="342"/>
                  </a:lnTo>
                  <a:lnTo>
                    <a:pt x="222" y="343"/>
                  </a:lnTo>
                  <a:lnTo>
                    <a:pt x="220" y="343"/>
                  </a:lnTo>
                  <a:lnTo>
                    <a:pt x="219" y="343"/>
                  </a:lnTo>
                  <a:lnTo>
                    <a:pt x="218" y="343"/>
                  </a:lnTo>
                  <a:lnTo>
                    <a:pt x="217" y="343"/>
                  </a:lnTo>
                  <a:lnTo>
                    <a:pt x="215" y="343"/>
                  </a:lnTo>
                  <a:lnTo>
                    <a:pt x="212" y="343"/>
                  </a:lnTo>
                  <a:lnTo>
                    <a:pt x="209" y="343"/>
                  </a:lnTo>
                  <a:lnTo>
                    <a:pt x="206" y="343"/>
                  </a:lnTo>
                  <a:lnTo>
                    <a:pt x="203" y="344"/>
                  </a:lnTo>
                  <a:lnTo>
                    <a:pt x="202" y="344"/>
                  </a:lnTo>
                  <a:lnTo>
                    <a:pt x="200" y="344"/>
                  </a:lnTo>
                  <a:lnTo>
                    <a:pt x="198" y="344"/>
                  </a:lnTo>
                  <a:lnTo>
                    <a:pt x="197" y="344"/>
                  </a:lnTo>
                  <a:lnTo>
                    <a:pt x="193" y="344"/>
                  </a:lnTo>
                  <a:lnTo>
                    <a:pt x="192" y="344"/>
                  </a:lnTo>
                  <a:lnTo>
                    <a:pt x="190" y="344"/>
                  </a:lnTo>
                  <a:lnTo>
                    <a:pt x="188" y="344"/>
                  </a:lnTo>
                  <a:lnTo>
                    <a:pt x="187" y="344"/>
                  </a:lnTo>
                  <a:lnTo>
                    <a:pt x="186" y="344"/>
                  </a:lnTo>
                  <a:lnTo>
                    <a:pt x="185" y="344"/>
                  </a:lnTo>
                  <a:lnTo>
                    <a:pt x="184" y="344"/>
                  </a:lnTo>
                  <a:lnTo>
                    <a:pt x="182" y="345"/>
                  </a:lnTo>
                  <a:lnTo>
                    <a:pt x="180" y="345"/>
                  </a:lnTo>
                  <a:lnTo>
                    <a:pt x="175" y="345"/>
                  </a:lnTo>
                  <a:lnTo>
                    <a:pt x="174" y="345"/>
                  </a:lnTo>
                  <a:lnTo>
                    <a:pt x="167" y="345"/>
                  </a:lnTo>
                  <a:lnTo>
                    <a:pt x="166" y="345"/>
                  </a:lnTo>
                  <a:lnTo>
                    <a:pt x="165" y="345"/>
                  </a:lnTo>
                  <a:lnTo>
                    <a:pt x="164" y="345"/>
                  </a:lnTo>
                  <a:lnTo>
                    <a:pt x="161" y="345"/>
                  </a:lnTo>
                  <a:lnTo>
                    <a:pt x="160" y="345"/>
                  </a:lnTo>
                  <a:lnTo>
                    <a:pt x="156" y="346"/>
                  </a:lnTo>
                  <a:lnTo>
                    <a:pt x="155" y="346"/>
                  </a:lnTo>
                  <a:lnTo>
                    <a:pt x="152" y="346"/>
                  </a:lnTo>
                  <a:lnTo>
                    <a:pt x="147" y="346"/>
                  </a:lnTo>
                  <a:lnTo>
                    <a:pt x="146" y="346"/>
                  </a:lnTo>
                  <a:lnTo>
                    <a:pt x="145" y="346"/>
                  </a:lnTo>
                  <a:lnTo>
                    <a:pt x="144" y="346"/>
                  </a:lnTo>
                  <a:lnTo>
                    <a:pt x="143" y="346"/>
                  </a:lnTo>
                  <a:lnTo>
                    <a:pt x="142" y="346"/>
                  </a:lnTo>
                  <a:lnTo>
                    <a:pt x="141" y="346"/>
                  </a:lnTo>
                  <a:lnTo>
                    <a:pt x="140" y="346"/>
                  </a:lnTo>
                  <a:lnTo>
                    <a:pt x="138" y="346"/>
                  </a:lnTo>
                  <a:lnTo>
                    <a:pt x="136" y="346"/>
                  </a:lnTo>
                  <a:lnTo>
                    <a:pt x="135" y="346"/>
                  </a:lnTo>
                  <a:lnTo>
                    <a:pt x="134" y="346"/>
                  </a:lnTo>
                  <a:lnTo>
                    <a:pt x="131" y="346"/>
                  </a:lnTo>
                  <a:lnTo>
                    <a:pt x="130" y="346"/>
                  </a:lnTo>
                  <a:lnTo>
                    <a:pt x="129" y="346"/>
                  </a:lnTo>
                  <a:lnTo>
                    <a:pt x="128" y="346"/>
                  </a:lnTo>
                  <a:lnTo>
                    <a:pt x="127" y="346"/>
                  </a:lnTo>
                  <a:lnTo>
                    <a:pt x="126" y="347"/>
                  </a:lnTo>
                  <a:lnTo>
                    <a:pt x="125" y="347"/>
                  </a:lnTo>
                  <a:lnTo>
                    <a:pt x="123" y="347"/>
                  </a:lnTo>
                  <a:lnTo>
                    <a:pt x="122" y="347"/>
                  </a:lnTo>
                  <a:lnTo>
                    <a:pt x="121" y="347"/>
                  </a:lnTo>
                  <a:lnTo>
                    <a:pt x="120" y="347"/>
                  </a:lnTo>
                  <a:lnTo>
                    <a:pt x="119" y="347"/>
                  </a:lnTo>
                  <a:lnTo>
                    <a:pt x="117" y="347"/>
                  </a:lnTo>
                  <a:lnTo>
                    <a:pt x="116" y="347"/>
                  </a:lnTo>
                  <a:lnTo>
                    <a:pt x="115" y="347"/>
                  </a:lnTo>
                  <a:lnTo>
                    <a:pt x="114" y="347"/>
                  </a:lnTo>
                  <a:lnTo>
                    <a:pt x="112" y="347"/>
                  </a:lnTo>
                  <a:lnTo>
                    <a:pt x="111" y="347"/>
                  </a:lnTo>
                  <a:lnTo>
                    <a:pt x="110" y="347"/>
                  </a:lnTo>
                  <a:lnTo>
                    <a:pt x="109" y="347"/>
                  </a:lnTo>
                  <a:lnTo>
                    <a:pt x="108" y="347"/>
                  </a:lnTo>
                  <a:lnTo>
                    <a:pt x="107" y="347"/>
                  </a:lnTo>
                  <a:lnTo>
                    <a:pt x="106" y="347"/>
                  </a:lnTo>
                  <a:lnTo>
                    <a:pt x="105" y="347"/>
                  </a:lnTo>
                  <a:lnTo>
                    <a:pt x="104" y="347"/>
                  </a:lnTo>
                  <a:lnTo>
                    <a:pt x="101" y="347"/>
                  </a:lnTo>
                  <a:lnTo>
                    <a:pt x="100" y="347"/>
                  </a:lnTo>
                  <a:lnTo>
                    <a:pt x="98" y="347"/>
                  </a:lnTo>
                  <a:lnTo>
                    <a:pt x="96" y="347"/>
                  </a:lnTo>
                  <a:lnTo>
                    <a:pt x="95" y="347"/>
                  </a:lnTo>
                  <a:lnTo>
                    <a:pt x="94" y="347"/>
                  </a:lnTo>
                  <a:lnTo>
                    <a:pt x="92" y="347"/>
                  </a:lnTo>
                  <a:lnTo>
                    <a:pt x="89" y="347"/>
                  </a:lnTo>
                  <a:lnTo>
                    <a:pt x="85" y="347"/>
                  </a:lnTo>
                  <a:lnTo>
                    <a:pt x="84" y="347"/>
                  </a:lnTo>
                  <a:lnTo>
                    <a:pt x="82" y="347"/>
                  </a:lnTo>
                  <a:lnTo>
                    <a:pt x="81" y="347"/>
                  </a:lnTo>
                  <a:lnTo>
                    <a:pt x="80" y="347"/>
                  </a:lnTo>
                  <a:lnTo>
                    <a:pt x="79" y="347"/>
                  </a:lnTo>
                  <a:lnTo>
                    <a:pt x="78" y="347"/>
                  </a:lnTo>
                  <a:lnTo>
                    <a:pt x="77" y="347"/>
                  </a:lnTo>
                  <a:lnTo>
                    <a:pt x="76" y="347"/>
                  </a:lnTo>
                  <a:lnTo>
                    <a:pt x="75" y="347"/>
                  </a:lnTo>
                  <a:lnTo>
                    <a:pt x="71" y="347"/>
                  </a:lnTo>
                  <a:lnTo>
                    <a:pt x="70" y="347"/>
                  </a:lnTo>
                  <a:lnTo>
                    <a:pt x="68" y="347"/>
                  </a:lnTo>
                  <a:lnTo>
                    <a:pt x="67" y="347"/>
                  </a:lnTo>
                  <a:lnTo>
                    <a:pt x="66" y="347"/>
                  </a:lnTo>
                  <a:lnTo>
                    <a:pt x="65" y="347"/>
                  </a:lnTo>
                  <a:lnTo>
                    <a:pt x="61" y="347"/>
                  </a:lnTo>
                  <a:lnTo>
                    <a:pt x="60" y="347"/>
                  </a:lnTo>
                  <a:lnTo>
                    <a:pt x="58" y="347"/>
                  </a:lnTo>
                  <a:lnTo>
                    <a:pt x="56" y="348"/>
                  </a:lnTo>
                  <a:lnTo>
                    <a:pt x="56" y="347"/>
                  </a:lnTo>
                  <a:lnTo>
                    <a:pt x="55" y="348"/>
                  </a:lnTo>
                  <a:lnTo>
                    <a:pt x="54" y="348"/>
                  </a:lnTo>
                  <a:lnTo>
                    <a:pt x="52" y="348"/>
                  </a:lnTo>
                  <a:lnTo>
                    <a:pt x="51" y="348"/>
                  </a:lnTo>
                  <a:lnTo>
                    <a:pt x="46" y="348"/>
                  </a:lnTo>
                  <a:lnTo>
                    <a:pt x="44" y="347"/>
                  </a:lnTo>
                  <a:lnTo>
                    <a:pt x="41" y="348"/>
                  </a:lnTo>
                  <a:lnTo>
                    <a:pt x="40" y="347"/>
                  </a:lnTo>
                  <a:lnTo>
                    <a:pt x="37" y="347"/>
                  </a:lnTo>
                  <a:lnTo>
                    <a:pt x="35" y="347"/>
                  </a:lnTo>
                  <a:lnTo>
                    <a:pt x="30" y="347"/>
                  </a:lnTo>
                  <a:lnTo>
                    <a:pt x="27" y="347"/>
                  </a:lnTo>
                  <a:lnTo>
                    <a:pt x="27" y="346"/>
                  </a:lnTo>
                  <a:lnTo>
                    <a:pt x="27" y="345"/>
                  </a:lnTo>
                  <a:lnTo>
                    <a:pt x="27" y="344"/>
                  </a:lnTo>
                  <a:lnTo>
                    <a:pt x="27" y="343"/>
                  </a:lnTo>
                  <a:lnTo>
                    <a:pt x="27" y="342"/>
                  </a:lnTo>
                  <a:lnTo>
                    <a:pt x="27" y="341"/>
                  </a:lnTo>
                  <a:lnTo>
                    <a:pt x="27" y="340"/>
                  </a:lnTo>
                  <a:lnTo>
                    <a:pt x="27" y="339"/>
                  </a:lnTo>
                  <a:lnTo>
                    <a:pt x="27" y="338"/>
                  </a:lnTo>
                  <a:lnTo>
                    <a:pt x="27" y="337"/>
                  </a:lnTo>
                  <a:lnTo>
                    <a:pt x="27" y="336"/>
                  </a:lnTo>
                  <a:lnTo>
                    <a:pt x="27" y="335"/>
                  </a:lnTo>
                  <a:lnTo>
                    <a:pt x="27" y="334"/>
                  </a:lnTo>
                  <a:lnTo>
                    <a:pt x="27" y="333"/>
                  </a:lnTo>
                  <a:lnTo>
                    <a:pt x="27" y="331"/>
                  </a:lnTo>
                  <a:lnTo>
                    <a:pt x="27" y="329"/>
                  </a:lnTo>
                  <a:lnTo>
                    <a:pt x="27" y="327"/>
                  </a:lnTo>
                  <a:lnTo>
                    <a:pt x="27" y="326"/>
                  </a:lnTo>
                  <a:lnTo>
                    <a:pt x="27" y="325"/>
                  </a:lnTo>
                  <a:lnTo>
                    <a:pt x="27" y="324"/>
                  </a:lnTo>
                  <a:lnTo>
                    <a:pt x="27" y="322"/>
                  </a:lnTo>
                  <a:lnTo>
                    <a:pt x="27" y="320"/>
                  </a:lnTo>
                  <a:lnTo>
                    <a:pt x="27" y="319"/>
                  </a:lnTo>
                  <a:lnTo>
                    <a:pt x="27" y="318"/>
                  </a:lnTo>
                  <a:lnTo>
                    <a:pt x="27" y="317"/>
                  </a:lnTo>
                  <a:lnTo>
                    <a:pt x="27" y="316"/>
                  </a:lnTo>
                  <a:lnTo>
                    <a:pt x="27" y="315"/>
                  </a:lnTo>
                  <a:lnTo>
                    <a:pt x="27" y="312"/>
                  </a:lnTo>
                  <a:lnTo>
                    <a:pt x="27" y="311"/>
                  </a:lnTo>
                  <a:lnTo>
                    <a:pt x="27" y="309"/>
                  </a:lnTo>
                  <a:lnTo>
                    <a:pt x="27" y="307"/>
                  </a:lnTo>
                  <a:lnTo>
                    <a:pt x="27" y="306"/>
                  </a:lnTo>
                  <a:lnTo>
                    <a:pt x="27" y="303"/>
                  </a:lnTo>
                  <a:lnTo>
                    <a:pt x="27" y="301"/>
                  </a:lnTo>
                  <a:lnTo>
                    <a:pt x="27" y="299"/>
                  </a:lnTo>
                  <a:lnTo>
                    <a:pt x="27" y="298"/>
                  </a:lnTo>
                  <a:lnTo>
                    <a:pt x="27" y="297"/>
                  </a:lnTo>
                  <a:lnTo>
                    <a:pt x="27" y="296"/>
                  </a:lnTo>
                  <a:lnTo>
                    <a:pt x="27" y="292"/>
                  </a:lnTo>
                  <a:lnTo>
                    <a:pt x="27" y="291"/>
                  </a:lnTo>
                  <a:lnTo>
                    <a:pt x="27" y="290"/>
                  </a:lnTo>
                  <a:lnTo>
                    <a:pt x="27" y="289"/>
                  </a:lnTo>
                  <a:lnTo>
                    <a:pt x="27" y="288"/>
                  </a:lnTo>
                  <a:lnTo>
                    <a:pt x="27" y="287"/>
                  </a:lnTo>
                  <a:lnTo>
                    <a:pt x="27" y="286"/>
                  </a:lnTo>
                  <a:lnTo>
                    <a:pt x="27" y="285"/>
                  </a:lnTo>
                  <a:lnTo>
                    <a:pt x="27" y="284"/>
                  </a:lnTo>
                  <a:lnTo>
                    <a:pt x="27" y="282"/>
                  </a:lnTo>
                  <a:lnTo>
                    <a:pt x="27" y="281"/>
                  </a:lnTo>
                  <a:lnTo>
                    <a:pt x="27" y="276"/>
                  </a:lnTo>
                  <a:lnTo>
                    <a:pt x="27" y="274"/>
                  </a:lnTo>
                  <a:lnTo>
                    <a:pt x="27" y="272"/>
                  </a:lnTo>
                  <a:lnTo>
                    <a:pt x="27" y="271"/>
                  </a:lnTo>
                  <a:lnTo>
                    <a:pt x="28" y="267"/>
                  </a:lnTo>
                  <a:lnTo>
                    <a:pt x="27" y="267"/>
                  </a:lnTo>
                  <a:lnTo>
                    <a:pt x="27" y="265"/>
                  </a:lnTo>
                  <a:lnTo>
                    <a:pt x="28" y="261"/>
                  </a:lnTo>
                  <a:lnTo>
                    <a:pt x="28" y="260"/>
                  </a:lnTo>
                  <a:lnTo>
                    <a:pt x="28" y="259"/>
                  </a:lnTo>
                  <a:lnTo>
                    <a:pt x="28" y="258"/>
                  </a:lnTo>
                  <a:lnTo>
                    <a:pt x="28" y="257"/>
                  </a:lnTo>
                  <a:lnTo>
                    <a:pt x="28" y="256"/>
                  </a:lnTo>
                  <a:lnTo>
                    <a:pt x="28" y="253"/>
                  </a:lnTo>
                  <a:lnTo>
                    <a:pt x="28" y="252"/>
                  </a:lnTo>
                  <a:lnTo>
                    <a:pt x="28" y="248"/>
                  </a:lnTo>
                  <a:lnTo>
                    <a:pt x="28" y="246"/>
                  </a:lnTo>
                  <a:lnTo>
                    <a:pt x="28" y="245"/>
                  </a:lnTo>
                  <a:lnTo>
                    <a:pt x="28" y="244"/>
                  </a:lnTo>
                  <a:lnTo>
                    <a:pt x="28" y="243"/>
                  </a:lnTo>
                  <a:lnTo>
                    <a:pt x="28" y="242"/>
                  </a:lnTo>
                  <a:lnTo>
                    <a:pt x="27" y="241"/>
                  </a:lnTo>
                  <a:lnTo>
                    <a:pt x="27" y="240"/>
                  </a:lnTo>
                  <a:lnTo>
                    <a:pt x="27" y="239"/>
                  </a:lnTo>
                  <a:lnTo>
                    <a:pt x="26" y="239"/>
                  </a:lnTo>
                  <a:lnTo>
                    <a:pt x="26" y="238"/>
                  </a:lnTo>
                  <a:lnTo>
                    <a:pt x="25" y="238"/>
                  </a:lnTo>
                  <a:lnTo>
                    <a:pt x="25" y="237"/>
                  </a:lnTo>
                  <a:lnTo>
                    <a:pt x="24" y="237"/>
                  </a:lnTo>
                  <a:lnTo>
                    <a:pt x="24" y="236"/>
                  </a:lnTo>
                  <a:lnTo>
                    <a:pt x="23" y="236"/>
                  </a:lnTo>
                  <a:lnTo>
                    <a:pt x="22" y="235"/>
                  </a:lnTo>
                  <a:lnTo>
                    <a:pt x="21" y="235"/>
                  </a:lnTo>
                  <a:lnTo>
                    <a:pt x="20" y="235"/>
                  </a:lnTo>
                  <a:lnTo>
                    <a:pt x="19" y="235"/>
                  </a:lnTo>
                  <a:lnTo>
                    <a:pt x="18" y="235"/>
                  </a:lnTo>
                  <a:lnTo>
                    <a:pt x="18" y="234"/>
                  </a:lnTo>
                  <a:lnTo>
                    <a:pt x="18" y="233"/>
                  </a:lnTo>
                  <a:lnTo>
                    <a:pt x="17" y="232"/>
                  </a:lnTo>
                  <a:lnTo>
                    <a:pt x="16" y="232"/>
                  </a:lnTo>
                  <a:lnTo>
                    <a:pt x="16" y="231"/>
                  </a:lnTo>
                  <a:lnTo>
                    <a:pt x="16" y="230"/>
                  </a:lnTo>
                  <a:lnTo>
                    <a:pt x="15" y="228"/>
                  </a:lnTo>
                  <a:lnTo>
                    <a:pt x="15" y="227"/>
                  </a:lnTo>
                  <a:lnTo>
                    <a:pt x="14" y="227"/>
                  </a:lnTo>
                  <a:lnTo>
                    <a:pt x="14" y="226"/>
                  </a:lnTo>
                  <a:lnTo>
                    <a:pt x="13" y="224"/>
                  </a:lnTo>
                  <a:lnTo>
                    <a:pt x="12" y="223"/>
                  </a:lnTo>
                  <a:lnTo>
                    <a:pt x="13" y="222"/>
                  </a:lnTo>
                  <a:lnTo>
                    <a:pt x="13" y="220"/>
                  </a:lnTo>
                  <a:lnTo>
                    <a:pt x="14" y="220"/>
                  </a:lnTo>
                  <a:lnTo>
                    <a:pt x="15" y="220"/>
                  </a:lnTo>
                  <a:lnTo>
                    <a:pt x="16" y="218"/>
                  </a:lnTo>
                  <a:lnTo>
                    <a:pt x="18" y="217"/>
                  </a:lnTo>
                  <a:lnTo>
                    <a:pt x="19" y="217"/>
                  </a:lnTo>
                  <a:lnTo>
                    <a:pt x="19" y="216"/>
                  </a:lnTo>
                  <a:lnTo>
                    <a:pt x="20" y="216"/>
                  </a:lnTo>
                  <a:lnTo>
                    <a:pt x="20" y="215"/>
                  </a:lnTo>
                  <a:lnTo>
                    <a:pt x="21" y="215"/>
                  </a:lnTo>
                  <a:lnTo>
                    <a:pt x="21" y="214"/>
                  </a:lnTo>
                  <a:lnTo>
                    <a:pt x="21" y="213"/>
                  </a:lnTo>
                  <a:lnTo>
                    <a:pt x="22" y="213"/>
                  </a:lnTo>
                  <a:lnTo>
                    <a:pt x="22" y="212"/>
                  </a:lnTo>
                  <a:lnTo>
                    <a:pt x="23" y="212"/>
                  </a:lnTo>
                  <a:lnTo>
                    <a:pt x="23" y="211"/>
                  </a:lnTo>
                  <a:lnTo>
                    <a:pt x="23" y="210"/>
                  </a:lnTo>
                  <a:lnTo>
                    <a:pt x="24" y="210"/>
                  </a:lnTo>
                  <a:lnTo>
                    <a:pt x="24" y="208"/>
                  </a:lnTo>
                  <a:lnTo>
                    <a:pt x="24" y="207"/>
                  </a:lnTo>
                  <a:lnTo>
                    <a:pt x="24" y="206"/>
                  </a:lnTo>
                  <a:lnTo>
                    <a:pt x="24" y="205"/>
                  </a:lnTo>
                  <a:lnTo>
                    <a:pt x="24" y="204"/>
                  </a:lnTo>
                  <a:lnTo>
                    <a:pt x="24" y="203"/>
                  </a:lnTo>
                  <a:lnTo>
                    <a:pt x="24" y="202"/>
                  </a:lnTo>
                  <a:lnTo>
                    <a:pt x="24" y="201"/>
                  </a:lnTo>
                  <a:lnTo>
                    <a:pt x="24" y="200"/>
                  </a:lnTo>
                  <a:lnTo>
                    <a:pt x="24" y="199"/>
                  </a:lnTo>
                  <a:lnTo>
                    <a:pt x="23" y="198"/>
                  </a:lnTo>
                  <a:lnTo>
                    <a:pt x="24" y="197"/>
                  </a:lnTo>
                  <a:lnTo>
                    <a:pt x="24" y="196"/>
                  </a:lnTo>
                  <a:lnTo>
                    <a:pt x="24" y="195"/>
                  </a:lnTo>
                  <a:lnTo>
                    <a:pt x="24" y="194"/>
                  </a:lnTo>
                  <a:lnTo>
                    <a:pt x="24" y="192"/>
                  </a:lnTo>
                  <a:lnTo>
                    <a:pt x="23" y="192"/>
                  </a:lnTo>
                  <a:lnTo>
                    <a:pt x="24" y="190"/>
                  </a:lnTo>
                  <a:lnTo>
                    <a:pt x="23" y="190"/>
                  </a:lnTo>
                  <a:lnTo>
                    <a:pt x="24" y="190"/>
                  </a:lnTo>
                  <a:lnTo>
                    <a:pt x="23" y="190"/>
                  </a:lnTo>
                  <a:lnTo>
                    <a:pt x="24" y="190"/>
                  </a:lnTo>
                  <a:lnTo>
                    <a:pt x="23" y="190"/>
                  </a:lnTo>
                  <a:lnTo>
                    <a:pt x="24" y="190"/>
                  </a:lnTo>
                  <a:lnTo>
                    <a:pt x="23" y="190"/>
                  </a:lnTo>
                  <a:lnTo>
                    <a:pt x="23" y="189"/>
                  </a:lnTo>
                  <a:lnTo>
                    <a:pt x="23" y="188"/>
                  </a:lnTo>
                  <a:lnTo>
                    <a:pt x="23" y="187"/>
                  </a:lnTo>
                  <a:lnTo>
                    <a:pt x="23" y="186"/>
                  </a:lnTo>
                  <a:lnTo>
                    <a:pt x="23" y="185"/>
                  </a:lnTo>
                  <a:lnTo>
                    <a:pt x="23" y="184"/>
                  </a:lnTo>
                  <a:lnTo>
                    <a:pt x="23" y="183"/>
                  </a:lnTo>
                  <a:lnTo>
                    <a:pt x="22" y="183"/>
                  </a:lnTo>
                  <a:lnTo>
                    <a:pt x="23" y="183"/>
                  </a:lnTo>
                  <a:lnTo>
                    <a:pt x="23" y="182"/>
                  </a:lnTo>
                  <a:lnTo>
                    <a:pt x="23" y="181"/>
                  </a:lnTo>
                  <a:lnTo>
                    <a:pt x="22" y="181"/>
                  </a:lnTo>
                  <a:lnTo>
                    <a:pt x="23" y="181"/>
                  </a:lnTo>
                  <a:lnTo>
                    <a:pt x="22" y="181"/>
                  </a:lnTo>
                  <a:lnTo>
                    <a:pt x="22" y="180"/>
                  </a:lnTo>
                  <a:lnTo>
                    <a:pt x="21" y="180"/>
                  </a:lnTo>
                  <a:lnTo>
                    <a:pt x="21" y="179"/>
                  </a:lnTo>
                  <a:lnTo>
                    <a:pt x="21" y="180"/>
                  </a:lnTo>
                  <a:lnTo>
                    <a:pt x="21" y="179"/>
                  </a:lnTo>
                  <a:lnTo>
                    <a:pt x="20" y="179"/>
                  </a:lnTo>
                  <a:lnTo>
                    <a:pt x="20" y="178"/>
                  </a:lnTo>
                  <a:lnTo>
                    <a:pt x="20" y="177"/>
                  </a:lnTo>
                  <a:lnTo>
                    <a:pt x="19" y="177"/>
                  </a:lnTo>
                  <a:lnTo>
                    <a:pt x="19" y="176"/>
                  </a:lnTo>
                  <a:lnTo>
                    <a:pt x="18" y="176"/>
                  </a:lnTo>
                  <a:lnTo>
                    <a:pt x="19" y="176"/>
                  </a:lnTo>
                  <a:lnTo>
                    <a:pt x="19" y="175"/>
                  </a:lnTo>
                  <a:lnTo>
                    <a:pt x="18" y="176"/>
                  </a:lnTo>
                  <a:lnTo>
                    <a:pt x="18" y="175"/>
                  </a:lnTo>
                  <a:lnTo>
                    <a:pt x="19" y="175"/>
                  </a:lnTo>
                  <a:lnTo>
                    <a:pt x="18" y="175"/>
                  </a:lnTo>
                  <a:lnTo>
                    <a:pt x="18" y="174"/>
                  </a:lnTo>
                  <a:lnTo>
                    <a:pt x="18" y="173"/>
                  </a:lnTo>
                  <a:lnTo>
                    <a:pt x="18" y="172"/>
                  </a:lnTo>
                  <a:lnTo>
                    <a:pt x="18" y="173"/>
                  </a:lnTo>
                  <a:lnTo>
                    <a:pt x="18" y="172"/>
                  </a:lnTo>
                  <a:lnTo>
                    <a:pt x="17" y="172"/>
                  </a:lnTo>
                  <a:lnTo>
                    <a:pt x="17" y="171"/>
                  </a:lnTo>
                  <a:lnTo>
                    <a:pt x="17" y="170"/>
                  </a:lnTo>
                  <a:lnTo>
                    <a:pt x="17" y="169"/>
                  </a:lnTo>
                  <a:lnTo>
                    <a:pt x="17" y="168"/>
                  </a:lnTo>
                  <a:lnTo>
                    <a:pt x="16" y="168"/>
                  </a:lnTo>
                  <a:lnTo>
                    <a:pt x="17" y="168"/>
                  </a:lnTo>
                  <a:lnTo>
                    <a:pt x="16" y="168"/>
                  </a:lnTo>
                  <a:lnTo>
                    <a:pt x="17" y="167"/>
                  </a:lnTo>
                  <a:lnTo>
                    <a:pt x="17" y="168"/>
                  </a:lnTo>
                  <a:lnTo>
                    <a:pt x="17" y="167"/>
                  </a:lnTo>
                  <a:lnTo>
                    <a:pt x="16" y="167"/>
                  </a:lnTo>
                  <a:lnTo>
                    <a:pt x="17" y="167"/>
                  </a:lnTo>
                  <a:lnTo>
                    <a:pt x="16" y="167"/>
                  </a:lnTo>
                  <a:lnTo>
                    <a:pt x="17" y="167"/>
                  </a:lnTo>
                  <a:lnTo>
                    <a:pt x="16" y="167"/>
                  </a:lnTo>
                  <a:lnTo>
                    <a:pt x="17" y="167"/>
                  </a:lnTo>
                  <a:lnTo>
                    <a:pt x="17" y="166"/>
                  </a:lnTo>
                  <a:lnTo>
                    <a:pt x="17" y="167"/>
                  </a:lnTo>
                  <a:lnTo>
                    <a:pt x="17" y="166"/>
                  </a:lnTo>
                  <a:lnTo>
                    <a:pt x="16" y="166"/>
                  </a:lnTo>
                  <a:lnTo>
                    <a:pt x="17" y="166"/>
                  </a:lnTo>
                  <a:lnTo>
                    <a:pt x="16" y="166"/>
                  </a:lnTo>
                  <a:lnTo>
                    <a:pt x="17" y="166"/>
                  </a:lnTo>
                  <a:lnTo>
                    <a:pt x="16" y="166"/>
                  </a:lnTo>
                  <a:lnTo>
                    <a:pt x="16" y="164"/>
                  </a:lnTo>
                  <a:lnTo>
                    <a:pt x="16" y="166"/>
                  </a:lnTo>
                  <a:lnTo>
                    <a:pt x="16" y="164"/>
                  </a:lnTo>
                  <a:lnTo>
                    <a:pt x="15" y="164"/>
                  </a:lnTo>
                  <a:lnTo>
                    <a:pt x="16" y="164"/>
                  </a:lnTo>
                  <a:lnTo>
                    <a:pt x="15" y="164"/>
                  </a:lnTo>
                  <a:lnTo>
                    <a:pt x="16" y="164"/>
                  </a:lnTo>
                  <a:lnTo>
                    <a:pt x="15" y="164"/>
                  </a:lnTo>
                  <a:lnTo>
                    <a:pt x="15" y="162"/>
                  </a:lnTo>
                  <a:lnTo>
                    <a:pt x="15" y="164"/>
                  </a:lnTo>
                  <a:lnTo>
                    <a:pt x="15" y="162"/>
                  </a:lnTo>
                  <a:lnTo>
                    <a:pt x="15" y="164"/>
                  </a:lnTo>
                  <a:lnTo>
                    <a:pt x="14" y="164"/>
                  </a:lnTo>
                  <a:lnTo>
                    <a:pt x="14" y="162"/>
                  </a:lnTo>
                  <a:lnTo>
                    <a:pt x="15" y="162"/>
                  </a:lnTo>
                  <a:lnTo>
                    <a:pt x="14" y="162"/>
                  </a:lnTo>
                  <a:lnTo>
                    <a:pt x="15" y="162"/>
                  </a:lnTo>
                  <a:lnTo>
                    <a:pt x="14" y="162"/>
                  </a:lnTo>
                  <a:lnTo>
                    <a:pt x="15" y="162"/>
                  </a:lnTo>
                  <a:lnTo>
                    <a:pt x="14" y="160"/>
                  </a:lnTo>
                  <a:lnTo>
                    <a:pt x="15" y="160"/>
                  </a:lnTo>
                  <a:lnTo>
                    <a:pt x="14" y="160"/>
                  </a:lnTo>
                  <a:lnTo>
                    <a:pt x="15" y="160"/>
                  </a:lnTo>
                  <a:lnTo>
                    <a:pt x="14" y="160"/>
                  </a:lnTo>
                  <a:lnTo>
                    <a:pt x="15" y="160"/>
                  </a:lnTo>
                  <a:lnTo>
                    <a:pt x="15" y="159"/>
                  </a:lnTo>
                  <a:lnTo>
                    <a:pt x="15" y="158"/>
                  </a:lnTo>
                  <a:lnTo>
                    <a:pt x="15" y="157"/>
                  </a:lnTo>
                  <a:lnTo>
                    <a:pt x="15" y="156"/>
                  </a:lnTo>
                  <a:lnTo>
                    <a:pt x="15" y="157"/>
                  </a:lnTo>
                  <a:lnTo>
                    <a:pt x="15" y="156"/>
                  </a:lnTo>
                  <a:lnTo>
                    <a:pt x="15" y="155"/>
                  </a:lnTo>
                  <a:lnTo>
                    <a:pt x="15" y="154"/>
                  </a:lnTo>
                  <a:lnTo>
                    <a:pt x="15" y="155"/>
                  </a:lnTo>
                  <a:lnTo>
                    <a:pt x="15" y="154"/>
                  </a:lnTo>
                  <a:lnTo>
                    <a:pt x="15" y="153"/>
                  </a:lnTo>
                  <a:lnTo>
                    <a:pt x="14" y="153"/>
                  </a:lnTo>
                  <a:lnTo>
                    <a:pt x="15" y="153"/>
                  </a:lnTo>
                  <a:lnTo>
                    <a:pt x="14" y="153"/>
                  </a:lnTo>
                  <a:lnTo>
                    <a:pt x="15" y="153"/>
                  </a:lnTo>
                  <a:lnTo>
                    <a:pt x="14" y="152"/>
                  </a:lnTo>
                  <a:lnTo>
                    <a:pt x="15" y="152"/>
                  </a:lnTo>
                  <a:lnTo>
                    <a:pt x="14" y="152"/>
                  </a:lnTo>
                  <a:lnTo>
                    <a:pt x="15" y="152"/>
                  </a:lnTo>
                  <a:lnTo>
                    <a:pt x="15" y="151"/>
                  </a:lnTo>
                  <a:lnTo>
                    <a:pt x="15" y="152"/>
                  </a:lnTo>
                  <a:lnTo>
                    <a:pt x="15" y="151"/>
                  </a:lnTo>
                  <a:lnTo>
                    <a:pt x="16" y="151"/>
                  </a:lnTo>
                  <a:lnTo>
                    <a:pt x="15" y="150"/>
                  </a:lnTo>
                  <a:lnTo>
                    <a:pt x="16" y="150"/>
                  </a:lnTo>
                  <a:lnTo>
                    <a:pt x="15" y="150"/>
                  </a:lnTo>
                  <a:lnTo>
                    <a:pt x="16" y="150"/>
                  </a:lnTo>
                  <a:lnTo>
                    <a:pt x="15" y="150"/>
                  </a:lnTo>
                  <a:lnTo>
                    <a:pt x="15" y="149"/>
                  </a:lnTo>
                  <a:lnTo>
                    <a:pt x="16" y="149"/>
                  </a:lnTo>
                  <a:lnTo>
                    <a:pt x="15" y="148"/>
                  </a:lnTo>
                  <a:lnTo>
                    <a:pt x="16" y="148"/>
                  </a:lnTo>
                  <a:lnTo>
                    <a:pt x="16" y="147"/>
                  </a:lnTo>
                  <a:lnTo>
                    <a:pt x="16" y="146"/>
                  </a:lnTo>
                  <a:lnTo>
                    <a:pt x="16" y="145"/>
                  </a:lnTo>
                  <a:lnTo>
                    <a:pt x="16" y="146"/>
                  </a:lnTo>
                  <a:lnTo>
                    <a:pt x="17" y="145"/>
                  </a:lnTo>
                  <a:lnTo>
                    <a:pt x="16" y="145"/>
                  </a:lnTo>
                  <a:lnTo>
                    <a:pt x="15" y="145"/>
                  </a:lnTo>
                  <a:lnTo>
                    <a:pt x="15" y="144"/>
                  </a:lnTo>
                  <a:lnTo>
                    <a:pt x="14" y="144"/>
                  </a:lnTo>
                  <a:lnTo>
                    <a:pt x="15" y="144"/>
                  </a:lnTo>
                  <a:lnTo>
                    <a:pt x="14" y="143"/>
                  </a:lnTo>
                  <a:lnTo>
                    <a:pt x="15" y="143"/>
                  </a:lnTo>
                  <a:lnTo>
                    <a:pt x="14" y="143"/>
                  </a:lnTo>
                  <a:lnTo>
                    <a:pt x="15" y="143"/>
                  </a:lnTo>
                  <a:lnTo>
                    <a:pt x="14" y="143"/>
                  </a:lnTo>
                  <a:lnTo>
                    <a:pt x="14" y="142"/>
                  </a:lnTo>
                  <a:lnTo>
                    <a:pt x="14" y="141"/>
                  </a:lnTo>
                  <a:lnTo>
                    <a:pt x="14" y="140"/>
                  </a:lnTo>
                  <a:lnTo>
                    <a:pt x="14" y="139"/>
                  </a:lnTo>
                  <a:lnTo>
                    <a:pt x="14" y="138"/>
                  </a:lnTo>
                  <a:lnTo>
                    <a:pt x="14" y="139"/>
                  </a:lnTo>
                  <a:lnTo>
                    <a:pt x="14" y="138"/>
                  </a:lnTo>
                  <a:lnTo>
                    <a:pt x="14" y="137"/>
                  </a:lnTo>
                  <a:lnTo>
                    <a:pt x="14" y="136"/>
                  </a:lnTo>
                  <a:lnTo>
                    <a:pt x="14" y="134"/>
                  </a:lnTo>
                  <a:lnTo>
                    <a:pt x="14" y="132"/>
                  </a:lnTo>
                  <a:lnTo>
                    <a:pt x="14" y="131"/>
                  </a:lnTo>
                  <a:lnTo>
                    <a:pt x="14" y="130"/>
                  </a:lnTo>
                  <a:lnTo>
                    <a:pt x="14" y="131"/>
                  </a:lnTo>
                  <a:lnTo>
                    <a:pt x="14" y="130"/>
                  </a:lnTo>
                  <a:lnTo>
                    <a:pt x="14" y="129"/>
                  </a:lnTo>
                  <a:lnTo>
                    <a:pt x="14" y="130"/>
                  </a:lnTo>
                  <a:lnTo>
                    <a:pt x="14" y="129"/>
                  </a:lnTo>
                  <a:lnTo>
                    <a:pt x="14" y="128"/>
                  </a:lnTo>
                  <a:lnTo>
                    <a:pt x="14" y="127"/>
                  </a:lnTo>
                  <a:lnTo>
                    <a:pt x="14" y="128"/>
                  </a:lnTo>
                  <a:lnTo>
                    <a:pt x="14" y="127"/>
                  </a:lnTo>
                  <a:lnTo>
                    <a:pt x="14" y="126"/>
                  </a:lnTo>
                  <a:lnTo>
                    <a:pt x="14" y="127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4" y="124"/>
                  </a:lnTo>
                  <a:lnTo>
                    <a:pt x="14" y="123"/>
                  </a:lnTo>
                  <a:lnTo>
                    <a:pt x="14" y="122"/>
                  </a:lnTo>
                  <a:lnTo>
                    <a:pt x="14" y="121"/>
                  </a:lnTo>
                  <a:lnTo>
                    <a:pt x="14" y="120"/>
                  </a:lnTo>
                  <a:lnTo>
                    <a:pt x="14" y="119"/>
                  </a:lnTo>
                  <a:lnTo>
                    <a:pt x="13" y="119"/>
                  </a:lnTo>
                  <a:lnTo>
                    <a:pt x="14" y="119"/>
                  </a:lnTo>
                  <a:lnTo>
                    <a:pt x="14" y="118"/>
                  </a:lnTo>
                  <a:lnTo>
                    <a:pt x="14" y="119"/>
                  </a:lnTo>
                  <a:lnTo>
                    <a:pt x="14" y="118"/>
                  </a:lnTo>
                  <a:lnTo>
                    <a:pt x="14" y="117"/>
                  </a:lnTo>
                  <a:lnTo>
                    <a:pt x="13" y="117"/>
                  </a:lnTo>
                  <a:lnTo>
                    <a:pt x="13" y="116"/>
                  </a:lnTo>
                  <a:lnTo>
                    <a:pt x="14" y="116"/>
                  </a:lnTo>
                  <a:lnTo>
                    <a:pt x="13" y="116"/>
                  </a:lnTo>
                  <a:lnTo>
                    <a:pt x="13" y="115"/>
                  </a:lnTo>
                  <a:lnTo>
                    <a:pt x="14" y="115"/>
                  </a:lnTo>
                  <a:lnTo>
                    <a:pt x="13" y="115"/>
                  </a:lnTo>
                  <a:lnTo>
                    <a:pt x="14" y="115"/>
                  </a:lnTo>
                  <a:lnTo>
                    <a:pt x="13" y="115"/>
                  </a:lnTo>
                  <a:lnTo>
                    <a:pt x="13" y="114"/>
                  </a:lnTo>
                  <a:lnTo>
                    <a:pt x="14" y="114"/>
                  </a:lnTo>
                  <a:lnTo>
                    <a:pt x="13" y="114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4" y="113"/>
                  </a:lnTo>
                  <a:lnTo>
                    <a:pt x="14" y="112"/>
                  </a:lnTo>
                  <a:lnTo>
                    <a:pt x="13" y="112"/>
                  </a:lnTo>
                  <a:lnTo>
                    <a:pt x="13" y="113"/>
                  </a:lnTo>
                  <a:lnTo>
                    <a:pt x="13" y="112"/>
                  </a:lnTo>
                  <a:lnTo>
                    <a:pt x="14" y="112"/>
                  </a:lnTo>
                  <a:lnTo>
                    <a:pt x="13" y="112"/>
                  </a:lnTo>
                  <a:lnTo>
                    <a:pt x="14" y="112"/>
                  </a:lnTo>
                  <a:lnTo>
                    <a:pt x="14" y="111"/>
                  </a:lnTo>
                  <a:lnTo>
                    <a:pt x="14" y="110"/>
                  </a:lnTo>
                  <a:lnTo>
                    <a:pt x="13" y="110"/>
                  </a:lnTo>
                  <a:lnTo>
                    <a:pt x="13" y="109"/>
                  </a:lnTo>
                  <a:lnTo>
                    <a:pt x="14" y="109"/>
                  </a:lnTo>
                  <a:lnTo>
                    <a:pt x="13" y="109"/>
                  </a:lnTo>
                  <a:lnTo>
                    <a:pt x="14" y="109"/>
                  </a:lnTo>
                  <a:lnTo>
                    <a:pt x="13" y="108"/>
                  </a:lnTo>
                  <a:lnTo>
                    <a:pt x="14" y="108"/>
                  </a:lnTo>
                  <a:lnTo>
                    <a:pt x="13" y="108"/>
                  </a:lnTo>
                  <a:lnTo>
                    <a:pt x="14" y="108"/>
                  </a:lnTo>
                  <a:lnTo>
                    <a:pt x="13" y="108"/>
                  </a:lnTo>
                  <a:lnTo>
                    <a:pt x="14" y="108"/>
                  </a:lnTo>
                  <a:lnTo>
                    <a:pt x="13" y="108"/>
                  </a:lnTo>
                  <a:lnTo>
                    <a:pt x="14" y="106"/>
                  </a:lnTo>
                  <a:lnTo>
                    <a:pt x="13" y="106"/>
                  </a:lnTo>
                  <a:lnTo>
                    <a:pt x="14" y="106"/>
                  </a:lnTo>
                  <a:lnTo>
                    <a:pt x="13" y="104"/>
                  </a:lnTo>
                  <a:lnTo>
                    <a:pt x="12" y="104"/>
                  </a:lnTo>
                  <a:lnTo>
                    <a:pt x="13" y="104"/>
                  </a:lnTo>
                  <a:lnTo>
                    <a:pt x="13" y="102"/>
                  </a:lnTo>
                  <a:lnTo>
                    <a:pt x="12" y="102"/>
                  </a:lnTo>
                  <a:lnTo>
                    <a:pt x="12" y="101"/>
                  </a:lnTo>
                  <a:lnTo>
                    <a:pt x="12" y="100"/>
                  </a:lnTo>
                  <a:lnTo>
                    <a:pt x="12" y="101"/>
                  </a:lnTo>
                  <a:lnTo>
                    <a:pt x="11" y="101"/>
                  </a:lnTo>
                  <a:lnTo>
                    <a:pt x="12" y="100"/>
                  </a:lnTo>
                  <a:lnTo>
                    <a:pt x="11" y="100"/>
                  </a:lnTo>
                  <a:lnTo>
                    <a:pt x="11" y="99"/>
                  </a:lnTo>
                  <a:lnTo>
                    <a:pt x="11" y="98"/>
                  </a:lnTo>
                  <a:lnTo>
                    <a:pt x="10" y="98"/>
                  </a:lnTo>
                  <a:lnTo>
                    <a:pt x="11" y="97"/>
                  </a:lnTo>
                  <a:lnTo>
                    <a:pt x="10" y="97"/>
                  </a:lnTo>
                  <a:lnTo>
                    <a:pt x="10" y="96"/>
                  </a:lnTo>
                  <a:lnTo>
                    <a:pt x="11" y="97"/>
                  </a:lnTo>
                  <a:lnTo>
                    <a:pt x="10" y="96"/>
                  </a:lnTo>
                  <a:lnTo>
                    <a:pt x="10" y="95"/>
                  </a:lnTo>
                  <a:lnTo>
                    <a:pt x="9" y="95"/>
                  </a:lnTo>
                  <a:lnTo>
                    <a:pt x="9" y="94"/>
                  </a:lnTo>
                  <a:lnTo>
                    <a:pt x="10" y="94"/>
                  </a:lnTo>
                  <a:lnTo>
                    <a:pt x="9" y="94"/>
                  </a:lnTo>
                  <a:lnTo>
                    <a:pt x="8" y="93"/>
                  </a:lnTo>
                  <a:lnTo>
                    <a:pt x="9" y="93"/>
                  </a:lnTo>
                  <a:lnTo>
                    <a:pt x="9" y="92"/>
                  </a:lnTo>
                  <a:lnTo>
                    <a:pt x="8" y="92"/>
                  </a:lnTo>
                  <a:lnTo>
                    <a:pt x="9" y="92"/>
                  </a:lnTo>
                  <a:lnTo>
                    <a:pt x="8" y="92"/>
                  </a:lnTo>
                  <a:lnTo>
                    <a:pt x="8" y="91"/>
                  </a:lnTo>
                  <a:lnTo>
                    <a:pt x="8" y="90"/>
                  </a:lnTo>
                  <a:lnTo>
                    <a:pt x="8" y="89"/>
                  </a:lnTo>
                  <a:lnTo>
                    <a:pt x="7" y="89"/>
                  </a:lnTo>
                  <a:lnTo>
                    <a:pt x="7" y="88"/>
                  </a:lnTo>
                  <a:lnTo>
                    <a:pt x="7" y="87"/>
                  </a:lnTo>
                  <a:lnTo>
                    <a:pt x="7" y="86"/>
                  </a:lnTo>
                  <a:lnTo>
                    <a:pt x="7" y="85"/>
                  </a:lnTo>
                  <a:lnTo>
                    <a:pt x="7" y="84"/>
                  </a:lnTo>
                  <a:lnTo>
                    <a:pt x="5" y="84"/>
                  </a:lnTo>
                  <a:lnTo>
                    <a:pt x="7" y="83"/>
                  </a:lnTo>
                  <a:lnTo>
                    <a:pt x="5" y="83"/>
                  </a:lnTo>
                  <a:lnTo>
                    <a:pt x="7" y="82"/>
                  </a:lnTo>
                  <a:lnTo>
                    <a:pt x="5" y="82"/>
                  </a:lnTo>
                  <a:lnTo>
                    <a:pt x="5" y="81"/>
                  </a:lnTo>
                  <a:lnTo>
                    <a:pt x="5" y="80"/>
                  </a:lnTo>
                  <a:lnTo>
                    <a:pt x="5" y="79"/>
                  </a:lnTo>
                  <a:lnTo>
                    <a:pt x="5" y="78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3" y="74"/>
                  </a:lnTo>
                  <a:lnTo>
                    <a:pt x="3" y="73"/>
                  </a:lnTo>
                  <a:lnTo>
                    <a:pt x="4" y="73"/>
                  </a:lnTo>
                  <a:lnTo>
                    <a:pt x="4" y="72"/>
                  </a:lnTo>
                  <a:lnTo>
                    <a:pt x="3" y="73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3" y="70"/>
                  </a:lnTo>
                  <a:lnTo>
                    <a:pt x="4" y="70"/>
                  </a:lnTo>
                  <a:lnTo>
                    <a:pt x="3" y="69"/>
                  </a:lnTo>
                  <a:lnTo>
                    <a:pt x="4" y="69"/>
                  </a:lnTo>
                  <a:lnTo>
                    <a:pt x="4" y="70"/>
                  </a:lnTo>
                  <a:lnTo>
                    <a:pt x="4" y="69"/>
                  </a:lnTo>
                  <a:lnTo>
                    <a:pt x="3" y="69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3" y="68"/>
                  </a:lnTo>
                  <a:lnTo>
                    <a:pt x="4" y="68"/>
                  </a:lnTo>
                  <a:lnTo>
                    <a:pt x="3" y="68"/>
                  </a:lnTo>
                  <a:lnTo>
                    <a:pt x="3" y="67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4" y="65"/>
                  </a:lnTo>
                  <a:lnTo>
                    <a:pt x="3" y="65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5" y="64"/>
                  </a:lnTo>
                  <a:lnTo>
                    <a:pt x="4" y="64"/>
                  </a:lnTo>
                  <a:lnTo>
                    <a:pt x="4" y="63"/>
                  </a:lnTo>
                  <a:lnTo>
                    <a:pt x="4" y="62"/>
                  </a:lnTo>
                  <a:lnTo>
                    <a:pt x="3" y="63"/>
                  </a:lnTo>
                  <a:lnTo>
                    <a:pt x="3" y="62"/>
                  </a:lnTo>
                  <a:lnTo>
                    <a:pt x="4" y="62"/>
                  </a:lnTo>
                  <a:lnTo>
                    <a:pt x="4" y="61"/>
                  </a:lnTo>
                  <a:lnTo>
                    <a:pt x="3" y="61"/>
                  </a:lnTo>
                  <a:lnTo>
                    <a:pt x="4" y="61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4" y="60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3" y="59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3" y="56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4" y="53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4" y="52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3" y="52"/>
                  </a:lnTo>
                  <a:lnTo>
                    <a:pt x="3" y="51"/>
                  </a:lnTo>
                  <a:lnTo>
                    <a:pt x="4" y="51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3" y="48"/>
                  </a:lnTo>
                  <a:lnTo>
                    <a:pt x="2" y="48"/>
                  </a:lnTo>
                  <a:lnTo>
                    <a:pt x="3" y="48"/>
                  </a:lnTo>
                  <a:lnTo>
                    <a:pt x="4" y="46"/>
                  </a:lnTo>
                  <a:lnTo>
                    <a:pt x="3" y="46"/>
                  </a:lnTo>
                  <a:lnTo>
                    <a:pt x="4" y="46"/>
                  </a:lnTo>
                  <a:lnTo>
                    <a:pt x="3" y="46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4" y="46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5" y="45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accent5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 dirty="0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F71B7DE8-F998-4A45-A2F8-5629F2CBAE7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92" y="2625"/>
              <a:ext cx="305" cy="507"/>
            </a:xfrm>
            <a:custGeom>
              <a:avLst/>
              <a:gdLst>
                <a:gd name="T0" fmla="*/ 7 w 173"/>
                <a:gd name="T1" fmla="*/ 282 h 293"/>
                <a:gd name="T2" fmla="*/ 7 w 173"/>
                <a:gd name="T3" fmla="*/ 213 h 293"/>
                <a:gd name="T4" fmla="*/ 9 w 173"/>
                <a:gd name="T5" fmla="*/ 173 h 293"/>
                <a:gd name="T6" fmla="*/ 9 w 173"/>
                <a:gd name="T7" fmla="*/ 138 h 293"/>
                <a:gd name="T8" fmla="*/ 9 w 173"/>
                <a:gd name="T9" fmla="*/ 114 h 293"/>
                <a:gd name="T10" fmla="*/ 9 w 173"/>
                <a:gd name="T11" fmla="*/ 90 h 293"/>
                <a:gd name="T12" fmla="*/ 9 w 173"/>
                <a:gd name="T13" fmla="*/ 64 h 293"/>
                <a:gd name="T14" fmla="*/ 9 w 173"/>
                <a:gd name="T15" fmla="*/ 33 h 293"/>
                <a:gd name="T16" fmla="*/ 0 w 173"/>
                <a:gd name="T17" fmla="*/ 21 h 293"/>
                <a:gd name="T18" fmla="*/ 42 w 173"/>
                <a:gd name="T19" fmla="*/ 17 h 293"/>
                <a:gd name="T20" fmla="*/ 85 w 173"/>
                <a:gd name="T21" fmla="*/ 12 h 293"/>
                <a:gd name="T22" fmla="*/ 113 w 173"/>
                <a:gd name="T23" fmla="*/ 10 h 293"/>
                <a:gd name="T24" fmla="*/ 134 w 173"/>
                <a:gd name="T25" fmla="*/ 7 h 293"/>
                <a:gd name="T26" fmla="*/ 160 w 173"/>
                <a:gd name="T27" fmla="*/ 5 h 293"/>
                <a:gd name="T28" fmla="*/ 189 w 173"/>
                <a:gd name="T29" fmla="*/ 2 h 293"/>
                <a:gd name="T30" fmla="*/ 213 w 173"/>
                <a:gd name="T31" fmla="*/ 16 h 293"/>
                <a:gd name="T32" fmla="*/ 227 w 173"/>
                <a:gd name="T33" fmla="*/ 66 h 293"/>
                <a:gd name="T34" fmla="*/ 234 w 173"/>
                <a:gd name="T35" fmla="*/ 97 h 293"/>
                <a:gd name="T36" fmla="*/ 245 w 173"/>
                <a:gd name="T37" fmla="*/ 126 h 293"/>
                <a:gd name="T38" fmla="*/ 252 w 173"/>
                <a:gd name="T39" fmla="*/ 159 h 293"/>
                <a:gd name="T40" fmla="*/ 261 w 173"/>
                <a:gd name="T41" fmla="*/ 185 h 293"/>
                <a:gd name="T42" fmla="*/ 266 w 173"/>
                <a:gd name="T43" fmla="*/ 204 h 293"/>
                <a:gd name="T44" fmla="*/ 270 w 173"/>
                <a:gd name="T45" fmla="*/ 216 h 293"/>
                <a:gd name="T46" fmla="*/ 277 w 173"/>
                <a:gd name="T47" fmla="*/ 230 h 293"/>
                <a:gd name="T48" fmla="*/ 284 w 173"/>
                <a:gd name="T49" fmla="*/ 241 h 293"/>
                <a:gd name="T50" fmla="*/ 291 w 173"/>
                <a:gd name="T51" fmla="*/ 254 h 293"/>
                <a:gd name="T52" fmla="*/ 291 w 173"/>
                <a:gd name="T53" fmla="*/ 265 h 293"/>
                <a:gd name="T54" fmla="*/ 298 w 173"/>
                <a:gd name="T55" fmla="*/ 272 h 293"/>
                <a:gd name="T56" fmla="*/ 291 w 173"/>
                <a:gd name="T57" fmla="*/ 279 h 293"/>
                <a:gd name="T58" fmla="*/ 287 w 173"/>
                <a:gd name="T59" fmla="*/ 296 h 293"/>
                <a:gd name="T60" fmla="*/ 284 w 173"/>
                <a:gd name="T61" fmla="*/ 310 h 293"/>
                <a:gd name="T62" fmla="*/ 287 w 173"/>
                <a:gd name="T63" fmla="*/ 325 h 293"/>
                <a:gd name="T64" fmla="*/ 294 w 173"/>
                <a:gd name="T65" fmla="*/ 339 h 293"/>
                <a:gd name="T66" fmla="*/ 294 w 173"/>
                <a:gd name="T67" fmla="*/ 356 h 293"/>
                <a:gd name="T68" fmla="*/ 293 w 173"/>
                <a:gd name="T69" fmla="*/ 374 h 293"/>
                <a:gd name="T70" fmla="*/ 303 w 173"/>
                <a:gd name="T71" fmla="*/ 388 h 293"/>
                <a:gd name="T72" fmla="*/ 273 w 173"/>
                <a:gd name="T73" fmla="*/ 403 h 293"/>
                <a:gd name="T74" fmla="*/ 190 w 173"/>
                <a:gd name="T75" fmla="*/ 414 h 293"/>
                <a:gd name="T76" fmla="*/ 153 w 173"/>
                <a:gd name="T77" fmla="*/ 417 h 293"/>
                <a:gd name="T78" fmla="*/ 127 w 173"/>
                <a:gd name="T79" fmla="*/ 420 h 293"/>
                <a:gd name="T80" fmla="*/ 100 w 173"/>
                <a:gd name="T81" fmla="*/ 424 h 293"/>
                <a:gd name="T82" fmla="*/ 88 w 173"/>
                <a:gd name="T83" fmla="*/ 427 h 293"/>
                <a:gd name="T84" fmla="*/ 85 w 173"/>
                <a:gd name="T85" fmla="*/ 440 h 293"/>
                <a:gd name="T86" fmla="*/ 97 w 173"/>
                <a:gd name="T87" fmla="*/ 452 h 293"/>
                <a:gd name="T88" fmla="*/ 108 w 173"/>
                <a:gd name="T89" fmla="*/ 457 h 293"/>
                <a:gd name="T90" fmla="*/ 104 w 173"/>
                <a:gd name="T91" fmla="*/ 471 h 293"/>
                <a:gd name="T92" fmla="*/ 113 w 173"/>
                <a:gd name="T93" fmla="*/ 479 h 293"/>
                <a:gd name="T94" fmla="*/ 102 w 173"/>
                <a:gd name="T95" fmla="*/ 495 h 293"/>
                <a:gd name="T96" fmla="*/ 85 w 173"/>
                <a:gd name="T97" fmla="*/ 502 h 293"/>
                <a:gd name="T98" fmla="*/ 62 w 173"/>
                <a:gd name="T99" fmla="*/ 505 h 293"/>
                <a:gd name="T100" fmla="*/ 78 w 173"/>
                <a:gd name="T101" fmla="*/ 502 h 293"/>
                <a:gd name="T102" fmla="*/ 67 w 173"/>
                <a:gd name="T103" fmla="*/ 488 h 293"/>
                <a:gd name="T104" fmla="*/ 65 w 173"/>
                <a:gd name="T105" fmla="*/ 471 h 293"/>
                <a:gd name="T106" fmla="*/ 56 w 173"/>
                <a:gd name="T107" fmla="*/ 460 h 293"/>
                <a:gd name="T108" fmla="*/ 51 w 173"/>
                <a:gd name="T109" fmla="*/ 471 h 293"/>
                <a:gd name="T110" fmla="*/ 48 w 173"/>
                <a:gd name="T111" fmla="*/ 483 h 293"/>
                <a:gd name="T112" fmla="*/ 44 w 173"/>
                <a:gd name="T113" fmla="*/ 497 h 293"/>
                <a:gd name="T114" fmla="*/ 33 w 173"/>
                <a:gd name="T115" fmla="*/ 493 h 293"/>
                <a:gd name="T116" fmla="*/ 26 w 173"/>
                <a:gd name="T117" fmla="*/ 493 h 293"/>
                <a:gd name="T118" fmla="*/ 18 w 173"/>
                <a:gd name="T119" fmla="*/ 434 h 293"/>
                <a:gd name="T120" fmla="*/ 14 w 173"/>
                <a:gd name="T121" fmla="*/ 410 h 293"/>
                <a:gd name="T122" fmla="*/ 9 w 173"/>
                <a:gd name="T123" fmla="*/ 358 h 2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3" h="293">
                  <a:moveTo>
                    <a:pt x="3" y="196"/>
                  </a:moveTo>
                  <a:lnTo>
                    <a:pt x="3" y="195"/>
                  </a:lnTo>
                  <a:lnTo>
                    <a:pt x="3" y="193"/>
                  </a:lnTo>
                  <a:lnTo>
                    <a:pt x="3" y="188"/>
                  </a:lnTo>
                  <a:lnTo>
                    <a:pt x="3" y="180"/>
                  </a:lnTo>
                  <a:lnTo>
                    <a:pt x="3" y="179"/>
                  </a:lnTo>
                  <a:lnTo>
                    <a:pt x="4" y="176"/>
                  </a:lnTo>
                  <a:lnTo>
                    <a:pt x="4" y="175"/>
                  </a:lnTo>
                  <a:lnTo>
                    <a:pt x="4" y="171"/>
                  </a:lnTo>
                  <a:lnTo>
                    <a:pt x="4" y="167"/>
                  </a:lnTo>
                  <a:lnTo>
                    <a:pt x="4" y="165"/>
                  </a:lnTo>
                  <a:lnTo>
                    <a:pt x="4" y="163"/>
                  </a:lnTo>
                  <a:lnTo>
                    <a:pt x="4" y="161"/>
                  </a:lnTo>
                  <a:lnTo>
                    <a:pt x="4" y="160"/>
                  </a:lnTo>
                  <a:lnTo>
                    <a:pt x="4" y="158"/>
                  </a:lnTo>
                  <a:lnTo>
                    <a:pt x="4" y="156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5"/>
                  </a:lnTo>
                  <a:lnTo>
                    <a:pt x="4" y="135"/>
                  </a:lnTo>
                  <a:lnTo>
                    <a:pt x="4" y="133"/>
                  </a:lnTo>
                  <a:lnTo>
                    <a:pt x="4" y="131"/>
                  </a:lnTo>
                  <a:lnTo>
                    <a:pt x="4" y="126"/>
                  </a:lnTo>
                  <a:lnTo>
                    <a:pt x="4" y="123"/>
                  </a:lnTo>
                  <a:lnTo>
                    <a:pt x="4" y="122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6"/>
                  </a:lnTo>
                  <a:lnTo>
                    <a:pt x="4" y="115"/>
                  </a:lnTo>
                  <a:lnTo>
                    <a:pt x="4" y="113"/>
                  </a:lnTo>
                  <a:lnTo>
                    <a:pt x="4" y="110"/>
                  </a:lnTo>
                  <a:lnTo>
                    <a:pt x="4" y="109"/>
                  </a:lnTo>
                  <a:lnTo>
                    <a:pt x="4" y="108"/>
                  </a:lnTo>
                  <a:lnTo>
                    <a:pt x="5" y="101"/>
                  </a:lnTo>
                  <a:lnTo>
                    <a:pt x="5" y="100"/>
                  </a:lnTo>
                  <a:lnTo>
                    <a:pt x="5" y="99"/>
                  </a:lnTo>
                  <a:lnTo>
                    <a:pt x="5" y="97"/>
                  </a:lnTo>
                  <a:lnTo>
                    <a:pt x="5" y="96"/>
                  </a:lnTo>
                  <a:lnTo>
                    <a:pt x="5" y="91"/>
                  </a:lnTo>
                  <a:lnTo>
                    <a:pt x="5" y="89"/>
                  </a:lnTo>
                  <a:lnTo>
                    <a:pt x="5" y="87"/>
                  </a:lnTo>
                  <a:lnTo>
                    <a:pt x="5" y="86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5" y="82"/>
                  </a:lnTo>
                  <a:lnTo>
                    <a:pt x="5" y="81"/>
                  </a:lnTo>
                  <a:lnTo>
                    <a:pt x="5" y="80"/>
                  </a:lnTo>
                  <a:lnTo>
                    <a:pt x="5" y="79"/>
                  </a:lnTo>
                  <a:lnTo>
                    <a:pt x="5" y="77"/>
                  </a:lnTo>
                  <a:lnTo>
                    <a:pt x="5" y="75"/>
                  </a:lnTo>
                  <a:lnTo>
                    <a:pt x="5" y="73"/>
                  </a:lnTo>
                  <a:lnTo>
                    <a:pt x="5" y="72"/>
                  </a:lnTo>
                  <a:lnTo>
                    <a:pt x="5" y="71"/>
                  </a:lnTo>
                  <a:lnTo>
                    <a:pt x="5" y="69"/>
                  </a:lnTo>
                  <a:lnTo>
                    <a:pt x="5" y="68"/>
                  </a:lnTo>
                  <a:lnTo>
                    <a:pt x="5" y="67"/>
                  </a:lnTo>
                  <a:lnTo>
                    <a:pt x="5" y="66"/>
                  </a:lnTo>
                  <a:lnTo>
                    <a:pt x="5" y="65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5" y="62"/>
                  </a:lnTo>
                  <a:lnTo>
                    <a:pt x="5" y="61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5" y="53"/>
                  </a:lnTo>
                  <a:lnTo>
                    <a:pt x="5" y="52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7" y="8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8" y="7"/>
                  </a:lnTo>
                  <a:lnTo>
                    <a:pt x="49" y="7"/>
                  </a:lnTo>
                  <a:lnTo>
                    <a:pt x="51" y="7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8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8" y="5"/>
                  </a:lnTo>
                  <a:lnTo>
                    <a:pt x="69" y="5"/>
                  </a:lnTo>
                  <a:lnTo>
                    <a:pt x="70" y="5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5" y="5"/>
                  </a:lnTo>
                  <a:lnTo>
                    <a:pt x="76" y="4"/>
                  </a:lnTo>
                  <a:lnTo>
                    <a:pt x="77" y="4"/>
                  </a:lnTo>
                  <a:lnTo>
                    <a:pt x="78" y="4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1" y="4"/>
                  </a:lnTo>
                  <a:lnTo>
                    <a:pt x="82" y="4"/>
                  </a:lnTo>
                  <a:lnTo>
                    <a:pt x="83" y="4"/>
                  </a:lnTo>
                  <a:lnTo>
                    <a:pt x="84" y="4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1" y="3"/>
                  </a:lnTo>
                  <a:lnTo>
                    <a:pt x="92" y="3"/>
                  </a:lnTo>
                  <a:lnTo>
                    <a:pt x="95" y="2"/>
                  </a:lnTo>
                  <a:lnTo>
                    <a:pt x="96" y="2"/>
                  </a:lnTo>
                  <a:lnTo>
                    <a:pt x="97" y="2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2"/>
                  </a:lnTo>
                  <a:lnTo>
                    <a:pt x="119" y="3"/>
                  </a:lnTo>
                  <a:lnTo>
                    <a:pt x="119" y="4"/>
                  </a:lnTo>
                  <a:lnTo>
                    <a:pt x="120" y="5"/>
                  </a:lnTo>
                  <a:lnTo>
                    <a:pt x="120" y="6"/>
                  </a:lnTo>
                  <a:lnTo>
                    <a:pt x="120" y="7"/>
                  </a:lnTo>
                  <a:lnTo>
                    <a:pt x="121" y="9"/>
                  </a:lnTo>
                  <a:lnTo>
                    <a:pt x="122" y="14"/>
                  </a:lnTo>
                  <a:lnTo>
                    <a:pt x="123" y="16"/>
                  </a:lnTo>
                  <a:lnTo>
                    <a:pt x="123" y="17"/>
                  </a:lnTo>
                  <a:lnTo>
                    <a:pt x="123" y="19"/>
                  </a:lnTo>
                  <a:lnTo>
                    <a:pt x="123" y="21"/>
                  </a:lnTo>
                  <a:lnTo>
                    <a:pt x="125" y="22"/>
                  </a:lnTo>
                  <a:lnTo>
                    <a:pt x="125" y="24"/>
                  </a:lnTo>
                  <a:lnTo>
                    <a:pt x="125" y="25"/>
                  </a:lnTo>
                  <a:lnTo>
                    <a:pt x="125" y="26"/>
                  </a:lnTo>
                  <a:lnTo>
                    <a:pt x="125" y="27"/>
                  </a:lnTo>
                  <a:lnTo>
                    <a:pt x="126" y="27"/>
                  </a:lnTo>
                  <a:lnTo>
                    <a:pt x="127" y="32"/>
                  </a:lnTo>
                  <a:lnTo>
                    <a:pt x="129" y="38"/>
                  </a:lnTo>
                  <a:lnTo>
                    <a:pt x="129" y="40"/>
                  </a:lnTo>
                  <a:lnTo>
                    <a:pt x="130" y="41"/>
                  </a:lnTo>
                  <a:lnTo>
                    <a:pt x="130" y="42"/>
                  </a:lnTo>
                  <a:lnTo>
                    <a:pt x="130" y="43"/>
                  </a:lnTo>
                  <a:lnTo>
                    <a:pt x="131" y="45"/>
                  </a:lnTo>
                  <a:lnTo>
                    <a:pt x="132" y="47"/>
                  </a:lnTo>
                  <a:lnTo>
                    <a:pt x="132" y="49"/>
                  </a:lnTo>
                  <a:lnTo>
                    <a:pt x="133" y="51"/>
                  </a:lnTo>
                  <a:lnTo>
                    <a:pt x="133" y="52"/>
                  </a:lnTo>
                  <a:lnTo>
                    <a:pt x="133" y="55"/>
                  </a:lnTo>
                  <a:lnTo>
                    <a:pt x="133" y="56"/>
                  </a:lnTo>
                  <a:lnTo>
                    <a:pt x="135" y="58"/>
                  </a:lnTo>
                  <a:lnTo>
                    <a:pt x="135" y="61"/>
                  </a:lnTo>
                  <a:lnTo>
                    <a:pt x="135" y="62"/>
                  </a:lnTo>
                  <a:lnTo>
                    <a:pt x="136" y="64"/>
                  </a:lnTo>
                  <a:lnTo>
                    <a:pt x="136" y="65"/>
                  </a:lnTo>
                  <a:lnTo>
                    <a:pt x="136" y="66"/>
                  </a:lnTo>
                  <a:lnTo>
                    <a:pt x="137" y="67"/>
                  </a:lnTo>
                  <a:lnTo>
                    <a:pt x="137" y="68"/>
                  </a:lnTo>
                  <a:lnTo>
                    <a:pt x="137" y="70"/>
                  </a:lnTo>
                  <a:lnTo>
                    <a:pt x="138" y="71"/>
                  </a:lnTo>
                  <a:lnTo>
                    <a:pt x="138" y="72"/>
                  </a:lnTo>
                  <a:lnTo>
                    <a:pt x="138" y="73"/>
                  </a:lnTo>
                  <a:lnTo>
                    <a:pt x="139" y="73"/>
                  </a:lnTo>
                  <a:lnTo>
                    <a:pt x="139" y="77"/>
                  </a:lnTo>
                  <a:lnTo>
                    <a:pt x="140" y="77"/>
                  </a:lnTo>
                  <a:lnTo>
                    <a:pt x="140" y="79"/>
                  </a:lnTo>
                  <a:lnTo>
                    <a:pt x="141" y="83"/>
                  </a:lnTo>
                  <a:lnTo>
                    <a:pt x="142" y="83"/>
                  </a:lnTo>
                  <a:lnTo>
                    <a:pt x="142" y="85"/>
                  </a:lnTo>
                  <a:lnTo>
                    <a:pt x="142" y="86"/>
                  </a:lnTo>
                  <a:lnTo>
                    <a:pt x="143" y="88"/>
                  </a:lnTo>
                  <a:lnTo>
                    <a:pt x="143" y="89"/>
                  </a:lnTo>
                  <a:lnTo>
                    <a:pt x="143" y="90"/>
                  </a:lnTo>
                  <a:lnTo>
                    <a:pt x="143" y="91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4"/>
                  </a:lnTo>
                  <a:lnTo>
                    <a:pt x="145" y="96"/>
                  </a:lnTo>
                  <a:lnTo>
                    <a:pt x="145" y="97"/>
                  </a:lnTo>
                  <a:lnTo>
                    <a:pt x="145" y="100"/>
                  </a:lnTo>
                  <a:lnTo>
                    <a:pt x="146" y="100"/>
                  </a:lnTo>
                  <a:lnTo>
                    <a:pt x="146" y="101"/>
                  </a:lnTo>
                  <a:lnTo>
                    <a:pt x="146" y="102"/>
                  </a:lnTo>
                  <a:lnTo>
                    <a:pt x="146" y="103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8" y="107"/>
                  </a:lnTo>
                  <a:lnTo>
                    <a:pt x="148" y="108"/>
                  </a:lnTo>
                  <a:lnTo>
                    <a:pt x="148" y="109"/>
                  </a:lnTo>
                  <a:lnTo>
                    <a:pt x="149" y="109"/>
                  </a:lnTo>
                  <a:lnTo>
                    <a:pt x="149" y="110"/>
                  </a:lnTo>
                  <a:lnTo>
                    <a:pt x="149" y="111"/>
                  </a:lnTo>
                  <a:lnTo>
                    <a:pt x="149" y="112"/>
                  </a:lnTo>
                  <a:lnTo>
                    <a:pt x="150" y="114"/>
                  </a:lnTo>
                  <a:lnTo>
                    <a:pt x="150" y="115"/>
                  </a:lnTo>
                  <a:lnTo>
                    <a:pt x="150" y="116"/>
                  </a:lnTo>
                  <a:lnTo>
                    <a:pt x="151" y="116"/>
                  </a:lnTo>
                  <a:lnTo>
                    <a:pt x="151" y="117"/>
                  </a:lnTo>
                  <a:lnTo>
                    <a:pt x="151" y="118"/>
                  </a:lnTo>
                  <a:lnTo>
                    <a:pt x="151" y="119"/>
                  </a:lnTo>
                  <a:lnTo>
                    <a:pt x="152" y="119"/>
                  </a:lnTo>
                  <a:lnTo>
                    <a:pt x="152" y="120"/>
                  </a:lnTo>
                  <a:lnTo>
                    <a:pt x="152" y="121"/>
                  </a:lnTo>
                  <a:lnTo>
                    <a:pt x="152" y="122"/>
                  </a:lnTo>
                  <a:lnTo>
                    <a:pt x="153" y="122"/>
                  </a:lnTo>
                  <a:lnTo>
                    <a:pt x="153" y="123"/>
                  </a:lnTo>
                  <a:lnTo>
                    <a:pt x="153" y="124"/>
                  </a:lnTo>
                  <a:lnTo>
                    <a:pt x="153" y="125"/>
                  </a:lnTo>
                  <a:lnTo>
                    <a:pt x="153" y="126"/>
                  </a:lnTo>
                  <a:lnTo>
                    <a:pt x="155" y="126"/>
                  </a:lnTo>
                  <a:lnTo>
                    <a:pt x="155" y="127"/>
                  </a:lnTo>
                  <a:lnTo>
                    <a:pt x="155" y="128"/>
                  </a:lnTo>
                  <a:lnTo>
                    <a:pt x="155" y="129"/>
                  </a:lnTo>
                  <a:lnTo>
                    <a:pt x="156" y="129"/>
                  </a:lnTo>
                  <a:lnTo>
                    <a:pt x="156" y="130"/>
                  </a:lnTo>
                  <a:lnTo>
                    <a:pt x="155" y="130"/>
                  </a:lnTo>
                  <a:lnTo>
                    <a:pt x="156" y="131"/>
                  </a:lnTo>
                  <a:lnTo>
                    <a:pt x="157" y="131"/>
                  </a:lnTo>
                  <a:lnTo>
                    <a:pt x="157" y="133"/>
                  </a:lnTo>
                  <a:lnTo>
                    <a:pt x="158" y="133"/>
                  </a:lnTo>
                  <a:lnTo>
                    <a:pt x="157" y="133"/>
                  </a:lnTo>
                  <a:lnTo>
                    <a:pt x="157" y="135"/>
                  </a:lnTo>
                  <a:lnTo>
                    <a:pt x="158" y="135"/>
                  </a:lnTo>
                  <a:lnTo>
                    <a:pt x="158" y="137"/>
                  </a:lnTo>
                  <a:lnTo>
                    <a:pt x="159" y="137"/>
                  </a:lnTo>
                  <a:lnTo>
                    <a:pt x="160" y="137"/>
                  </a:lnTo>
                  <a:lnTo>
                    <a:pt x="160" y="138"/>
                  </a:lnTo>
                  <a:lnTo>
                    <a:pt x="161" y="138"/>
                  </a:lnTo>
                  <a:lnTo>
                    <a:pt x="161" y="139"/>
                  </a:lnTo>
                  <a:lnTo>
                    <a:pt x="162" y="139"/>
                  </a:lnTo>
                  <a:lnTo>
                    <a:pt x="162" y="140"/>
                  </a:lnTo>
                  <a:lnTo>
                    <a:pt x="163" y="140"/>
                  </a:lnTo>
                  <a:lnTo>
                    <a:pt x="163" y="141"/>
                  </a:lnTo>
                  <a:lnTo>
                    <a:pt x="163" y="142"/>
                  </a:lnTo>
                  <a:lnTo>
                    <a:pt x="163" y="143"/>
                  </a:lnTo>
                  <a:lnTo>
                    <a:pt x="163" y="144"/>
                  </a:lnTo>
                  <a:lnTo>
                    <a:pt x="163" y="145"/>
                  </a:lnTo>
                  <a:lnTo>
                    <a:pt x="165" y="145"/>
                  </a:lnTo>
                  <a:lnTo>
                    <a:pt x="165" y="146"/>
                  </a:lnTo>
                  <a:lnTo>
                    <a:pt x="165" y="147"/>
                  </a:lnTo>
                  <a:lnTo>
                    <a:pt x="165" y="148"/>
                  </a:lnTo>
                  <a:lnTo>
                    <a:pt x="165" y="149"/>
                  </a:lnTo>
                  <a:lnTo>
                    <a:pt x="165" y="150"/>
                  </a:lnTo>
                  <a:lnTo>
                    <a:pt x="165" y="151"/>
                  </a:lnTo>
                  <a:lnTo>
                    <a:pt x="163" y="151"/>
                  </a:lnTo>
                  <a:lnTo>
                    <a:pt x="163" y="152"/>
                  </a:lnTo>
                  <a:lnTo>
                    <a:pt x="165" y="152"/>
                  </a:lnTo>
                  <a:lnTo>
                    <a:pt x="165" y="153"/>
                  </a:lnTo>
                  <a:lnTo>
                    <a:pt x="166" y="153"/>
                  </a:lnTo>
                  <a:lnTo>
                    <a:pt x="167" y="153"/>
                  </a:lnTo>
                  <a:lnTo>
                    <a:pt x="167" y="154"/>
                  </a:lnTo>
                  <a:lnTo>
                    <a:pt x="168" y="154"/>
                  </a:lnTo>
                  <a:lnTo>
                    <a:pt x="169" y="154"/>
                  </a:lnTo>
                  <a:lnTo>
                    <a:pt x="169" y="155"/>
                  </a:lnTo>
                  <a:lnTo>
                    <a:pt x="170" y="155"/>
                  </a:lnTo>
                  <a:lnTo>
                    <a:pt x="170" y="156"/>
                  </a:lnTo>
                  <a:lnTo>
                    <a:pt x="169" y="156"/>
                  </a:lnTo>
                  <a:lnTo>
                    <a:pt x="168" y="156"/>
                  </a:lnTo>
                  <a:lnTo>
                    <a:pt x="168" y="157"/>
                  </a:lnTo>
                  <a:lnTo>
                    <a:pt x="169" y="157"/>
                  </a:lnTo>
                  <a:lnTo>
                    <a:pt x="169" y="158"/>
                  </a:lnTo>
                  <a:lnTo>
                    <a:pt x="168" y="158"/>
                  </a:lnTo>
                  <a:lnTo>
                    <a:pt x="167" y="159"/>
                  </a:lnTo>
                  <a:lnTo>
                    <a:pt x="166" y="159"/>
                  </a:lnTo>
                  <a:lnTo>
                    <a:pt x="166" y="160"/>
                  </a:lnTo>
                  <a:lnTo>
                    <a:pt x="166" y="159"/>
                  </a:lnTo>
                  <a:lnTo>
                    <a:pt x="167" y="159"/>
                  </a:lnTo>
                  <a:lnTo>
                    <a:pt x="167" y="160"/>
                  </a:lnTo>
                  <a:lnTo>
                    <a:pt x="166" y="160"/>
                  </a:lnTo>
                  <a:lnTo>
                    <a:pt x="166" y="161"/>
                  </a:lnTo>
                  <a:lnTo>
                    <a:pt x="165" y="161"/>
                  </a:lnTo>
                  <a:lnTo>
                    <a:pt x="163" y="163"/>
                  </a:lnTo>
                  <a:lnTo>
                    <a:pt x="163" y="165"/>
                  </a:lnTo>
                  <a:lnTo>
                    <a:pt x="163" y="166"/>
                  </a:lnTo>
                  <a:lnTo>
                    <a:pt x="163" y="167"/>
                  </a:lnTo>
                  <a:lnTo>
                    <a:pt x="163" y="168"/>
                  </a:lnTo>
                  <a:lnTo>
                    <a:pt x="163" y="169"/>
                  </a:lnTo>
                  <a:lnTo>
                    <a:pt x="163" y="170"/>
                  </a:lnTo>
                  <a:lnTo>
                    <a:pt x="165" y="170"/>
                  </a:lnTo>
                  <a:lnTo>
                    <a:pt x="163" y="170"/>
                  </a:lnTo>
                  <a:lnTo>
                    <a:pt x="163" y="171"/>
                  </a:lnTo>
                  <a:lnTo>
                    <a:pt x="163" y="172"/>
                  </a:lnTo>
                  <a:lnTo>
                    <a:pt x="163" y="173"/>
                  </a:lnTo>
                  <a:lnTo>
                    <a:pt x="163" y="174"/>
                  </a:lnTo>
                  <a:lnTo>
                    <a:pt x="163" y="175"/>
                  </a:lnTo>
                  <a:lnTo>
                    <a:pt x="163" y="176"/>
                  </a:lnTo>
                  <a:lnTo>
                    <a:pt x="163" y="177"/>
                  </a:lnTo>
                  <a:lnTo>
                    <a:pt x="162" y="177"/>
                  </a:lnTo>
                  <a:lnTo>
                    <a:pt x="162" y="178"/>
                  </a:lnTo>
                  <a:lnTo>
                    <a:pt x="162" y="179"/>
                  </a:lnTo>
                  <a:lnTo>
                    <a:pt x="162" y="178"/>
                  </a:lnTo>
                  <a:lnTo>
                    <a:pt x="161" y="179"/>
                  </a:lnTo>
                  <a:lnTo>
                    <a:pt x="162" y="179"/>
                  </a:lnTo>
                  <a:lnTo>
                    <a:pt x="162" y="180"/>
                  </a:lnTo>
                  <a:lnTo>
                    <a:pt x="161" y="180"/>
                  </a:lnTo>
                  <a:lnTo>
                    <a:pt x="161" y="181"/>
                  </a:lnTo>
                  <a:lnTo>
                    <a:pt x="161" y="182"/>
                  </a:lnTo>
                  <a:lnTo>
                    <a:pt x="162" y="182"/>
                  </a:lnTo>
                  <a:lnTo>
                    <a:pt x="162" y="183"/>
                  </a:lnTo>
                  <a:lnTo>
                    <a:pt x="162" y="184"/>
                  </a:lnTo>
                  <a:lnTo>
                    <a:pt x="162" y="185"/>
                  </a:lnTo>
                  <a:lnTo>
                    <a:pt x="163" y="186"/>
                  </a:lnTo>
                  <a:lnTo>
                    <a:pt x="162" y="187"/>
                  </a:lnTo>
                  <a:lnTo>
                    <a:pt x="163" y="187"/>
                  </a:lnTo>
                  <a:lnTo>
                    <a:pt x="163" y="188"/>
                  </a:lnTo>
                  <a:lnTo>
                    <a:pt x="163" y="189"/>
                  </a:lnTo>
                  <a:lnTo>
                    <a:pt x="163" y="191"/>
                  </a:lnTo>
                  <a:lnTo>
                    <a:pt x="165" y="191"/>
                  </a:lnTo>
                  <a:lnTo>
                    <a:pt x="165" y="193"/>
                  </a:lnTo>
                  <a:lnTo>
                    <a:pt x="166" y="193"/>
                  </a:lnTo>
                  <a:lnTo>
                    <a:pt x="166" y="195"/>
                  </a:lnTo>
                  <a:lnTo>
                    <a:pt x="167" y="196"/>
                  </a:lnTo>
                  <a:lnTo>
                    <a:pt x="167" y="197"/>
                  </a:lnTo>
                  <a:lnTo>
                    <a:pt x="167" y="198"/>
                  </a:lnTo>
                  <a:lnTo>
                    <a:pt x="168" y="198"/>
                  </a:lnTo>
                  <a:lnTo>
                    <a:pt x="168" y="199"/>
                  </a:lnTo>
                  <a:lnTo>
                    <a:pt x="167" y="199"/>
                  </a:lnTo>
                  <a:lnTo>
                    <a:pt x="168" y="200"/>
                  </a:lnTo>
                  <a:lnTo>
                    <a:pt x="167" y="200"/>
                  </a:lnTo>
                  <a:lnTo>
                    <a:pt x="167" y="201"/>
                  </a:lnTo>
                  <a:lnTo>
                    <a:pt x="167" y="202"/>
                  </a:lnTo>
                  <a:lnTo>
                    <a:pt x="167" y="203"/>
                  </a:lnTo>
                  <a:lnTo>
                    <a:pt x="167" y="204"/>
                  </a:lnTo>
                  <a:lnTo>
                    <a:pt x="167" y="205"/>
                  </a:lnTo>
                  <a:lnTo>
                    <a:pt x="167" y="206"/>
                  </a:lnTo>
                  <a:lnTo>
                    <a:pt x="167" y="205"/>
                  </a:lnTo>
                  <a:lnTo>
                    <a:pt x="167" y="206"/>
                  </a:lnTo>
                  <a:lnTo>
                    <a:pt x="167" y="207"/>
                  </a:lnTo>
                  <a:lnTo>
                    <a:pt x="167" y="208"/>
                  </a:lnTo>
                  <a:lnTo>
                    <a:pt x="167" y="209"/>
                  </a:lnTo>
                  <a:lnTo>
                    <a:pt x="166" y="210"/>
                  </a:lnTo>
                  <a:lnTo>
                    <a:pt x="167" y="210"/>
                  </a:lnTo>
                  <a:lnTo>
                    <a:pt x="167" y="211"/>
                  </a:lnTo>
                  <a:lnTo>
                    <a:pt x="167" y="212"/>
                  </a:lnTo>
                  <a:lnTo>
                    <a:pt x="167" y="213"/>
                  </a:lnTo>
                  <a:lnTo>
                    <a:pt x="167" y="214"/>
                  </a:lnTo>
                  <a:lnTo>
                    <a:pt x="166" y="215"/>
                  </a:lnTo>
                  <a:lnTo>
                    <a:pt x="166" y="216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21"/>
                  </a:lnTo>
                  <a:lnTo>
                    <a:pt x="168" y="221"/>
                  </a:lnTo>
                  <a:lnTo>
                    <a:pt x="169" y="221"/>
                  </a:lnTo>
                  <a:lnTo>
                    <a:pt x="169" y="223"/>
                  </a:lnTo>
                  <a:lnTo>
                    <a:pt x="170" y="223"/>
                  </a:lnTo>
                  <a:lnTo>
                    <a:pt x="171" y="224"/>
                  </a:lnTo>
                  <a:lnTo>
                    <a:pt x="172" y="224"/>
                  </a:lnTo>
                  <a:lnTo>
                    <a:pt x="172" y="225"/>
                  </a:lnTo>
                  <a:lnTo>
                    <a:pt x="172" y="226"/>
                  </a:lnTo>
                  <a:lnTo>
                    <a:pt x="173" y="226"/>
                  </a:lnTo>
                  <a:lnTo>
                    <a:pt x="173" y="227"/>
                  </a:lnTo>
                  <a:lnTo>
                    <a:pt x="173" y="228"/>
                  </a:lnTo>
                  <a:lnTo>
                    <a:pt x="173" y="229"/>
                  </a:lnTo>
                  <a:lnTo>
                    <a:pt x="173" y="230"/>
                  </a:lnTo>
                  <a:lnTo>
                    <a:pt x="171" y="231"/>
                  </a:lnTo>
                  <a:lnTo>
                    <a:pt x="166" y="231"/>
                  </a:lnTo>
                  <a:lnTo>
                    <a:pt x="165" y="231"/>
                  </a:lnTo>
                  <a:lnTo>
                    <a:pt x="162" y="232"/>
                  </a:lnTo>
                  <a:lnTo>
                    <a:pt x="160" y="232"/>
                  </a:lnTo>
                  <a:lnTo>
                    <a:pt x="155" y="233"/>
                  </a:lnTo>
                  <a:lnTo>
                    <a:pt x="150" y="234"/>
                  </a:lnTo>
                  <a:lnTo>
                    <a:pt x="138" y="235"/>
                  </a:lnTo>
                  <a:lnTo>
                    <a:pt x="132" y="236"/>
                  </a:lnTo>
                  <a:lnTo>
                    <a:pt x="126" y="237"/>
                  </a:lnTo>
                  <a:lnTo>
                    <a:pt x="125" y="237"/>
                  </a:lnTo>
                  <a:lnTo>
                    <a:pt x="123" y="237"/>
                  </a:lnTo>
                  <a:lnTo>
                    <a:pt x="120" y="238"/>
                  </a:lnTo>
                  <a:lnTo>
                    <a:pt x="117" y="238"/>
                  </a:lnTo>
                  <a:lnTo>
                    <a:pt x="115" y="238"/>
                  </a:lnTo>
                  <a:lnTo>
                    <a:pt x="114" y="238"/>
                  </a:lnTo>
                  <a:lnTo>
                    <a:pt x="112" y="239"/>
                  </a:lnTo>
                  <a:lnTo>
                    <a:pt x="108" y="239"/>
                  </a:lnTo>
                  <a:lnTo>
                    <a:pt x="107" y="239"/>
                  </a:lnTo>
                  <a:lnTo>
                    <a:pt x="104" y="240"/>
                  </a:lnTo>
                  <a:lnTo>
                    <a:pt x="102" y="240"/>
                  </a:lnTo>
                  <a:lnTo>
                    <a:pt x="101" y="240"/>
                  </a:lnTo>
                  <a:lnTo>
                    <a:pt x="99" y="240"/>
                  </a:lnTo>
                  <a:lnTo>
                    <a:pt x="95" y="241"/>
                  </a:lnTo>
                  <a:lnTo>
                    <a:pt x="93" y="241"/>
                  </a:lnTo>
                  <a:lnTo>
                    <a:pt x="92" y="241"/>
                  </a:lnTo>
                  <a:lnTo>
                    <a:pt x="91" y="241"/>
                  </a:lnTo>
                  <a:lnTo>
                    <a:pt x="90" y="241"/>
                  </a:lnTo>
                  <a:lnTo>
                    <a:pt x="88" y="241"/>
                  </a:lnTo>
                  <a:lnTo>
                    <a:pt x="87" y="241"/>
                  </a:lnTo>
                  <a:lnTo>
                    <a:pt x="86" y="242"/>
                  </a:lnTo>
                  <a:lnTo>
                    <a:pt x="85" y="242"/>
                  </a:lnTo>
                  <a:lnTo>
                    <a:pt x="84" y="242"/>
                  </a:lnTo>
                  <a:lnTo>
                    <a:pt x="83" y="242"/>
                  </a:lnTo>
                  <a:lnTo>
                    <a:pt x="82" y="242"/>
                  </a:lnTo>
                  <a:lnTo>
                    <a:pt x="78" y="242"/>
                  </a:lnTo>
                  <a:lnTo>
                    <a:pt x="77" y="242"/>
                  </a:lnTo>
                  <a:lnTo>
                    <a:pt x="76" y="242"/>
                  </a:lnTo>
                  <a:lnTo>
                    <a:pt x="76" y="243"/>
                  </a:lnTo>
                  <a:lnTo>
                    <a:pt x="75" y="243"/>
                  </a:lnTo>
                  <a:lnTo>
                    <a:pt x="74" y="243"/>
                  </a:lnTo>
                  <a:lnTo>
                    <a:pt x="72" y="243"/>
                  </a:lnTo>
                  <a:lnTo>
                    <a:pt x="71" y="243"/>
                  </a:lnTo>
                  <a:lnTo>
                    <a:pt x="70" y="243"/>
                  </a:lnTo>
                  <a:lnTo>
                    <a:pt x="68" y="243"/>
                  </a:lnTo>
                  <a:lnTo>
                    <a:pt x="67" y="244"/>
                  </a:lnTo>
                  <a:lnTo>
                    <a:pt x="66" y="244"/>
                  </a:lnTo>
                  <a:lnTo>
                    <a:pt x="65" y="244"/>
                  </a:lnTo>
                  <a:lnTo>
                    <a:pt x="64" y="244"/>
                  </a:lnTo>
                  <a:lnTo>
                    <a:pt x="63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0" y="244"/>
                  </a:lnTo>
                  <a:lnTo>
                    <a:pt x="58" y="245"/>
                  </a:lnTo>
                  <a:lnTo>
                    <a:pt x="57" y="245"/>
                  </a:lnTo>
                  <a:lnTo>
                    <a:pt x="55" y="245"/>
                  </a:lnTo>
                  <a:lnTo>
                    <a:pt x="54" y="245"/>
                  </a:lnTo>
                  <a:lnTo>
                    <a:pt x="53" y="245"/>
                  </a:lnTo>
                  <a:lnTo>
                    <a:pt x="52" y="245"/>
                  </a:lnTo>
                  <a:lnTo>
                    <a:pt x="51" y="245"/>
                  </a:lnTo>
                  <a:lnTo>
                    <a:pt x="50" y="246"/>
                  </a:lnTo>
                  <a:lnTo>
                    <a:pt x="49" y="246"/>
                  </a:lnTo>
                  <a:lnTo>
                    <a:pt x="49" y="247"/>
                  </a:lnTo>
                  <a:lnTo>
                    <a:pt x="50" y="247"/>
                  </a:lnTo>
                  <a:lnTo>
                    <a:pt x="49" y="247"/>
                  </a:lnTo>
                  <a:lnTo>
                    <a:pt x="50" y="247"/>
                  </a:lnTo>
                  <a:lnTo>
                    <a:pt x="50" y="249"/>
                  </a:lnTo>
                  <a:lnTo>
                    <a:pt x="49" y="249"/>
                  </a:lnTo>
                  <a:lnTo>
                    <a:pt x="49" y="251"/>
                  </a:lnTo>
                  <a:lnTo>
                    <a:pt x="48" y="251"/>
                  </a:lnTo>
                  <a:lnTo>
                    <a:pt x="49" y="251"/>
                  </a:lnTo>
                  <a:lnTo>
                    <a:pt x="49" y="252"/>
                  </a:lnTo>
                  <a:lnTo>
                    <a:pt x="48" y="252"/>
                  </a:lnTo>
                  <a:lnTo>
                    <a:pt x="48" y="253"/>
                  </a:lnTo>
                  <a:lnTo>
                    <a:pt x="49" y="254"/>
                  </a:lnTo>
                  <a:lnTo>
                    <a:pt x="48" y="254"/>
                  </a:lnTo>
                  <a:lnTo>
                    <a:pt x="49" y="254"/>
                  </a:lnTo>
                  <a:lnTo>
                    <a:pt x="49" y="255"/>
                  </a:lnTo>
                  <a:lnTo>
                    <a:pt x="50" y="255"/>
                  </a:lnTo>
                  <a:lnTo>
                    <a:pt x="50" y="256"/>
                  </a:lnTo>
                  <a:lnTo>
                    <a:pt x="51" y="256"/>
                  </a:lnTo>
                  <a:lnTo>
                    <a:pt x="52" y="256"/>
                  </a:lnTo>
                  <a:lnTo>
                    <a:pt x="52" y="257"/>
                  </a:lnTo>
                  <a:lnTo>
                    <a:pt x="53" y="257"/>
                  </a:lnTo>
                  <a:lnTo>
                    <a:pt x="53" y="258"/>
                  </a:lnTo>
                  <a:lnTo>
                    <a:pt x="54" y="259"/>
                  </a:lnTo>
                  <a:lnTo>
                    <a:pt x="54" y="260"/>
                  </a:lnTo>
                  <a:lnTo>
                    <a:pt x="55" y="260"/>
                  </a:lnTo>
                  <a:lnTo>
                    <a:pt x="55" y="261"/>
                  </a:lnTo>
                  <a:lnTo>
                    <a:pt x="57" y="261"/>
                  </a:lnTo>
                  <a:lnTo>
                    <a:pt x="57" y="262"/>
                  </a:lnTo>
                  <a:lnTo>
                    <a:pt x="58" y="262"/>
                  </a:lnTo>
                  <a:lnTo>
                    <a:pt x="58" y="263"/>
                  </a:lnTo>
                  <a:lnTo>
                    <a:pt x="59" y="263"/>
                  </a:lnTo>
                  <a:lnTo>
                    <a:pt x="60" y="263"/>
                  </a:lnTo>
                  <a:lnTo>
                    <a:pt x="60" y="264"/>
                  </a:lnTo>
                  <a:lnTo>
                    <a:pt x="61" y="265"/>
                  </a:lnTo>
                  <a:lnTo>
                    <a:pt x="61" y="264"/>
                  </a:lnTo>
                  <a:lnTo>
                    <a:pt x="61" y="265"/>
                  </a:lnTo>
                  <a:lnTo>
                    <a:pt x="61" y="266"/>
                  </a:lnTo>
                  <a:lnTo>
                    <a:pt x="61" y="267"/>
                  </a:lnTo>
                  <a:lnTo>
                    <a:pt x="61" y="268"/>
                  </a:lnTo>
                  <a:lnTo>
                    <a:pt x="61" y="269"/>
                  </a:lnTo>
                  <a:lnTo>
                    <a:pt x="60" y="269"/>
                  </a:lnTo>
                  <a:lnTo>
                    <a:pt x="61" y="270"/>
                  </a:lnTo>
                  <a:lnTo>
                    <a:pt x="60" y="270"/>
                  </a:lnTo>
                  <a:lnTo>
                    <a:pt x="60" y="271"/>
                  </a:lnTo>
                  <a:lnTo>
                    <a:pt x="60" y="270"/>
                  </a:lnTo>
                  <a:lnTo>
                    <a:pt x="60" y="271"/>
                  </a:lnTo>
                  <a:lnTo>
                    <a:pt x="59" y="271"/>
                  </a:lnTo>
                  <a:lnTo>
                    <a:pt x="59" y="272"/>
                  </a:lnTo>
                  <a:lnTo>
                    <a:pt x="59" y="273"/>
                  </a:lnTo>
                  <a:lnTo>
                    <a:pt x="59" y="274"/>
                  </a:lnTo>
                  <a:lnTo>
                    <a:pt x="59" y="273"/>
                  </a:lnTo>
                  <a:lnTo>
                    <a:pt x="59" y="274"/>
                  </a:lnTo>
                  <a:lnTo>
                    <a:pt x="60" y="274"/>
                  </a:lnTo>
                  <a:lnTo>
                    <a:pt x="60" y="275"/>
                  </a:lnTo>
                  <a:lnTo>
                    <a:pt x="61" y="275"/>
                  </a:lnTo>
                  <a:lnTo>
                    <a:pt x="61" y="277"/>
                  </a:lnTo>
                  <a:lnTo>
                    <a:pt x="62" y="277"/>
                  </a:lnTo>
                  <a:lnTo>
                    <a:pt x="63" y="277"/>
                  </a:lnTo>
                  <a:lnTo>
                    <a:pt x="64" y="277"/>
                  </a:lnTo>
                  <a:lnTo>
                    <a:pt x="63" y="279"/>
                  </a:lnTo>
                  <a:lnTo>
                    <a:pt x="62" y="279"/>
                  </a:lnTo>
                  <a:lnTo>
                    <a:pt x="61" y="279"/>
                  </a:lnTo>
                  <a:lnTo>
                    <a:pt x="60" y="281"/>
                  </a:lnTo>
                  <a:lnTo>
                    <a:pt x="60" y="282"/>
                  </a:lnTo>
                  <a:lnTo>
                    <a:pt x="60" y="283"/>
                  </a:lnTo>
                  <a:lnTo>
                    <a:pt x="59" y="284"/>
                  </a:lnTo>
                  <a:lnTo>
                    <a:pt x="58" y="284"/>
                  </a:lnTo>
                  <a:lnTo>
                    <a:pt x="57" y="284"/>
                  </a:lnTo>
                  <a:lnTo>
                    <a:pt x="57" y="285"/>
                  </a:lnTo>
                  <a:lnTo>
                    <a:pt x="58" y="286"/>
                  </a:lnTo>
                  <a:lnTo>
                    <a:pt x="58" y="285"/>
                  </a:lnTo>
                  <a:lnTo>
                    <a:pt x="59" y="285"/>
                  </a:lnTo>
                  <a:lnTo>
                    <a:pt x="60" y="285"/>
                  </a:lnTo>
                  <a:lnTo>
                    <a:pt x="60" y="286"/>
                  </a:lnTo>
                  <a:lnTo>
                    <a:pt x="57" y="287"/>
                  </a:lnTo>
                  <a:lnTo>
                    <a:pt x="55" y="288"/>
                  </a:lnTo>
                  <a:lnTo>
                    <a:pt x="54" y="288"/>
                  </a:lnTo>
                  <a:lnTo>
                    <a:pt x="52" y="289"/>
                  </a:lnTo>
                  <a:lnTo>
                    <a:pt x="51" y="290"/>
                  </a:lnTo>
                  <a:lnTo>
                    <a:pt x="50" y="290"/>
                  </a:lnTo>
                  <a:lnTo>
                    <a:pt x="49" y="290"/>
                  </a:lnTo>
                  <a:lnTo>
                    <a:pt x="48" y="290"/>
                  </a:lnTo>
                  <a:lnTo>
                    <a:pt x="47" y="291"/>
                  </a:lnTo>
                  <a:lnTo>
                    <a:pt x="45" y="292"/>
                  </a:lnTo>
                  <a:lnTo>
                    <a:pt x="44" y="292"/>
                  </a:lnTo>
                  <a:lnTo>
                    <a:pt x="43" y="292"/>
                  </a:lnTo>
                  <a:lnTo>
                    <a:pt x="42" y="292"/>
                  </a:lnTo>
                  <a:lnTo>
                    <a:pt x="40" y="292"/>
                  </a:lnTo>
                  <a:lnTo>
                    <a:pt x="38" y="292"/>
                  </a:lnTo>
                  <a:lnTo>
                    <a:pt x="37" y="292"/>
                  </a:lnTo>
                  <a:lnTo>
                    <a:pt x="35" y="293"/>
                  </a:lnTo>
                  <a:lnTo>
                    <a:pt x="34" y="293"/>
                  </a:lnTo>
                  <a:lnTo>
                    <a:pt x="33" y="293"/>
                  </a:lnTo>
                  <a:lnTo>
                    <a:pt x="34" y="293"/>
                  </a:lnTo>
                  <a:lnTo>
                    <a:pt x="35" y="292"/>
                  </a:lnTo>
                  <a:lnTo>
                    <a:pt x="35" y="291"/>
                  </a:lnTo>
                  <a:lnTo>
                    <a:pt x="37" y="291"/>
                  </a:lnTo>
                  <a:lnTo>
                    <a:pt x="37" y="290"/>
                  </a:lnTo>
                  <a:lnTo>
                    <a:pt x="37" y="291"/>
                  </a:lnTo>
                  <a:lnTo>
                    <a:pt x="38" y="291"/>
                  </a:lnTo>
                  <a:lnTo>
                    <a:pt x="39" y="292"/>
                  </a:lnTo>
                  <a:lnTo>
                    <a:pt x="40" y="292"/>
                  </a:lnTo>
                  <a:lnTo>
                    <a:pt x="40" y="291"/>
                  </a:lnTo>
                  <a:lnTo>
                    <a:pt x="41" y="291"/>
                  </a:lnTo>
                  <a:lnTo>
                    <a:pt x="42" y="291"/>
                  </a:lnTo>
                  <a:lnTo>
                    <a:pt x="43" y="290"/>
                  </a:lnTo>
                  <a:lnTo>
                    <a:pt x="44" y="290"/>
                  </a:lnTo>
                  <a:lnTo>
                    <a:pt x="45" y="290"/>
                  </a:lnTo>
                  <a:lnTo>
                    <a:pt x="45" y="289"/>
                  </a:lnTo>
                  <a:lnTo>
                    <a:pt x="45" y="288"/>
                  </a:lnTo>
                  <a:lnTo>
                    <a:pt x="45" y="287"/>
                  </a:lnTo>
                  <a:lnTo>
                    <a:pt x="44" y="286"/>
                  </a:lnTo>
                  <a:lnTo>
                    <a:pt x="43" y="286"/>
                  </a:lnTo>
                  <a:lnTo>
                    <a:pt x="43" y="285"/>
                  </a:lnTo>
                  <a:lnTo>
                    <a:pt x="42" y="285"/>
                  </a:lnTo>
                  <a:lnTo>
                    <a:pt x="42" y="284"/>
                  </a:lnTo>
                  <a:lnTo>
                    <a:pt x="41" y="283"/>
                  </a:lnTo>
                  <a:lnTo>
                    <a:pt x="40" y="283"/>
                  </a:lnTo>
                  <a:lnTo>
                    <a:pt x="39" y="282"/>
                  </a:lnTo>
                  <a:lnTo>
                    <a:pt x="38" y="282"/>
                  </a:lnTo>
                  <a:lnTo>
                    <a:pt x="38" y="281"/>
                  </a:lnTo>
                  <a:lnTo>
                    <a:pt x="37" y="281"/>
                  </a:lnTo>
                  <a:lnTo>
                    <a:pt x="37" y="279"/>
                  </a:lnTo>
                  <a:lnTo>
                    <a:pt x="37" y="277"/>
                  </a:lnTo>
                  <a:lnTo>
                    <a:pt x="35" y="277"/>
                  </a:lnTo>
                  <a:lnTo>
                    <a:pt x="37" y="277"/>
                  </a:lnTo>
                  <a:lnTo>
                    <a:pt x="37" y="275"/>
                  </a:lnTo>
                  <a:lnTo>
                    <a:pt x="37" y="274"/>
                  </a:lnTo>
                  <a:lnTo>
                    <a:pt x="37" y="273"/>
                  </a:lnTo>
                  <a:lnTo>
                    <a:pt x="37" y="272"/>
                  </a:lnTo>
                  <a:lnTo>
                    <a:pt x="37" y="271"/>
                  </a:lnTo>
                  <a:lnTo>
                    <a:pt x="37" y="270"/>
                  </a:lnTo>
                  <a:lnTo>
                    <a:pt x="37" y="269"/>
                  </a:lnTo>
                  <a:lnTo>
                    <a:pt x="35" y="269"/>
                  </a:lnTo>
                  <a:lnTo>
                    <a:pt x="35" y="268"/>
                  </a:lnTo>
                  <a:lnTo>
                    <a:pt x="35" y="267"/>
                  </a:lnTo>
                  <a:lnTo>
                    <a:pt x="35" y="266"/>
                  </a:lnTo>
                  <a:lnTo>
                    <a:pt x="35" y="267"/>
                  </a:lnTo>
                  <a:lnTo>
                    <a:pt x="35" y="266"/>
                  </a:lnTo>
                  <a:lnTo>
                    <a:pt x="34" y="267"/>
                  </a:lnTo>
                  <a:lnTo>
                    <a:pt x="34" y="266"/>
                  </a:lnTo>
                  <a:lnTo>
                    <a:pt x="33" y="266"/>
                  </a:lnTo>
                  <a:lnTo>
                    <a:pt x="32" y="266"/>
                  </a:lnTo>
                  <a:lnTo>
                    <a:pt x="31" y="266"/>
                  </a:lnTo>
                  <a:lnTo>
                    <a:pt x="30" y="266"/>
                  </a:lnTo>
                  <a:lnTo>
                    <a:pt x="31" y="266"/>
                  </a:lnTo>
                  <a:lnTo>
                    <a:pt x="31" y="267"/>
                  </a:lnTo>
                  <a:lnTo>
                    <a:pt x="30" y="267"/>
                  </a:lnTo>
                  <a:lnTo>
                    <a:pt x="31" y="267"/>
                  </a:lnTo>
                  <a:lnTo>
                    <a:pt x="30" y="267"/>
                  </a:lnTo>
                  <a:lnTo>
                    <a:pt x="30" y="268"/>
                  </a:lnTo>
                  <a:lnTo>
                    <a:pt x="29" y="268"/>
                  </a:lnTo>
                  <a:lnTo>
                    <a:pt x="29" y="269"/>
                  </a:lnTo>
                  <a:lnTo>
                    <a:pt x="29" y="270"/>
                  </a:lnTo>
                  <a:lnTo>
                    <a:pt x="29" y="271"/>
                  </a:lnTo>
                  <a:lnTo>
                    <a:pt x="29" y="272"/>
                  </a:lnTo>
                  <a:lnTo>
                    <a:pt x="28" y="272"/>
                  </a:lnTo>
                  <a:lnTo>
                    <a:pt x="29" y="273"/>
                  </a:lnTo>
                  <a:lnTo>
                    <a:pt x="28" y="272"/>
                  </a:lnTo>
                  <a:lnTo>
                    <a:pt x="28" y="273"/>
                  </a:lnTo>
                  <a:lnTo>
                    <a:pt x="28" y="274"/>
                  </a:lnTo>
                  <a:lnTo>
                    <a:pt x="28" y="275"/>
                  </a:lnTo>
                  <a:lnTo>
                    <a:pt x="28" y="277"/>
                  </a:lnTo>
                  <a:lnTo>
                    <a:pt x="27" y="277"/>
                  </a:lnTo>
                  <a:lnTo>
                    <a:pt x="28" y="279"/>
                  </a:lnTo>
                  <a:lnTo>
                    <a:pt x="27" y="279"/>
                  </a:lnTo>
                  <a:lnTo>
                    <a:pt x="27" y="281"/>
                  </a:lnTo>
                  <a:lnTo>
                    <a:pt x="28" y="281"/>
                  </a:lnTo>
                  <a:lnTo>
                    <a:pt x="28" y="283"/>
                  </a:lnTo>
                  <a:lnTo>
                    <a:pt x="28" y="284"/>
                  </a:lnTo>
                  <a:lnTo>
                    <a:pt x="28" y="285"/>
                  </a:lnTo>
                  <a:lnTo>
                    <a:pt x="27" y="286"/>
                  </a:lnTo>
                  <a:lnTo>
                    <a:pt x="27" y="287"/>
                  </a:lnTo>
                  <a:lnTo>
                    <a:pt x="27" y="288"/>
                  </a:lnTo>
                  <a:lnTo>
                    <a:pt x="25" y="288"/>
                  </a:lnTo>
                  <a:lnTo>
                    <a:pt x="24" y="288"/>
                  </a:lnTo>
                  <a:lnTo>
                    <a:pt x="24" y="287"/>
                  </a:lnTo>
                  <a:lnTo>
                    <a:pt x="25" y="287"/>
                  </a:lnTo>
                  <a:lnTo>
                    <a:pt x="25" y="286"/>
                  </a:lnTo>
                  <a:lnTo>
                    <a:pt x="24" y="286"/>
                  </a:lnTo>
                  <a:lnTo>
                    <a:pt x="25" y="286"/>
                  </a:lnTo>
                  <a:lnTo>
                    <a:pt x="24" y="285"/>
                  </a:lnTo>
                  <a:lnTo>
                    <a:pt x="24" y="286"/>
                  </a:lnTo>
                  <a:lnTo>
                    <a:pt x="24" y="285"/>
                  </a:lnTo>
                  <a:lnTo>
                    <a:pt x="24" y="286"/>
                  </a:lnTo>
                  <a:lnTo>
                    <a:pt x="23" y="286"/>
                  </a:lnTo>
                  <a:lnTo>
                    <a:pt x="23" y="285"/>
                  </a:lnTo>
                  <a:lnTo>
                    <a:pt x="22" y="285"/>
                  </a:lnTo>
                  <a:lnTo>
                    <a:pt x="21" y="285"/>
                  </a:lnTo>
                  <a:lnTo>
                    <a:pt x="20" y="285"/>
                  </a:lnTo>
                  <a:lnTo>
                    <a:pt x="19" y="285"/>
                  </a:lnTo>
                  <a:lnTo>
                    <a:pt x="19" y="284"/>
                  </a:lnTo>
                  <a:lnTo>
                    <a:pt x="19" y="285"/>
                  </a:lnTo>
                  <a:lnTo>
                    <a:pt x="18" y="285"/>
                  </a:lnTo>
                  <a:lnTo>
                    <a:pt x="18" y="286"/>
                  </a:lnTo>
                  <a:lnTo>
                    <a:pt x="18" y="285"/>
                  </a:lnTo>
                  <a:lnTo>
                    <a:pt x="17" y="285"/>
                  </a:lnTo>
                  <a:lnTo>
                    <a:pt x="18" y="285"/>
                  </a:lnTo>
                  <a:lnTo>
                    <a:pt x="18" y="284"/>
                  </a:lnTo>
                  <a:lnTo>
                    <a:pt x="17" y="284"/>
                  </a:lnTo>
                  <a:lnTo>
                    <a:pt x="15" y="284"/>
                  </a:lnTo>
                  <a:lnTo>
                    <a:pt x="15" y="285"/>
                  </a:lnTo>
                  <a:lnTo>
                    <a:pt x="15" y="286"/>
                  </a:lnTo>
                  <a:lnTo>
                    <a:pt x="14" y="286"/>
                  </a:lnTo>
                  <a:lnTo>
                    <a:pt x="14" y="285"/>
                  </a:lnTo>
                  <a:lnTo>
                    <a:pt x="13" y="277"/>
                  </a:lnTo>
                  <a:lnTo>
                    <a:pt x="12" y="272"/>
                  </a:lnTo>
                  <a:lnTo>
                    <a:pt x="12" y="271"/>
                  </a:lnTo>
                  <a:lnTo>
                    <a:pt x="12" y="266"/>
                  </a:lnTo>
                  <a:lnTo>
                    <a:pt x="12" y="265"/>
                  </a:lnTo>
                  <a:lnTo>
                    <a:pt x="11" y="265"/>
                  </a:lnTo>
                  <a:lnTo>
                    <a:pt x="11" y="264"/>
                  </a:lnTo>
                  <a:lnTo>
                    <a:pt x="10" y="257"/>
                  </a:lnTo>
                  <a:lnTo>
                    <a:pt x="10" y="256"/>
                  </a:lnTo>
                  <a:lnTo>
                    <a:pt x="10" y="251"/>
                  </a:lnTo>
                  <a:lnTo>
                    <a:pt x="9" y="249"/>
                  </a:lnTo>
                  <a:lnTo>
                    <a:pt x="9" y="247"/>
                  </a:lnTo>
                  <a:lnTo>
                    <a:pt x="9" y="246"/>
                  </a:lnTo>
                  <a:lnTo>
                    <a:pt x="9" y="245"/>
                  </a:lnTo>
                  <a:lnTo>
                    <a:pt x="9" y="244"/>
                  </a:lnTo>
                  <a:lnTo>
                    <a:pt x="9" y="243"/>
                  </a:lnTo>
                  <a:lnTo>
                    <a:pt x="8" y="243"/>
                  </a:lnTo>
                  <a:lnTo>
                    <a:pt x="8" y="241"/>
                  </a:lnTo>
                  <a:lnTo>
                    <a:pt x="8" y="240"/>
                  </a:lnTo>
                  <a:lnTo>
                    <a:pt x="8" y="239"/>
                  </a:lnTo>
                  <a:lnTo>
                    <a:pt x="8" y="237"/>
                  </a:lnTo>
                  <a:lnTo>
                    <a:pt x="7" y="234"/>
                  </a:lnTo>
                  <a:lnTo>
                    <a:pt x="7" y="226"/>
                  </a:lnTo>
                  <a:lnTo>
                    <a:pt x="7" y="223"/>
                  </a:lnTo>
                  <a:lnTo>
                    <a:pt x="7" y="221"/>
                  </a:lnTo>
                  <a:lnTo>
                    <a:pt x="5" y="221"/>
                  </a:lnTo>
                  <a:lnTo>
                    <a:pt x="5" y="219"/>
                  </a:lnTo>
                  <a:lnTo>
                    <a:pt x="5" y="217"/>
                  </a:lnTo>
                  <a:lnTo>
                    <a:pt x="5" y="213"/>
                  </a:lnTo>
                  <a:lnTo>
                    <a:pt x="5" y="212"/>
                  </a:lnTo>
                  <a:lnTo>
                    <a:pt x="5" y="211"/>
                  </a:lnTo>
                  <a:lnTo>
                    <a:pt x="5" y="208"/>
                  </a:lnTo>
                  <a:lnTo>
                    <a:pt x="5" y="207"/>
                  </a:lnTo>
                  <a:lnTo>
                    <a:pt x="4" y="206"/>
                  </a:lnTo>
                  <a:lnTo>
                    <a:pt x="4" y="205"/>
                  </a:lnTo>
                  <a:lnTo>
                    <a:pt x="4" y="204"/>
                  </a:lnTo>
                  <a:lnTo>
                    <a:pt x="4" y="203"/>
                  </a:lnTo>
                  <a:lnTo>
                    <a:pt x="4" y="202"/>
                  </a:lnTo>
                  <a:lnTo>
                    <a:pt x="4" y="201"/>
                  </a:lnTo>
                  <a:lnTo>
                    <a:pt x="4" y="199"/>
                  </a:lnTo>
                  <a:lnTo>
                    <a:pt x="3" y="199"/>
                  </a:lnTo>
                  <a:lnTo>
                    <a:pt x="3" y="198"/>
                  </a:lnTo>
                  <a:lnTo>
                    <a:pt x="3" y="197"/>
                  </a:lnTo>
                  <a:lnTo>
                    <a:pt x="3" y="19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D86891D9-6CD0-0D48-B3C5-83E0CD928BF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725" y="3126"/>
              <a:ext cx="20" cy="7"/>
            </a:xfrm>
            <a:custGeom>
              <a:avLst/>
              <a:gdLst>
                <a:gd name="T0" fmla="*/ 0 w 11"/>
                <a:gd name="T1" fmla="*/ 7 h 4"/>
                <a:gd name="T2" fmla="*/ 2 w 11"/>
                <a:gd name="T3" fmla="*/ 7 h 4"/>
                <a:gd name="T4" fmla="*/ 4 w 11"/>
                <a:gd name="T5" fmla="*/ 7 h 4"/>
                <a:gd name="T6" fmla="*/ 4 w 11"/>
                <a:gd name="T7" fmla="*/ 5 h 4"/>
                <a:gd name="T8" fmla="*/ 9 w 11"/>
                <a:gd name="T9" fmla="*/ 5 h 4"/>
                <a:gd name="T10" fmla="*/ 11 w 11"/>
                <a:gd name="T11" fmla="*/ 4 h 4"/>
                <a:gd name="T12" fmla="*/ 15 w 11"/>
                <a:gd name="T13" fmla="*/ 4 h 4"/>
                <a:gd name="T14" fmla="*/ 15 w 11"/>
                <a:gd name="T15" fmla="*/ 4 h 4"/>
                <a:gd name="T16" fmla="*/ 15 w 11"/>
                <a:gd name="T17" fmla="*/ 2 h 4"/>
                <a:gd name="T18" fmla="*/ 15 w 11"/>
                <a:gd name="T19" fmla="*/ 0 h 4"/>
                <a:gd name="T20" fmla="*/ 16 w 11"/>
                <a:gd name="T21" fmla="*/ 0 h 4"/>
                <a:gd name="T22" fmla="*/ 18 w 11"/>
                <a:gd name="T23" fmla="*/ 2 h 4"/>
                <a:gd name="T24" fmla="*/ 20 w 11"/>
                <a:gd name="T25" fmla="*/ 4 h 4"/>
                <a:gd name="T26" fmla="*/ 18 w 11"/>
                <a:gd name="T27" fmla="*/ 4 h 4"/>
                <a:gd name="T28" fmla="*/ 16 w 11"/>
                <a:gd name="T29" fmla="*/ 5 h 4"/>
                <a:gd name="T30" fmla="*/ 16 w 11"/>
                <a:gd name="T31" fmla="*/ 4 h 4"/>
                <a:gd name="T32" fmla="*/ 15 w 11"/>
                <a:gd name="T33" fmla="*/ 4 h 4"/>
                <a:gd name="T34" fmla="*/ 11 w 11"/>
                <a:gd name="T35" fmla="*/ 4 h 4"/>
                <a:gd name="T36" fmla="*/ 11 w 11"/>
                <a:gd name="T37" fmla="*/ 5 h 4"/>
                <a:gd name="T38" fmla="*/ 7 w 11"/>
                <a:gd name="T39" fmla="*/ 5 h 4"/>
                <a:gd name="T40" fmla="*/ 4 w 11"/>
                <a:gd name="T41" fmla="*/ 7 h 4"/>
                <a:gd name="T42" fmla="*/ 2 w 11"/>
                <a:gd name="T43" fmla="*/ 7 h 4"/>
                <a:gd name="T44" fmla="*/ 0 w 11"/>
                <a:gd name="T45" fmla="*/ 7 h 4"/>
                <a:gd name="T46" fmla="*/ 0 w 11"/>
                <a:gd name="T47" fmla="*/ 7 h 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73BB6041-A1B5-5C4E-9BAE-732AAE5F32D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727" y="3120"/>
              <a:ext cx="2" cy="2"/>
            </a:xfrm>
            <a:custGeom>
              <a:avLst/>
              <a:gdLst>
                <a:gd name="T0" fmla="*/ 0 w 1"/>
                <a:gd name="T1" fmla="*/ 2 h 2"/>
                <a:gd name="T2" fmla="*/ 2 w 1"/>
                <a:gd name="T3" fmla="*/ 1 h 2"/>
                <a:gd name="T4" fmla="*/ 2 w 1"/>
                <a:gd name="T5" fmla="*/ 0 h 2"/>
                <a:gd name="T6" fmla="*/ 2 w 1"/>
                <a:gd name="T7" fmla="*/ 1 h 2"/>
                <a:gd name="T8" fmla="*/ 2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6966D3FA-9A67-F042-99EC-FA75120AA26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721" y="3116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0 h 1"/>
                <a:gd name="T4" fmla="*/ 1 h 1"/>
                <a:gd name="T5" fmla="*/ 1 h 1"/>
                <a:gd name="T6" fmla="*/ 1 h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</a:gdLst>
              <a:ahLst/>
              <a:cxnLst>
                <a:cxn ang="T8">
                  <a:pos x="0" y="T0"/>
                </a:cxn>
                <a:cxn ang="T9">
                  <a:pos x="0" y="T1"/>
                </a:cxn>
                <a:cxn ang="T10">
                  <a:pos x="0" y="T2"/>
                </a:cxn>
                <a:cxn ang="T11">
                  <a:pos x="0" y="T3"/>
                </a:cxn>
                <a:cxn ang="T12">
                  <a:pos x="0" y="T4"/>
                </a:cxn>
                <a:cxn ang="T13">
                  <a:pos x="0" y="T5"/>
                </a:cxn>
                <a:cxn ang="T14">
                  <a:pos x="0" y="T6"/>
                </a:cxn>
                <a:cxn ang="T15">
                  <a:pos x="0" y="T7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E4ECB7D4-6BCC-1E40-B983-3B026D75384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741" y="313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A36BBFD1-F387-5A4E-BD3E-1BAF58EDDAE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732" y="3122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8EFC89EC-E1FF-D941-BD7F-0360BF12E97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746" y="3135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FD8B1FA7-A5BE-6B42-A34C-808746FED5D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740" y="312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96FC6ADB-6F64-B545-BC76-9DE76794B8C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734" y="3121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2B490AF2-DD24-7F4F-9ADC-A8C94A95568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725" y="3117"/>
              <a:ext cx="0" cy="3"/>
            </a:xfrm>
            <a:custGeom>
              <a:avLst/>
              <a:gdLst>
                <a:gd name="T0" fmla="*/ 3 h 1"/>
                <a:gd name="T1" fmla="*/ 0 h 1"/>
                <a:gd name="T2" fmla="*/ 3 h 1"/>
                <a:gd name="T3" fmla="*/ 3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5E735F19-57EA-364D-BEEE-936E77294C5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724" y="312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FF10CF69-7053-F343-ADA0-80DF306E005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776" y="3000"/>
              <a:ext cx="723" cy="589"/>
            </a:xfrm>
            <a:custGeom>
              <a:avLst/>
              <a:gdLst>
                <a:gd name="T0" fmla="*/ 21 w 410"/>
                <a:gd name="T1" fmla="*/ 47 h 341"/>
                <a:gd name="T2" fmla="*/ 76 w 410"/>
                <a:gd name="T3" fmla="*/ 41 h 341"/>
                <a:gd name="T4" fmla="*/ 208 w 410"/>
                <a:gd name="T5" fmla="*/ 24 h 341"/>
                <a:gd name="T6" fmla="*/ 236 w 410"/>
                <a:gd name="T7" fmla="*/ 50 h 341"/>
                <a:gd name="T8" fmla="*/ 303 w 410"/>
                <a:gd name="T9" fmla="*/ 47 h 341"/>
                <a:gd name="T10" fmla="*/ 354 w 410"/>
                <a:gd name="T11" fmla="*/ 41 h 341"/>
                <a:gd name="T12" fmla="*/ 406 w 410"/>
                <a:gd name="T13" fmla="*/ 36 h 341"/>
                <a:gd name="T14" fmla="*/ 462 w 410"/>
                <a:gd name="T15" fmla="*/ 36 h 341"/>
                <a:gd name="T16" fmla="*/ 480 w 410"/>
                <a:gd name="T17" fmla="*/ 48 h 341"/>
                <a:gd name="T18" fmla="*/ 476 w 410"/>
                <a:gd name="T19" fmla="*/ 24 h 341"/>
                <a:gd name="T20" fmla="*/ 481 w 410"/>
                <a:gd name="T21" fmla="*/ 0 h 341"/>
                <a:gd name="T22" fmla="*/ 506 w 410"/>
                <a:gd name="T23" fmla="*/ 7 h 341"/>
                <a:gd name="T24" fmla="*/ 527 w 410"/>
                <a:gd name="T25" fmla="*/ 12 h 341"/>
                <a:gd name="T26" fmla="*/ 547 w 410"/>
                <a:gd name="T27" fmla="*/ 76 h 341"/>
                <a:gd name="T28" fmla="*/ 568 w 410"/>
                <a:gd name="T29" fmla="*/ 119 h 341"/>
                <a:gd name="T30" fmla="*/ 600 w 410"/>
                <a:gd name="T31" fmla="*/ 168 h 341"/>
                <a:gd name="T32" fmla="*/ 635 w 410"/>
                <a:gd name="T33" fmla="*/ 209 h 341"/>
                <a:gd name="T34" fmla="*/ 642 w 410"/>
                <a:gd name="T35" fmla="*/ 252 h 341"/>
                <a:gd name="T36" fmla="*/ 670 w 410"/>
                <a:gd name="T37" fmla="*/ 302 h 341"/>
                <a:gd name="T38" fmla="*/ 691 w 410"/>
                <a:gd name="T39" fmla="*/ 340 h 341"/>
                <a:gd name="T40" fmla="*/ 712 w 410"/>
                <a:gd name="T41" fmla="*/ 382 h 341"/>
                <a:gd name="T42" fmla="*/ 723 w 410"/>
                <a:gd name="T43" fmla="*/ 489 h 341"/>
                <a:gd name="T44" fmla="*/ 712 w 410"/>
                <a:gd name="T45" fmla="*/ 513 h 341"/>
                <a:gd name="T46" fmla="*/ 712 w 410"/>
                <a:gd name="T47" fmla="*/ 537 h 341"/>
                <a:gd name="T48" fmla="*/ 716 w 410"/>
                <a:gd name="T49" fmla="*/ 551 h 341"/>
                <a:gd name="T50" fmla="*/ 691 w 410"/>
                <a:gd name="T51" fmla="*/ 589 h 341"/>
                <a:gd name="T52" fmla="*/ 640 w 410"/>
                <a:gd name="T53" fmla="*/ 565 h 341"/>
                <a:gd name="T54" fmla="*/ 624 w 410"/>
                <a:gd name="T55" fmla="*/ 525 h 341"/>
                <a:gd name="T56" fmla="*/ 600 w 410"/>
                <a:gd name="T57" fmla="*/ 506 h 341"/>
                <a:gd name="T58" fmla="*/ 575 w 410"/>
                <a:gd name="T59" fmla="*/ 492 h 341"/>
                <a:gd name="T60" fmla="*/ 543 w 410"/>
                <a:gd name="T61" fmla="*/ 447 h 341"/>
                <a:gd name="T62" fmla="*/ 518 w 410"/>
                <a:gd name="T63" fmla="*/ 432 h 341"/>
                <a:gd name="T64" fmla="*/ 533 w 410"/>
                <a:gd name="T65" fmla="*/ 406 h 341"/>
                <a:gd name="T66" fmla="*/ 506 w 410"/>
                <a:gd name="T67" fmla="*/ 404 h 341"/>
                <a:gd name="T68" fmla="*/ 462 w 410"/>
                <a:gd name="T69" fmla="*/ 349 h 341"/>
                <a:gd name="T70" fmla="*/ 481 w 410"/>
                <a:gd name="T71" fmla="*/ 326 h 341"/>
                <a:gd name="T72" fmla="*/ 476 w 410"/>
                <a:gd name="T73" fmla="*/ 311 h 341"/>
                <a:gd name="T74" fmla="*/ 462 w 410"/>
                <a:gd name="T75" fmla="*/ 304 h 341"/>
                <a:gd name="T76" fmla="*/ 469 w 410"/>
                <a:gd name="T77" fmla="*/ 326 h 341"/>
                <a:gd name="T78" fmla="*/ 448 w 410"/>
                <a:gd name="T79" fmla="*/ 301 h 341"/>
                <a:gd name="T80" fmla="*/ 451 w 410"/>
                <a:gd name="T81" fmla="*/ 280 h 341"/>
                <a:gd name="T82" fmla="*/ 457 w 410"/>
                <a:gd name="T83" fmla="*/ 256 h 341"/>
                <a:gd name="T84" fmla="*/ 453 w 410"/>
                <a:gd name="T85" fmla="*/ 231 h 341"/>
                <a:gd name="T86" fmla="*/ 446 w 410"/>
                <a:gd name="T87" fmla="*/ 218 h 341"/>
                <a:gd name="T88" fmla="*/ 443 w 410"/>
                <a:gd name="T89" fmla="*/ 202 h 341"/>
                <a:gd name="T90" fmla="*/ 434 w 410"/>
                <a:gd name="T91" fmla="*/ 190 h 341"/>
                <a:gd name="T92" fmla="*/ 411 w 410"/>
                <a:gd name="T93" fmla="*/ 187 h 341"/>
                <a:gd name="T94" fmla="*/ 395 w 410"/>
                <a:gd name="T95" fmla="*/ 164 h 341"/>
                <a:gd name="T96" fmla="*/ 377 w 410"/>
                <a:gd name="T97" fmla="*/ 150 h 341"/>
                <a:gd name="T98" fmla="*/ 360 w 410"/>
                <a:gd name="T99" fmla="*/ 131 h 341"/>
                <a:gd name="T100" fmla="*/ 339 w 410"/>
                <a:gd name="T101" fmla="*/ 112 h 341"/>
                <a:gd name="T102" fmla="*/ 312 w 410"/>
                <a:gd name="T103" fmla="*/ 104 h 341"/>
                <a:gd name="T104" fmla="*/ 294 w 410"/>
                <a:gd name="T105" fmla="*/ 111 h 341"/>
                <a:gd name="T106" fmla="*/ 286 w 410"/>
                <a:gd name="T107" fmla="*/ 128 h 341"/>
                <a:gd name="T108" fmla="*/ 247 w 410"/>
                <a:gd name="T109" fmla="*/ 159 h 341"/>
                <a:gd name="T110" fmla="*/ 212 w 410"/>
                <a:gd name="T111" fmla="*/ 161 h 341"/>
                <a:gd name="T112" fmla="*/ 189 w 410"/>
                <a:gd name="T113" fmla="*/ 133 h 341"/>
                <a:gd name="T114" fmla="*/ 146 w 410"/>
                <a:gd name="T115" fmla="*/ 107 h 341"/>
                <a:gd name="T116" fmla="*/ 95 w 410"/>
                <a:gd name="T117" fmla="*/ 100 h 341"/>
                <a:gd name="T118" fmla="*/ 26 w 410"/>
                <a:gd name="T119" fmla="*/ 117 h 341"/>
                <a:gd name="T120" fmla="*/ 26 w 410"/>
                <a:gd name="T121" fmla="*/ 104 h 341"/>
                <a:gd name="T122" fmla="*/ 21 w 410"/>
                <a:gd name="T123" fmla="*/ 79 h 3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10" h="341">
                  <a:moveTo>
                    <a:pt x="0" y="36"/>
                  </a:moveTo>
                  <a:lnTo>
                    <a:pt x="0" y="35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3" y="28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9" y="25"/>
                  </a:lnTo>
                  <a:lnTo>
                    <a:pt x="30" y="25"/>
                  </a:lnTo>
                  <a:lnTo>
                    <a:pt x="34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4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3" y="24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7" y="24"/>
                  </a:lnTo>
                  <a:lnTo>
                    <a:pt x="51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6" y="23"/>
                  </a:lnTo>
                  <a:lnTo>
                    <a:pt x="59" y="22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6" y="21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72" y="21"/>
                  </a:lnTo>
                  <a:lnTo>
                    <a:pt x="75" y="20"/>
                  </a:lnTo>
                  <a:lnTo>
                    <a:pt x="77" y="20"/>
                  </a:lnTo>
                  <a:lnTo>
                    <a:pt x="78" y="20"/>
                  </a:lnTo>
                  <a:lnTo>
                    <a:pt x="84" y="19"/>
                  </a:lnTo>
                  <a:lnTo>
                    <a:pt x="90" y="18"/>
                  </a:lnTo>
                  <a:lnTo>
                    <a:pt x="102" y="17"/>
                  </a:lnTo>
                  <a:lnTo>
                    <a:pt x="107" y="16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7" y="14"/>
                  </a:lnTo>
                  <a:lnTo>
                    <a:pt x="118" y="14"/>
                  </a:lnTo>
                  <a:lnTo>
                    <a:pt x="123" y="14"/>
                  </a:lnTo>
                  <a:lnTo>
                    <a:pt x="125" y="13"/>
                  </a:lnTo>
                  <a:lnTo>
                    <a:pt x="125" y="14"/>
                  </a:lnTo>
                  <a:lnTo>
                    <a:pt x="125" y="15"/>
                  </a:lnTo>
                  <a:lnTo>
                    <a:pt x="127" y="15"/>
                  </a:lnTo>
                  <a:lnTo>
                    <a:pt x="127" y="16"/>
                  </a:lnTo>
                  <a:lnTo>
                    <a:pt x="127" y="17"/>
                  </a:lnTo>
                  <a:lnTo>
                    <a:pt x="127" y="18"/>
                  </a:lnTo>
                  <a:lnTo>
                    <a:pt x="128" y="19"/>
                  </a:lnTo>
                  <a:lnTo>
                    <a:pt x="129" y="19"/>
                  </a:lnTo>
                  <a:lnTo>
                    <a:pt x="129" y="20"/>
                  </a:lnTo>
                  <a:lnTo>
                    <a:pt x="129" y="21"/>
                  </a:lnTo>
                  <a:lnTo>
                    <a:pt x="130" y="21"/>
                  </a:lnTo>
                  <a:lnTo>
                    <a:pt x="130" y="22"/>
                  </a:lnTo>
                  <a:lnTo>
                    <a:pt x="130" y="23"/>
                  </a:lnTo>
                  <a:lnTo>
                    <a:pt x="130" y="24"/>
                  </a:lnTo>
                  <a:lnTo>
                    <a:pt x="130" y="25"/>
                  </a:lnTo>
                  <a:lnTo>
                    <a:pt x="131" y="25"/>
                  </a:lnTo>
                  <a:lnTo>
                    <a:pt x="131" y="26"/>
                  </a:lnTo>
                  <a:lnTo>
                    <a:pt x="131" y="27"/>
                  </a:lnTo>
                  <a:lnTo>
                    <a:pt x="132" y="28"/>
                  </a:lnTo>
                  <a:lnTo>
                    <a:pt x="133" y="28"/>
                  </a:lnTo>
                  <a:lnTo>
                    <a:pt x="133" y="29"/>
                  </a:lnTo>
                  <a:lnTo>
                    <a:pt x="134" y="29"/>
                  </a:lnTo>
                  <a:lnTo>
                    <a:pt x="134" y="30"/>
                  </a:lnTo>
                  <a:lnTo>
                    <a:pt x="135" y="30"/>
                  </a:lnTo>
                  <a:lnTo>
                    <a:pt x="137" y="30"/>
                  </a:lnTo>
                  <a:lnTo>
                    <a:pt x="138" y="29"/>
                  </a:lnTo>
                  <a:lnTo>
                    <a:pt x="140" y="29"/>
                  </a:lnTo>
                  <a:lnTo>
                    <a:pt x="143" y="29"/>
                  </a:lnTo>
                  <a:lnTo>
                    <a:pt x="145" y="29"/>
                  </a:lnTo>
                  <a:lnTo>
                    <a:pt x="147" y="29"/>
                  </a:lnTo>
                  <a:lnTo>
                    <a:pt x="148" y="29"/>
                  </a:lnTo>
                  <a:lnTo>
                    <a:pt x="150" y="29"/>
                  </a:lnTo>
                  <a:lnTo>
                    <a:pt x="152" y="28"/>
                  </a:lnTo>
                  <a:lnTo>
                    <a:pt x="153" y="28"/>
                  </a:lnTo>
                  <a:lnTo>
                    <a:pt x="155" y="28"/>
                  </a:lnTo>
                  <a:lnTo>
                    <a:pt x="157" y="28"/>
                  </a:lnTo>
                  <a:lnTo>
                    <a:pt x="158" y="28"/>
                  </a:lnTo>
                  <a:lnTo>
                    <a:pt x="161" y="28"/>
                  </a:lnTo>
                  <a:lnTo>
                    <a:pt x="162" y="27"/>
                  </a:lnTo>
                  <a:lnTo>
                    <a:pt x="163" y="27"/>
                  </a:lnTo>
                  <a:lnTo>
                    <a:pt x="164" y="27"/>
                  </a:lnTo>
                  <a:lnTo>
                    <a:pt x="166" y="27"/>
                  </a:lnTo>
                  <a:lnTo>
                    <a:pt x="170" y="27"/>
                  </a:lnTo>
                  <a:lnTo>
                    <a:pt x="171" y="27"/>
                  </a:lnTo>
                  <a:lnTo>
                    <a:pt x="172" y="27"/>
                  </a:lnTo>
                  <a:lnTo>
                    <a:pt x="172" y="26"/>
                  </a:lnTo>
                  <a:lnTo>
                    <a:pt x="174" y="26"/>
                  </a:lnTo>
                  <a:lnTo>
                    <a:pt x="175" y="26"/>
                  </a:lnTo>
                  <a:lnTo>
                    <a:pt x="176" y="26"/>
                  </a:lnTo>
                  <a:lnTo>
                    <a:pt x="177" y="26"/>
                  </a:lnTo>
                  <a:lnTo>
                    <a:pt x="178" y="26"/>
                  </a:lnTo>
                  <a:lnTo>
                    <a:pt x="179" y="26"/>
                  </a:lnTo>
                  <a:lnTo>
                    <a:pt x="180" y="26"/>
                  </a:lnTo>
                  <a:lnTo>
                    <a:pt x="181" y="26"/>
                  </a:lnTo>
                  <a:lnTo>
                    <a:pt x="182" y="26"/>
                  </a:lnTo>
                  <a:lnTo>
                    <a:pt x="184" y="26"/>
                  </a:lnTo>
                  <a:lnTo>
                    <a:pt x="184" y="25"/>
                  </a:lnTo>
                  <a:lnTo>
                    <a:pt x="185" y="25"/>
                  </a:lnTo>
                  <a:lnTo>
                    <a:pt x="186" y="25"/>
                  </a:lnTo>
                  <a:lnTo>
                    <a:pt x="187" y="25"/>
                  </a:lnTo>
                  <a:lnTo>
                    <a:pt x="188" y="25"/>
                  </a:lnTo>
                  <a:lnTo>
                    <a:pt x="189" y="25"/>
                  </a:lnTo>
                  <a:lnTo>
                    <a:pt x="190" y="25"/>
                  </a:lnTo>
                  <a:lnTo>
                    <a:pt x="191" y="25"/>
                  </a:lnTo>
                  <a:lnTo>
                    <a:pt x="192" y="25"/>
                  </a:lnTo>
                  <a:lnTo>
                    <a:pt x="194" y="25"/>
                  </a:lnTo>
                  <a:lnTo>
                    <a:pt x="200" y="24"/>
                  </a:lnTo>
                  <a:lnTo>
                    <a:pt x="201" y="24"/>
                  </a:lnTo>
                  <a:lnTo>
                    <a:pt x="202" y="24"/>
                  </a:lnTo>
                  <a:lnTo>
                    <a:pt x="204" y="24"/>
                  </a:lnTo>
                  <a:lnTo>
                    <a:pt x="205" y="24"/>
                  </a:lnTo>
                  <a:lnTo>
                    <a:pt x="206" y="24"/>
                  </a:lnTo>
                  <a:lnTo>
                    <a:pt x="207" y="24"/>
                  </a:lnTo>
                  <a:lnTo>
                    <a:pt x="207" y="23"/>
                  </a:lnTo>
                  <a:lnTo>
                    <a:pt x="208" y="23"/>
                  </a:lnTo>
                  <a:lnTo>
                    <a:pt x="209" y="23"/>
                  </a:lnTo>
                  <a:lnTo>
                    <a:pt x="210" y="23"/>
                  </a:lnTo>
                  <a:lnTo>
                    <a:pt x="211" y="23"/>
                  </a:lnTo>
                  <a:lnTo>
                    <a:pt x="212" y="23"/>
                  </a:lnTo>
                  <a:lnTo>
                    <a:pt x="214" y="23"/>
                  </a:lnTo>
                  <a:lnTo>
                    <a:pt x="215" y="23"/>
                  </a:lnTo>
                  <a:lnTo>
                    <a:pt x="216" y="23"/>
                  </a:lnTo>
                  <a:lnTo>
                    <a:pt x="217" y="23"/>
                  </a:lnTo>
                  <a:lnTo>
                    <a:pt x="218" y="23"/>
                  </a:lnTo>
                  <a:lnTo>
                    <a:pt x="219" y="22"/>
                  </a:lnTo>
                  <a:lnTo>
                    <a:pt x="220" y="22"/>
                  </a:lnTo>
                  <a:lnTo>
                    <a:pt x="221" y="22"/>
                  </a:lnTo>
                  <a:lnTo>
                    <a:pt x="222" y="22"/>
                  </a:lnTo>
                  <a:lnTo>
                    <a:pt x="223" y="22"/>
                  </a:lnTo>
                  <a:lnTo>
                    <a:pt x="224" y="22"/>
                  </a:lnTo>
                  <a:lnTo>
                    <a:pt x="226" y="22"/>
                  </a:lnTo>
                  <a:lnTo>
                    <a:pt x="227" y="22"/>
                  </a:lnTo>
                  <a:lnTo>
                    <a:pt x="228" y="22"/>
                  </a:lnTo>
                  <a:lnTo>
                    <a:pt x="230" y="21"/>
                  </a:lnTo>
                  <a:lnTo>
                    <a:pt x="231" y="21"/>
                  </a:lnTo>
                  <a:lnTo>
                    <a:pt x="232" y="21"/>
                  </a:lnTo>
                  <a:lnTo>
                    <a:pt x="236" y="21"/>
                  </a:lnTo>
                  <a:lnTo>
                    <a:pt x="237" y="21"/>
                  </a:lnTo>
                  <a:lnTo>
                    <a:pt x="238" y="21"/>
                  </a:lnTo>
                  <a:lnTo>
                    <a:pt x="239" y="21"/>
                  </a:lnTo>
                  <a:lnTo>
                    <a:pt x="240" y="21"/>
                  </a:lnTo>
                  <a:lnTo>
                    <a:pt x="242" y="20"/>
                  </a:lnTo>
                  <a:lnTo>
                    <a:pt x="243" y="20"/>
                  </a:lnTo>
                  <a:lnTo>
                    <a:pt x="244" y="20"/>
                  </a:lnTo>
                  <a:lnTo>
                    <a:pt x="245" y="20"/>
                  </a:lnTo>
                  <a:lnTo>
                    <a:pt x="246" y="20"/>
                  </a:lnTo>
                  <a:lnTo>
                    <a:pt x="247" y="20"/>
                  </a:lnTo>
                  <a:lnTo>
                    <a:pt x="248" y="20"/>
                  </a:lnTo>
                  <a:lnTo>
                    <a:pt x="250" y="20"/>
                  </a:lnTo>
                  <a:lnTo>
                    <a:pt x="251" y="20"/>
                  </a:lnTo>
                  <a:lnTo>
                    <a:pt x="252" y="19"/>
                  </a:lnTo>
                  <a:lnTo>
                    <a:pt x="259" y="19"/>
                  </a:lnTo>
                  <a:lnTo>
                    <a:pt x="260" y="19"/>
                  </a:lnTo>
                  <a:lnTo>
                    <a:pt x="262" y="18"/>
                  </a:lnTo>
                  <a:lnTo>
                    <a:pt x="262" y="19"/>
                  </a:lnTo>
                  <a:lnTo>
                    <a:pt x="262" y="20"/>
                  </a:lnTo>
                  <a:lnTo>
                    <a:pt x="261" y="20"/>
                  </a:lnTo>
                  <a:lnTo>
                    <a:pt x="261" y="21"/>
                  </a:lnTo>
                  <a:lnTo>
                    <a:pt x="262" y="21"/>
                  </a:lnTo>
                  <a:lnTo>
                    <a:pt x="262" y="22"/>
                  </a:lnTo>
                  <a:lnTo>
                    <a:pt x="262" y="23"/>
                  </a:lnTo>
                  <a:lnTo>
                    <a:pt x="263" y="23"/>
                  </a:lnTo>
                  <a:lnTo>
                    <a:pt x="263" y="24"/>
                  </a:lnTo>
                  <a:lnTo>
                    <a:pt x="263" y="25"/>
                  </a:lnTo>
                  <a:lnTo>
                    <a:pt x="263" y="26"/>
                  </a:lnTo>
                  <a:lnTo>
                    <a:pt x="263" y="27"/>
                  </a:lnTo>
                  <a:lnTo>
                    <a:pt x="263" y="28"/>
                  </a:lnTo>
                  <a:lnTo>
                    <a:pt x="264" y="28"/>
                  </a:lnTo>
                  <a:lnTo>
                    <a:pt x="264" y="29"/>
                  </a:lnTo>
                  <a:lnTo>
                    <a:pt x="265" y="30"/>
                  </a:lnTo>
                  <a:lnTo>
                    <a:pt x="264" y="30"/>
                  </a:lnTo>
                  <a:lnTo>
                    <a:pt x="265" y="30"/>
                  </a:lnTo>
                  <a:lnTo>
                    <a:pt x="266" y="30"/>
                  </a:lnTo>
                  <a:lnTo>
                    <a:pt x="267" y="30"/>
                  </a:lnTo>
                  <a:lnTo>
                    <a:pt x="268" y="30"/>
                  </a:lnTo>
                  <a:lnTo>
                    <a:pt x="269" y="30"/>
                  </a:lnTo>
                  <a:lnTo>
                    <a:pt x="270" y="30"/>
                  </a:lnTo>
                  <a:lnTo>
                    <a:pt x="272" y="30"/>
                  </a:lnTo>
                  <a:lnTo>
                    <a:pt x="272" y="29"/>
                  </a:lnTo>
                  <a:lnTo>
                    <a:pt x="272" y="28"/>
                  </a:lnTo>
                  <a:lnTo>
                    <a:pt x="272" y="27"/>
                  </a:lnTo>
                  <a:lnTo>
                    <a:pt x="272" y="26"/>
                  </a:lnTo>
                  <a:lnTo>
                    <a:pt x="272" y="25"/>
                  </a:lnTo>
                  <a:lnTo>
                    <a:pt x="272" y="24"/>
                  </a:lnTo>
                  <a:lnTo>
                    <a:pt x="272" y="23"/>
                  </a:lnTo>
                  <a:lnTo>
                    <a:pt x="272" y="22"/>
                  </a:lnTo>
                  <a:lnTo>
                    <a:pt x="272" y="21"/>
                  </a:lnTo>
                  <a:lnTo>
                    <a:pt x="272" y="20"/>
                  </a:lnTo>
                  <a:lnTo>
                    <a:pt x="272" y="19"/>
                  </a:lnTo>
                  <a:lnTo>
                    <a:pt x="272" y="18"/>
                  </a:lnTo>
                  <a:lnTo>
                    <a:pt x="272" y="17"/>
                  </a:lnTo>
                  <a:lnTo>
                    <a:pt x="272" y="16"/>
                  </a:lnTo>
                  <a:lnTo>
                    <a:pt x="272" y="15"/>
                  </a:lnTo>
                  <a:lnTo>
                    <a:pt x="270" y="15"/>
                  </a:lnTo>
                  <a:lnTo>
                    <a:pt x="270" y="14"/>
                  </a:lnTo>
                  <a:lnTo>
                    <a:pt x="270" y="13"/>
                  </a:lnTo>
                  <a:lnTo>
                    <a:pt x="270" y="12"/>
                  </a:lnTo>
                  <a:lnTo>
                    <a:pt x="269" y="12"/>
                  </a:lnTo>
                  <a:lnTo>
                    <a:pt x="269" y="11"/>
                  </a:lnTo>
                  <a:lnTo>
                    <a:pt x="269" y="10"/>
                  </a:lnTo>
                  <a:lnTo>
                    <a:pt x="269" y="9"/>
                  </a:lnTo>
                  <a:lnTo>
                    <a:pt x="270" y="9"/>
                  </a:lnTo>
                  <a:lnTo>
                    <a:pt x="269" y="8"/>
                  </a:lnTo>
                  <a:lnTo>
                    <a:pt x="269" y="7"/>
                  </a:lnTo>
                  <a:lnTo>
                    <a:pt x="269" y="6"/>
                  </a:lnTo>
                  <a:lnTo>
                    <a:pt x="270" y="6"/>
                  </a:lnTo>
                  <a:lnTo>
                    <a:pt x="270" y="4"/>
                  </a:lnTo>
                  <a:lnTo>
                    <a:pt x="269" y="4"/>
                  </a:lnTo>
                  <a:lnTo>
                    <a:pt x="270" y="4"/>
                  </a:lnTo>
                  <a:lnTo>
                    <a:pt x="272" y="4"/>
                  </a:lnTo>
                  <a:lnTo>
                    <a:pt x="272" y="2"/>
                  </a:lnTo>
                  <a:lnTo>
                    <a:pt x="272" y="0"/>
                  </a:lnTo>
                  <a:lnTo>
                    <a:pt x="273" y="0"/>
                  </a:lnTo>
                  <a:lnTo>
                    <a:pt x="272" y="0"/>
                  </a:lnTo>
                  <a:lnTo>
                    <a:pt x="273" y="0"/>
                  </a:lnTo>
                  <a:lnTo>
                    <a:pt x="273" y="2"/>
                  </a:lnTo>
                  <a:lnTo>
                    <a:pt x="274" y="2"/>
                  </a:lnTo>
                  <a:lnTo>
                    <a:pt x="274" y="0"/>
                  </a:lnTo>
                  <a:lnTo>
                    <a:pt x="275" y="0"/>
                  </a:lnTo>
                  <a:lnTo>
                    <a:pt x="275" y="2"/>
                  </a:lnTo>
                  <a:lnTo>
                    <a:pt x="276" y="2"/>
                  </a:lnTo>
                  <a:lnTo>
                    <a:pt x="277" y="2"/>
                  </a:lnTo>
                  <a:lnTo>
                    <a:pt x="278" y="2"/>
                  </a:lnTo>
                  <a:lnTo>
                    <a:pt x="279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2" y="4"/>
                  </a:lnTo>
                  <a:lnTo>
                    <a:pt x="282" y="2"/>
                  </a:lnTo>
                  <a:lnTo>
                    <a:pt x="283" y="4"/>
                  </a:lnTo>
                  <a:lnTo>
                    <a:pt x="282" y="4"/>
                  </a:lnTo>
                  <a:lnTo>
                    <a:pt x="283" y="4"/>
                  </a:lnTo>
                  <a:lnTo>
                    <a:pt x="284" y="4"/>
                  </a:lnTo>
                  <a:lnTo>
                    <a:pt x="285" y="4"/>
                  </a:lnTo>
                  <a:lnTo>
                    <a:pt x="286" y="4"/>
                  </a:lnTo>
                  <a:lnTo>
                    <a:pt x="287" y="4"/>
                  </a:lnTo>
                  <a:lnTo>
                    <a:pt x="286" y="4"/>
                  </a:lnTo>
                  <a:lnTo>
                    <a:pt x="287" y="4"/>
                  </a:lnTo>
                  <a:lnTo>
                    <a:pt x="288" y="4"/>
                  </a:lnTo>
                  <a:lnTo>
                    <a:pt x="289" y="4"/>
                  </a:lnTo>
                  <a:lnTo>
                    <a:pt x="290" y="4"/>
                  </a:lnTo>
                  <a:lnTo>
                    <a:pt x="292" y="4"/>
                  </a:lnTo>
                  <a:lnTo>
                    <a:pt x="293" y="4"/>
                  </a:lnTo>
                  <a:lnTo>
                    <a:pt x="294" y="4"/>
                  </a:lnTo>
                  <a:lnTo>
                    <a:pt x="295" y="4"/>
                  </a:lnTo>
                  <a:lnTo>
                    <a:pt x="296" y="4"/>
                  </a:lnTo>
                  <a:lnTo>
                    <a:pt x="297" y="4"/>
                  </a:lnTo>
                  <a:lnTo>
                    <a:pt x="298" y="4"/>
                  </a:lnTo>
                  <a:lnTo>
                    <a:pt x="299" y="4"/>
                  </a:lnTo>
                  <a:lnTo>
                    <a:pt x="299" y="6"/>
                  </a:lnTo>
                  <a:lnTo>
                    <a:pt x="299" y="7"/>
                  </a:lnTo>
                  <a:lnTo>
                    <a:pt x="299" y="8"/>
                  </a:lnTo>
                  <a:lnTo>
                    <a:pt x="299" y="10"/>
                  </a:lnTo>
                  <a:lnTo>
                    <a:pt x="299" y="11"/>
                  </a:lnTo>
                  <a:lnTo>
                    <a:pt x="299" y="13"/>
                  </a:lnTo>
                  <a:lnTo>
                    <a:pt x="300" y="13"/>
                  </a:lnTo>
                  <a:lnTo>
                    <a:pt x="300" y="14"/>
                  </a:lnTo>
                  <a:lnTo>
                    <a:pt x="300" y="15"/>
                  </a:lnTo>
                  <a:lnTo>
                    <a:pt x="300" y="17"/>
                  </a:lnTo>
                  <a:lnTo>
                    <a:pt x="302" y="17"/>
                  </a:lnTo>
                  <a:lnTo>
                    <a:pt x="302" y="21"/>
                  </a:lnTo>
                  <a:lnTo>
                    <a:pt x="302" y="22"/>
                  </a:lnTo>
                  <a:lnTo>
                    <a:pt x="302" y="23"/>
                  </a:lnTo>
                  <a:lnTo>
                    <a:pt x="303" y="22"/>
                  </a:lnTo>
                  <a:lnTo>
                    <a:pt x="305" y="30"/>
                  </a:lnTo>
                  <a:lnTo>
                    <a:pt x="306" y="32"/>
                  </a:lnTo>
                  <a:lnTo>
                    <a:pt x="307" y="35"/>
                  </a:lnTo>
                  <a:lnTo>
                    <a:pt x="307" y="36"/>
                  </a:lnTo>
                  <a:lnTo>
                    <a:pt x="308" y="36"/>
                  </a:lnTo>
                  <a:lnTo>
                    <a:pt x="308" y="37"/>
                  </a:lnTo>
                  <a:lnTo>
                    <a:pt x="308" y="38"/>
                  </a:lnTo>
                  <a:lnTo>
                    <a:pt x="308" y="39"/>
                  </a:lnTo>
                  <a:lnTo>
                    <a:pt x="309" y="39"/>
                  </a:lnTo>
                  <a:lnTo>
                    <a:pt x="309" y="40"/>
                  </a:lnTo>
                  <a:lnTo>
                    <a:pt x="309" y="41"/>
                  </a:lnTo>
                  <a:lnTo>
                    <a:pt x="310" y="42"/>
                  </a:lnTo>
                  <a:lnTo>
                    <a:pt x="310" y="43"/>
                  </a:lnTo>
                  <a:lnTo>
                    <a:pt x="310" y="44"/>
                  </a:lnTo>
                  <a:lnTo>
                    <a:pt x="310" y="45"/>
                  </a:lnTo>
                  <a:lnTo>
                    <a:pt x="310" y="46"/>
                  </a:lnTo>
                  <a:lnTo>
                    <a:pt x="312" y="47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50"/>
                  </a:lnTo>
                  <a:lnTo>
                    <a:pt x="313" y="50"/>
                  </a:lnTo>
                  <a:lnTo>
                    <a:pt x="313" y="51"/>
                  </a:lnTo>
                  <a:lnTo>
                    <a:pt x="314" y="52"/>
                  </a:lnTo>
                  <a:lnTo>
                    <a:pt x="314" y="55"/>
                  </a:lnTo>
                  <a:lnTo>
                    <a:pt x="315" y="56"/>
                  </a:lnTo>
                  <a:lnTo>
                    <a:pt x="315" y="58"/>
                  </a:lnTo>
                  <a:lnTo>
                    <a:pt x="316" y="58"/>
                  </a:lnTo>
                  <a:lnTo>
                    <a:pt x="317" y="60"/>
                  </a:lnTo>
                  <a:lnTo>
                    <a:pt x="317" y="62"/>
                  </a:lnTo>
                  <a:lnTo>
                    <a:pt x="318" y="62"/>
                  </a:lnTo>
                  <a:lnTo>
                    <a:pt x="319" y="62"/>
                  </a:lnTo>
                  <a:lnTo>
                    <a:pt x="319" y="64"/>
                  </a:lnTo>
                  <a:lnTo>
                    <a:pt x="320" y="64"/>
                  </a:lnTo>
                  <a:lnTo>
                    <a:pt x="320" y="65"/>
                  </a:lnTo>
                  <a:lnTo>
                    <a:pt x="320" y="66"/>
                  </a:lnTo>
                  <a:lnTo>
                    <a:pt x="320" y="67"/>
                  </a:lnTo>
                  <a:lnTo>
                    <a:pt x="322" y="68"/>
                  </a:lnTo>
                  <a:lnTo>
                    <a:pt x="322" y="69"/>
                  </a:lnTo>
                  <a:lnTo>
                    <a:pt x="322" y="70"/>
                  </a:lnTo>
                  <a:lnTo>
                    <a:pt x="323" y="71"/>
                  </a:lnTo>
                  <a:lnTo>
                    <a:pt x="324" y="72"/>
                  </a:lnTo>
                  <a:lnTo>
                    <a:pt x="324" y="73"/>
                  </a:lnTo>
                  <a:lnTo>
                    <a:pt x="324" y="74"/>
                  </a:lnTo>
                  <a:lnTo>
                    <a:pt x="326" y="76"/>
                  </a:lnTo>
                  <a:lnTo>
                    <a:pt x="328" y="79"/>
                  </a:lnTo>
                  <a:lnTo>
                    <a:pt x="330" y="83"/>
                  </a:lnTo>
                  <a:lnTo>
                    <a:pt x="330" y="85"/>
                  </a:lnTo>
                  <a:lnTo>
                    <a:pt x="332" y="85"/>
                  </a:lnTo>
                  <a:lnTo>
                    <a:pt x="332" y="87"/>
                  </a:lnTo>
                  <a:lnTo>
                    <a:pt x="333" y="87"/>
                  </a:lnTo>
                  <a:lnTo>
                    <a:pt x="333" y="88"/>
                  </a:lnTo>
                  <a:lnTo>
                    <a:pt x="334" y="90"/>
                  </a:lnTo>
                  <a:lnTo>
                    <a:pt x="335" y="90"/>
                  </a:lnTo>
                  <a:lnTo>
                    <a:pt x="335" y="91"/>
                  </a:lnTo>
                  <a:lnTo>
                    <a:pt x="336" y="92"/>
                  </a:lnTo>
                  <a:lnTo>
                    <a:pt x="337" y="93"/>
                  </a:lnTo>
                  <a:lnTo>
                    <a:pt x="337" y="94"/>
                  </a:lnTo>
                  <a:lnTo>
                    <a:pt x="338" y="94"/>
                  </a:lnTo>
                  <a:lnTo>
                    <a:pt x="339" y="95"/>
                  </a:lnTo>
                  <a:lnTo>
                    <a:pt x="339" y="96"/>
                  </a:lnTo>
                  <a:lnTo>
                    <a:pt x="340" y="96"/>
                  </a:lnTo>
                  <a:lnTo>
                    <a:pt x="340" y="97"/>
                  </a:lnTo>
                  <a:lnTo>
                    <a:pt x="340" y="99"/>
                  </a:lnTo>
                  <a:lnTo>
                    <a:pt x="342" y="99"/>
                  </a:lnTo>
                  <a:lnTo>
                    <a:pt x="342" y="100"/>
                  </a:lnTo>
                  <a:lnTo>
                    <a:pt x="343" y="101"/>
                  </a:lnTo>
                  <a:lnTo>
                    <a:pt x="344" y="103"/>
                  </a:lnTo>
                  <a:lnTo>
                    <a:pt x="346" y="105"/>
                  </a:lnTo>
                  <a:lnTo>
                    <a:pt x="349" y="108"/>
                  </a:lnTo>
                  <a:lnTo>
                    <a:pt x="349" y="109"/>
                  </a:lnTo>
                  <a:lnTo>
                    <a:pt x="350" y="109"/>
                  </a:lnTo>
                  <a:lnTo>
                    <a:pt x="350" y="110"/>
                  </a:lnTo>
                  <a:lnTo>
                    <a:pt x="350" y="111"/>
                  </a:lnTo>
                  <a:lnTo>
                    <a:pt x="352" y="111"/>
                  </a:lnTo>
                  <a:lnTo>
                    <a:pt x="352" y="113"/>
                  </a:lnTo>
                  <a:lnTo>
                    <a:pt x="353" y="113"/>
                  </a:lnTo>
                  <a:lnTo>
                    <a:pt x="353" y="115"/>
                  </a:lnTo>
                  <a:lnTo>
                    <a:pt x="354" y="115"/>
                  </a:lnTo>
                  <a:lnTo>
                    <a:pt x="355" y="115"/>
                  </a:lnTo>
                  <a:lnTo>
                    <a:pt x="355" y="116"/>
                  </a:lnTo>
                  <a:lnTo>
                    <a:pt x="356" y="116"/>
                  </a:lnTo>
                  <a:lnTo>
                    <a:pt x="357" y="118"/>
                  </a:lnTo>
                  <a:lnTo>
                    <a:pt x="358" y="118"/>
                  </a:lnTo>
                  <a:lnTo>
                    <a:pt x="358" y="119"/>
                  </a:lnTo>
                  <a:lnTo>
                    <a:pt x="359" y="119"/>
                  </a:lnTo>
                  <a:lnTo>
                    <a:pt x="359" y="120"/>
                  </a:lnTo>
                  <a:lnTo>
                    <a:pt x="360" y="120"/>
                  </a:lnTo>
                  <a:lnTo>
                    <a:pt x="360" y="121"/>
                  </a:lnTo>
                  <a:lnTo>
                    <a:pt x="360" y="122"/>
                  </a:lnTo>
                  <a:lnTo>
                    <a:pt x="360" y="123"/>
                  </a:lnTo>
                  <a:lnTo>
                    <a:pt x="361" y="124"/>
                  </a:lnTo>
                  <a:lnTo>
                    <a:pt x="362" y="125"/>
                  </a:lnTo>
                  <a:lnTo>
                    <a:pt x="362" y="126"/>
                  </a:lnTo>
                  <a:lnTo>
                    <a:pt x="363" y="127"/>
                  </a:lnTo>
                  <a:lnTo>
                    <a:pt x="363" y="128"/>
                  </a:lnTo>
                  <a:lnTo>
                    <a:pt x="363" y="129"/>
                  </a:lnTo>
                  <a:lnTo>
                    <a:pt x="362" y="129"/>
                  </a:lnTo>
                  <a:lnTo>
                    <a:pt x="362" y="130"/>
                  </a:lnTo>
                  <a:lnTo>
                    <a:pt x="361" y="130"/>
                  </a:lnTo>
                  <a:lnTo>
                    <a:pt x="361" y="131"/>
                  </a:lnTo>
                  <a:lnTo>
                    <a:pt x="361" y="132"/>
                  </a:lnTo>
                  <a:lnTo>
                    <a:pt x="360" y="132"/>
                  </a:lnTo>
                  <a:lnTo>
                    <a:pt x="360" y="133"/>
                  </a:lnTo>
                  <a:lnTo>
                    <a:pt x="360" y="134"/>
                  </a:lnTo>
                  <a:lnTo>
                    <a:pt x="360" y="136"/>
                  </a:lnTo>
                  <a:lnTo>
                    <a:pt x="360" y="137"/>
                  </a:lnTo>
                  <a:lnTo>
                    <a:pt x="361" y="138"/>
                  </a:lnTo>
                  <a:lnTo>
                    <a:pt x="361" y="139"/>
                  </a:lnTo>
                  <a:lnTo>
                    <a:pt x="361" y="141"/>
                  </a:lnTo>
                  <a:lnTo>
                    <a:pt x="362" y="143"/>
                  </a:lnTo>
                  <a:lnTo>
                    <a:pt x="363" y="144"/>
                  </a:lnTo>
                  <a:lnTo>
                    <a:pt x="363" y="145"/>
                  </a:lnTo>
                  <a:lnTo>
                    <a:pt x="364" y="146"/>
                  </a:lnTo>
                  <a:lnTo>
                    <a:pt x="364" y="147"/>
                  </a:lnTo>
                  <a:lnTo>
                    <a:pt x="364" y="148"/>
                  </a:lnTo>
                  <a:lnTo>
                    <a:pt x="365" y="149"/>
                  </a:lnTo>
                  <a:lnTo>
                    <a:pt x="366" y="151"/>
                  </a:lnTo>
                  <a:lnTo>
                    <a:pt x="366" y="152"/>
                  </a:lnTo>
                  <a:lnTo>
                    <a:pt x="367" y="152"/>
                  </a:lnTo>
                  <a:lnTo>
                    <a:pt x="367" y="153"/>
                  </a:lnTo>
                  <a:lnTo>
                    <a:pt x="368" y="154"/>
                  </a:lnTo>
                  <a:lnTo>
                    <a:pt x="370" y="156"/>
                  </a:lnTo>
                  <a:lnTo>
                    <a:pt x="370" y="158"/>
                  </a:lnTo>
                  <a:lnTo>
                    <a:pt x="371" y="160"/>
                  </a:lnTo>
                  <a:lnTo>
                    <a:pt x="372" y="161"/>
                  </a:lnTo>
                  <a:lnTo>
                    <a:pt x="373" y="162"/>
                  </a:lnTo>
                  <a:lnTo>
                    <a:pt x="373" y="163"/>
                  </a:lnTo>
                  <a:lnTo>
                    <a:pt x="374" y="164"/>
                  </a:lnTo>
                  <a:lnTo>
                    <a:pt x="375" y="165"/>
                  </a:lnTo>
                  <a:lnTo>
                    <a:pt x="376" y="166"/>
                  </a:lnTo>
                  <a:lnTo>
                    <a:pt x="377" y="167"/>
                  </a:lnTo>
                  <a:lnTo>
                    <a:pt x="377" y="169"/>
                  </a:lnTo>
                  <a:lnTo>
                    <a:pt x="378" y="169"/>
                  </a:lnTo>
                  <a:lnTo>
                    <a:pt x="379" y="171"/>
                  </a:lnTo>
                  <a:lnTo>
                    <a:pt x="380" y="173"/>
                  </a:lnTo>
                  <a:lnTo>
                    <a:pt x="380" y="174"/>
                  </a:lnTo>
                  <a:lnTo>
                    <a:pt x="380" y="175"/>
                  </a:lnTo>
                  <a:lnTo>
                    <a:pt x="381" y="176"/>
                  </a:lnTo>
                  <a:lnTo>
                    <a:pt x="381" y="177"/>
                  </a:lnTo>
                  <a:lnTo>
                    <a:pt x="382" y="178"/>
                  </a:lnTo>
                  <a:lnTo>
                    <a:pt x="382" y="179"/>
                  </a:lnTo>
                  <a:lnTo>
                    <a:pt x="383" y="179"/>
                  </a:lnTo>
                  <a:lnTo>
                    <a:pt x="383" y="180"/>
                  </a:lnTo>
                  <a:lnTo>
                    <a:pt x="383" y="181"/>
                  </a:lnTo>
                  <a:lnTo>
                    <a:pt x="384" y="181"/>
                  </a:lnTo>
                  <a:lnTo>
                    <a:pt x="384" y="182"/>
                  </a:lnTo>
                  <a:lnTo>
                    <a:pt x="384" y="183"/>
                  </a:lnTo>
                  <a:lnTo>
                    <a:pt x="385" y="183"/>
                  </a:lnTo>
                  <a:lnTo>
                    <a:pt x="385" y="184"/>
                  </a:lnTo>
                  <a:lnTo>
                    <a:pt x="386" y="186"/>
                  </a:lnTo>
                  <a:lnTo>
                    <a:pt x="387" y="187"/>
                  </a:lnTo>
                  <a:lnTo>
                    <a:pt x="387" y="188"/>
                  </a:lnTo>
                  <a:lnTo>
                    <a:pt x="388" y="189"/>
                  </a:lnTo>
                  <a:lnTo>
                    <a:pt x="388" y="190"/>
                  </a:lnTo>
                  <a:lnTo>
                    <a:pt x="389" y="190"/>
                  </a:lnTo>
                  <a:lnTo>
                    <a:pt x="389" y="191"/>
                  </a:lnTo>
                  <a:lnTo>
                    <a:pt x="390" y="191"/>
                  </a:lnTo>
                  <a:lnTo>
                    <a:pt x="390" y="192"/>
                  </a:lnTo>
                  <a:lnTo>
                    <a:pt x="390" y="193"/>
                  </a:lnTo>
                  <a:lnTo>
                    <a:pt x="390" y="194"/>
                  </a:lnTo>
                  <a:lnTo>
                    <a:pt x="391" y="195"/>
                  </a:lnTo>
                  <a:lnTo>
                    <a:pt x="391" y="196"/>
                  </a:lnTo>
                  <a:lnTo>
                    <a:pt x="392" y="196"/>
                  </a:lnTo>
                  <a:lnTo>
                    <a:pt x="392" y="197"/>
                  </a:lnTo>
                  <a:lnTo>
                    <a:pt x="393" y="197"/>
                  </a:lnTo>
                  <a:lnTo>
                    <a:pt x="394" y="199"/>
                  </a:lnTo>
                  <a:lnTo>
                    <a:pt x="395" y="199"/>
                  </a:lnTo>
                  <a:lnTo>
                    <a:pt x="395" y="201"/>
                  </a:lnTo>
                  <a:lnTo>
                    <a:pt x="395" y="202"/>
                  </a:lnTo>
                  <a:lnTo>
                    <a:pt x="396" y="202"/>
                  </a:lnTo>
                  <a:lnTo>
                    <a:pt x="396" y="203"/>
                  </a:lnTo>
                  <a:lnTo>
                    <a:pt x="397" y="204"/>
                  </a:lnTo>
                  <a:lnTo>
                    <a:pt x="397" y="205"/>
                  </a:lnTo>
                  <a:lnTo>
                    <a:pt x="398" y="205"/>
                  </a:lnTo>
                  <a:lnTo>
                    <a:pt x="398" y="206"/>
                  </a:lnTo>
                  <a:lnTo>
                    <a:pt x="399" y="207"/>
                  </a:lnTo>
                  <a:lnTo>
                    <a:pt x="399" y="208"/>
                  </a:lnTo>
                  <a:lnTo>
                    <a:pt x="400" y="209"/>
                  </a:lnTo>
                  <a:lnTo>
                    <a:pt x="400" y="210"/>
                  </a:lnTo>
                  <a:lnTo>
                    <a:pt x="400" y="211"/>
                  </a:lnTo>
                  <a:lnTo>
                    <a:pt x="400" y="212"/>
                  </a:lnTo>
                  <a:lnTo>
                    <a:pt x="401" y="212"/>
                  </a:lnTo>
                  <a:lnTo>
                    <a:pt x="401" y="213"/>
                  </a:lnTo>
                  <a:lnTo>
                    <a:pt x="401" y="214"/>
                  </a:lnTo>
                  <a:lnTo>
                    <a:pt x="403" y="218"/>
                  </a:lnTo>
                  <a:lnTo>
                    <a:pt x="404" y="219"/>
                  </a:lnTo>
                  <a:lnTo>
                    <a:pt x="404" y="221"/>
                  </a:lnTo>
                  <a:lnTo>
                    <a:pt x="405" y="222"/>
                  </a:lnTo>
                  <a:lnTo>
                    <a:pt x="405" y="223"/>
                  </a:lnTo>
                  <a:lnTo>
                    <a:pt x="405" y="224"/>
                  </a:lnTo>
                  <a:lnTo>
                    <a:pt x="407" y="232"/>
                  </a:lnTo>
                  <a:lnTo>
                    <a:pt x="407" y="235"/>
                  </a:lnTo>
                  <a:lnTo>
                    <a:pt x="407" y="236"/>
                  </a:lnTo>
                  <a:lnTo>
                    <a:pt x="407" y="237"/>
                  </a:lnTo>
                  <a:lnTo>
                    <a:pt x="407" y="238"/>
                  </a:lnTo>
                  <a:lnTo>
                    <a:pt x="407" y="239"/>
                  </a:lnTo>
                  <a:lnTo>
                    <a:pt x="407" y="242"/>
                  </a:lnTo>
                  <a:lnTo>
                    <a:pt x="407" y="244"/>
                  </a:lnTo>
                  <a:lnTo>
                    <a:pt x="408" y="246"/>
                  </a:lnTo>
                  <a:lnTo>
                    <a:pt x="408" y="248"/>
                  </a:lnTo>
                  <a:lnTo>
                    <a:pt x="408" y="249"/>
                  </a:lnTo>
                  <a:lnTo>
                    <a:pt x="408" y="250"/>
                  </a:lnTo>
                  <a:lnTo>
                    <a:pt x="408" y="255"/>
                  </a:lnTo>
                  <a:lnTo>
                    <a:pt x="408" y="257"/>
                  </a:lnTo>
                  <a:lnTo>
                    <a:pt x="409" y="263"/>
                  </a:lnTo>
                  <a:lnTo>
                    <a:pt x="409" y="264"/>
                  </a:lnTo>
                  <a:lnTo>
                    <a:pt x="409" y="266"/>
                  </a:lnTo>
                  <a:lnTo>
                    <a:pt x="409" y="268"/>
                  </a:lnTo>
                  <a:lnTo>
                    <a:pt x="409" y="271"/>
                  </a:lnTo>
                  <a:lnTo>
                    <a:pt x="410" y="276"/>
                  </a:lnTo>
                  <a:lnTo>
                    <a:pt x="410" y="278"/>
                  </a:lnTo>
                  <a:lnTo>
                    <a:pt x="410" y="280"/>
                  </a:lnTo>
                  <a:lnTo>
                    <a:pt x="410" y="282"/>
                  </a:lnTo>
                  <a:lnTo>
                    <a:pt x="410" y="283"/>
                  </a:lnTo>
                  <a:lnTo>
                    <a:pt x="410" y="285"/>
                  </a:lnTo>
                  <a:lnTo>
                    <a:pt x="410" y="283"/>
                  </a:lnTo>
                  <a:lnTo>
                    <a:pt x="410" y="285"/>
                  </a:lnTo>
                  <a:lnTo>
                    <a:pt x="410" y="287"/>
                  </a:lnTo>
                  <a:lnTo>
                    <a:pt x="409" y="287"/>
                  </a:lnTo>
                  <a:lnTo>
                    <a:pt x="410" y="285"/>
                  </a:lnTo>
                  <a:lnTo>
                    <a:pt x="409" y="285"/>
                  </a:lnTo>
                  <a:lnTo>
                    <a:pt x="408" y="285"/>
                  </a:lnTo>
                  <a:lnTo>
                    <a:pt x="407" y="285"/>
                  </a:lnTo>
                  <a:lnTo>
                    <a:pt x="407" y="287"/>
                  </a:lnTo>
                  <a:lnTo>
                    <a:pt x="406" y="287"/>
                  </a:lnTo>
                  <a:lnTo>
                    <a:pt x="405" y="288"/>
                  </a:lnTo>
                  <a:lnTo>
                    <a:pt x="406" y="289"/>
                  </a:lnTo>
                  <a:lnTo>
                    <a:pt x="405" y="289"/>
                  </a:lnTo>
                  <a:lnTo>
                    <a:pt x="405" y="290"/>
                  </a:lnTo>
                  <a:lnTo>
                    <a:pt x="405" y="291"/>
                  </a:lnTo>
                  <a:lnTo>
                    <a:pt x="405" y="292"/>
                  </a:lnTo>
                  <a:lnTo>
                    <a:pt x="405" y="293"/>
                  </a:lnTo>
                  <a:lnTo>
                    <a:pt x="404" y="293"/>
                  </a:lnTo>
                  <a:lnTo>
                    <a:pt x="403" y="294"/>
                  </a:lnTo>
                  <a:lnTo>
                    <a:pt x="403" y="295"/>
                  </a:lnTo>
                  <a:lnTo>
                    <a:pt x="403" y="296"/>
                  </a:lnTo>
                  <a:lnTo>
                    <a:pt x="404" y="297"/>
                  </a:lnTo>
                  <a:lnTo>
                    <a:pt x="403" y="297"/>
                  </a:lnTo>
                  <a:lnTo>
                    <a:pt x="404" y="297"/>
                  </a:lnTo>
                  <a:lnTo>
                    <a:pt x="404" y="298"/>
                  </a:lnTo>
                  <a:lnTo>
                    <a:pt x="403" y="299"/>
                  </a:lnTo>
                  <a:lnTo>
                    <a:pt x="403" y="298"/>
                  </a:lnTo>
                  <a:lnTo>
                    <a:pt x="403" y="299"/>
                  </a:lnTo>
                  <a:lnTo>
                    <a:pt x="403" y="300"/>
                  </a:lnTo>
                  <a:lnTo>
                    <a:pt x="403" y="301"/>
                  </a:lnTo>
                  <a:lnTo>
                    <a:pt x="402" y="302"/>
                  </a:lnTo>
                  <a:lnTo>
                    <a:pt x="403" y="302"/>
                  </a:lnTo>
                  <a:lnTo>
                    <a:pt x="402" y="302"/>
                  </a:lnTo>
                  <a:lnTo>
                    <a:pt x="403" y="304"/>
                  </a:lnTo>
                  <a:lnTo>
                    <a:pt x="404" y="305"/>
                  </a:lnTo>
                  <a:lnTo>
                    <a:pt x="404" y="306"/>
                  </a:lnTo>
                  <a:lnTo>
                    <a:pt x="404" y="307"/>
                  </a:lnTo>
                  <a:lnTo>
                    <a:pt x="404" y="308"/>
                  </a:lnTo>
                  <a:lnTo>
                    <a:pt x="404" y="307"/>
                  </a:lnTo>
                  <a:lnTo>
                    <a:pt x="404" y="308"/>
                  </a:lnTo>
                  <a:lnTo>
                    <a:pt x="405" y="308"/>
                  </a:lnTo>
                  <a:lnTo>
                    <a:pt x="405" y="309"/>
                  </a:lnTo>
                  <a:lnTo>
                    <a:pt x="405" y="308"/>
                  </a:lnTo>
                  <a:lnTo>
                    <a:pt x="406" y="308"/>
                  </a:lnTo>
                  <a:lnTo>
                    <a:pt x="405" y="309"/>
                  </a:lnTo>
                  <a:lnTo>
                    <a:pt x="406" y="309"/>
                  </a:lnTo>
                  <a:lnTo>
                    <a:pt x="405" y="309"/>
                  </a:lnTo>
                  <a:lnTo>
                    <a:pt x="406" y="309"/>
                  </a:lnTo>
                  <a:lnTo>
                    <a:pt x="405" y="310"/>
                  </a:lnTo>
                  <a:lnTo>
                    <a:pt x="405" y="311"/>
                  </a:lnTo>
                  <a:lnTo>
                    <a:pt x="404" y="311"/>
                  </a:lnTo>
                  <a:lnTo>
                    <a:pt x="404" y="313"/>
                  </a:lnTo>
                  <a:lnTo>
                    <a:pt x="403" y="313"/>
                  </a:lnTo>
                  <a:lnTo>
                    <a:pt x="402" y="313"/>
                  </a:lnTo>
                  <a:lnTo>
                    <a:pt x="403" y="313"/>
                  </a:lnTo>
                  <a:lnTo>
                    <a:pt x="405" y="315"/>
                  </a:lnTo>
                  <a:lnTo>
                    <a:pt x="406" y="315"/>
                  </a:lnTo>
                  <a:lnTo>
                    <a:pt x="406" y="313"/>
                  </a:lnTo>
                  <a:lnTo>
                    <a:pt x="407" y="313"/>
                  </a:lnTo>
                  <a:lnTo>
                    <a:pt x="407" y="311"/>
                  </a:lnTo>
                  <a:lnTo>
                    <a:pt x="408" y="311"/>
                  </a:lnTo>
                  <a:lnTo>
                    <a:pt x="408" y="310"/>
                  </a:lnTo>
                  <a:lnTo>
                    <a:pt x="409" y="310"/>
                  </a:lnTo>
                  <a:lnTo>
                    <a:pt x="409" y="311"/>
                  </a:lnTo>
                  <a:lnTo>
                    <a:pt x="410" y="311"/>
                  </a:lnTo>
                  <a:lnTo>
                    <a:pt x="409" y="311"/>
                  </a:lnTo>
                  <a:lnTo>
                    <a:pt x="408" y="311"/>
                  </a:lnTo>
                  <a:lnTo>
                    <a:pt x="408" y="313"/>
                  </a:lnTo>
                  <a:lnTo>
                    <a:pt x="408" y="315"/>
                  </a:lnTo>
                  <a:lnTo>
                    <a:pt x="407" y="315"/>
                  </a:lnTo>
                  <a:lnTo>
                    <a:pt x="407" y="317"/>
                  </a:lnTo>
                  <a:lnTo>
                    <a:pt x="406" y="317"/>
                  </a:lnTo>
                  <a:lnTo>
                    <a:pt x="406" y="318"/>
                  </a:lnTo>
                  <a:lnTo>
                    <a:pt x="406" y="319"/>
                  </a:lnTo>
                  <a:lnTo>
                    <a:pt x="406" y="320"/>
                  </a:lnTo>
                  <a:lnTo>
                    <a:pt x="405" y="320"/>
                  </a:lnTo>
                  <a:lnTo>
                    <a:pt x="406" y="321"/>
                  </a:lnTo>
                  <a:lnTo>
                    <a:pt x="405" y="322"/>
                  </a:lnTo>
                  <a:lnTo>
                    <a:pt x="405" y="323"/>
                  </a:lnTo>
                  <a:lnTo>
                    <a:pt x="405" y="324"/>
                  </a:lnTo>
                  <a:lnTo>
                    <a:pt x="404" y="324"/>
                  </a:lnTo>
                  <a:lnTo>
                    <a:pt x="404" y="325"/>
                  </a:lnTo>
                  <a:lnTo>
                    <a:pt x="403" y="326"/>
                  </a:lnTo>
                  <a:lnTo>
                    <a:pt x="402" y="327"/>
                  </a:lnTo>
                  <a:lnTo>
                    <a:pt x="401" y="328"/>
                  </a:lnTo>
                  <a:lnTo>
                    <a:pt x="400" y="329"/>
                  </a:lnTo>
                  <a:lnTo>
                    <a:pt x="400" y="330"/>
                  </a:lnTo>
                  <a:lnTo>
                    <a:pt x="400" y="331"/>
                  </a:lnTo>
                  <a:lnTo>
                    <a:pt x="400" y="332"/>
                  </a:lnTo>
                  <a:lnTo>
                    <a:pt x="399" y="333"/>
                  </a:lnTo>
                  <a:lnTo>
                    <a:pt x="398" y="334"/>
                  </a:lnTo>
                  <a:lnTo>
                    <a:pt x="397" y="335"/>
                  </a:lnTo>
                  <a:lnTo>
                    <a:pt x="397" y="336"/>
                  </a:lnTo>
                  <a:lnTo>
                    <a:pt x="397" y="337"/>
                  </a:lnTo>
                  <a:lnTo>
                    <a:pt x="396" y="337"/>
                  </a:lnTo>
                  <a:lnTo>
                    <a:pt x="395" y="338"/>
                  </a:lnTo>
                  <a:lnTo>
                    <a:pt x="394" y="339"/>
                  </a:lnTo>
                  <a:lnTo>
                    <a:pt x="394" y="340"/>
                  </a:lnTo>
                  <a:lnTo>
                    <a:pt x="393" y="340"/>
                  </a:lnTo>
                  <a:lnTo>
                    <a:pt x="392" y="341"/>
                  </a:lnTo>
                  <a:lnTo>
                    <a:pt x="391" y="341"/>
                  </a:lnTo>
                  <a:lnTo>
                    <a:pt x="390" y="341"/>
                  </a:lnTo>
                  <a:lnTo>
                    <a:pt x="383" y="341"/>
                  </a:lnTo>
                  <a:lnTo>
                    <a:pt x="379" y="335"/>
                  </a:lnTo>
                  <a:lnTo>
                    <a:pt x="378" y="335"/>
                  </a:lnTo>
                  <a:lnTo>
                    <a:pt x="379" y="334"/>
                  </a:lnTo>
                  <a:lnTo>
                    <a:pt x="377" y="333"/>
                  </a:lnTo>
                  <a:lnTo>
                    <a:pt x="376" y="331"/>
                  </a:lnTo>
                  <a:lnTo>
                    <a:pt x="375" y="330"/>
                  </a:lnTo>
                  <a:lnTo>
                    <a:pt x="375" y="329"/>
                  </a:lnTo>
                  <a:lnTo>
                    <a:pt x="374" y="330"/>
                  </a:lnTo>
                  <a:lnTo>
                    <a:pt x="373" y="330"/>
                  </a:lnTo>
                  <a:lnTo>
                    <a:pt x="372" y="331"/>
                  </a:lnTo>
                  <a:lnTo>
                    <a:pt x="371" y="331"/>
                  </a:lnTo>
                  <a:lnTo>
                    <a:pt x="370" y="331"/>
                  </a:lnTo>
                  <a:lnTo>
                    <a:pt x="369" y="331"/>
                  </a:lnTo>
                  <a:lnTo>
                    <a:pt x="369" y="332"/>
                  </a:lnTo>
                  <a:lnTo>
                    <a:pt x="368" y="332"/>
                  </a:lnTo>
                  <a:lnTo>
                    <a:pt x="368" y="331"/>
                  </a:lnTo>
                  <a:lnTo>
                    <a:pt x="366" y="330"/>
                  </a:lnTo>
                  <a:lnTo>
                    <a:pt x="365" y="330"/>
                  </a:lnTo>
                  <a:lnTo>
                    <a:pt x="365" y="329"/>
                  </a:lnTo>
                  <a:lnTo>
                    <a:pt x="365" y="328"/>
                  </a:lnTo>
                  <a:lnTo>
                    <a:pt x="364" y="328"/>
                  </a:lnTo>
                  <a:lnTo>
                    <a:pt x="364" y="327"/>
                  </a:lnTo>
                  <a:lnTo>
                    <a:pt x="363" y="327"/>
                  </a:lnTo>
                  <a:lnTo>
                    <a:pt x="363" y="326"/>
                  </a:lnTo>
                  <a:lnTo>
                    <a:pt x="363" y="325"/>
                  </a:lnTo>
                  <a:lnTo>
                    <a:pt x="363" y="324"/>
                  </a:lnTo>
                  <a:lnTo>
                    <a:pt x="362" y="323"/>
                  </a:lnTo>
                  <a:lnTo>
                    <a:pt x="363" y="323"/>
                  </a:lnTo>
                  <a:lnTo>
                    <a:pt x="363" y="322"/>
                  </a:lnTo>
                  <a:lnTo>
                    <a:pt x="363" y="321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2" y="317"/>
                  </a:lnTo>
                  <a:lnTo>
                    <a:pt x="362" y="315"/>
                  </a:lnTo>
                  <a:lnTo>
                    <a:pt x="361" y="313"/>
                  </a:lnTo>
                  <a:lnTo>
                    <a:pt x="360" y="311"/>
                  </a:lnTo>
                  <a:lnTo>
                    <a:pt x="359" y="310"/>
                  </a:lnTo>
                  <a:lnTo>
                    <a:pt x="358" y="309"/>
                  </a:lnTo>
                  <a:lnTo>
                    <a:pt x="359" y="309"/>
                  </a:lnTo>
                  <a:lnTo>
                    <a:pt x="359" y="308"/>
                  </a:lnTo>
                  <a:lnTo>
                    <a:pt x="358" y="307"/>
                  </a:lnTo>
                  <a:lnTo>
                    <a:pt x="357" y="307"/>
                  </a:lnTo>
                  <a:lnTo>
                    <a:pt x="357" y="306"/>
                  </a:lnTo>
                  <a:lnTo>
                    <a:pt x="356" y="305"/>
                  </a:lnTo>
                  <a:lnTo>
                    <a:pt x="356" y="304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3"/>
                  </a:lnTo>
                  <a:lnTo>
                    <a:pt x="354" y="302"/>
                  </a:lnTo>
                  <a:lnTo>
                    <a:pt x="353" y="301"/>
                  </a:lnTo>
                  <a:lnTo>
                    <a:pt x="352" y="301"/>
                  </a:lnTo>
                  <a:lnTo>
                    <a:pt x="352" y="300"/>
                  </a:lnTo>
                  <a:lnTo>
                    <a:pt x="352" y="299"/>
                  </a:lnTo>
                  <a:lnTo>
                    <a:pt x="350" y="299"/>
                  </a:lnTo>
                  <a:lnTo>
                    <a:pt x="350" y="300"/>
                  </a:lnTo>
                  <a:lnTo>
                    <a:pt x="349" y="300"/>
                  </a:lnTo>
                  <a:lnTo>
                    <a:pt x="349" y="298"/>
                  </a:lnTo>
                  <a:lnTo>
                    <a:pt x="348" y="297"/>
                  </a:lnTo>
                  <a:lnTo>
                    <a:pt x="348" y="296"/>
                  </a:lnTo>
                  <a:lnTo>
                    <a:pt x="347" y="296"/>
                  </a:lnTo>
                  <a:lnTo>
                    <a:pt x="347" y="294"/>
                  </a:lnTo>
                  <a:lnTo>
                    <a:pt x="346" y="294"/>
                  </a:lnTo>
                  <a:lnTo>
                    <a:pt x="345" y="295"/>
                  </a:lnTo>
                  <a:lnTo>
                    <a:pt x="345" y="294"/>
                  </a:lnTo>
                  <a:lnTo>
                    <a:pt x="344" y="293"/>
                  </a:lnTo>
                  <a:lnTo>
                    <a:pt x="343" y="293"/>
                  </a:lnTo>
                  <a:lnTo>
                    <a:pt x="343" y="292"/>
                  </a:lnTo>
                  <a:lnTo>
                    <a:pt x="343" y="293"/>
                  </a:lnTo>
                  <a:lnTo>
                    <a:pt x="342" y="293"/>
                  </a:lnTo>
                  <a:lnTo>
                    <a:pt x="340" y="293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2"/>
                  </a:lnTo>
                  <a:lnTo>
                    <a:pt x="339" y="292"/>
                  </a:lnTo>
                  <a:lnTo>
                    <a:pt x="339" y="291"/>
                  </a:lnTo>
                  <a:lnTo>
                    <a:pt x="338" y="292"/>
                  </a:lnTo>
                  <a:lnTo>
                    <a:pt x="337" y="292"/>
                  </a:lnTo>
                  <a:lnTo>
                    <a:pt x="337" y="291"/>
                  </a:lnTo>
                  <a:lnTo>
                    <a:pt x="336" y="291"/>
                  </a:lnTo>
                  <a:lnTo>
                    <a:pt x="335" y="290"/>
                  </a:lnTo>
                  <a:lnTo>
                    <a:pt x="334" y="290"/>
                  </a:lnTo>
                  <a:lnTo>
                    <a:pt x="333" y="290"/>
                  </a:lnTo>
                  <a:lnTo>
                    <a:pt x="332" y="290"/>
                  </a:lnTo>
                  <a:lnTo>
                    <a:pt x="332" y="291"/>
                  </a:lnTo>
                  <a:lnTo>
                    <a:pt x="332" y="292"/>
                  </a:lnTo>
                  <a:lnTo>
                    <a:pt x="332" y="293"/>
                  </a:lnTo>
                  <a:lnTo>
                    <a:pt x="330" y="293"/>
                  </a:lnTo>
                  <a:lnTo>
                    <a:pt x="330" y="292"/>
                  </a:lnTo>
                  <a:lnTo>
                    <a:pt x="330" y="291"/>
                  </a:lnTo>
                  <a:lnTo>
                    <a:pt x="329" y="291"/>
                  </a:lnTo>
                  <a:lnTo>
                    <a:pt x="329" y="290"/>
                  </a:lnTo>
                  <a:lnTo>
                    <a:pt x="328" y="290"/>
                  </a:lnTo>
                  <a:lnTo>
                    <a:pt x="328" y="289"/>
                  </a:lnTo>
                  <a:lnTo>
                    <a:pt x="328" y="288"/>
                  </a:lnTo>
                  <a:lnTo>
                    <a:pt x="327" y="288"/>
                  </a:lnTo>
                  <a:lnTo>
                    <a:pt x="327" y="287"/>
                  </a:lnTo>
                  <a:lnTo>
                    <a:pt x="326" y="287"/>
                  </a:lnTo>
                  <a:lnTo>
                    <a:pt x="326" y="285"/>
                  </a:lnTo>
                  <a:lnTo>
                    <a:pt x="325" y="285"/>
                  </a:lnTo>
                  <a:lnTo>
                    <a:pt x="325" y="283"/>
                  </a:lnTo>
                  <a:lnTo>
                    <a:pt x="323" y="282"/>
                  </a:lnTo>
                  <a:lnTo>
                    <a:pt x="323" y="281"/>
                  </a:lnTo>
                  <a:lnTo>
                    <a:pt x="322" y="280"/>
                  </a:lnTo>
                  <a:lnTo>
                    <a:pt x="322" y="276"/>
                  </a:lnTo>
                  <a:lnTo>
                    <a:pt x="322" y="275"/>
                  </a:lnTo>
                  <a:lnTo>
                    <a:pt x="320" y="273"/>
                  </a:lnTo>
                  <a:lnTo>
                    <a:pt x="320" y="271"/>
                  </a:lnTo>
                  <a:lnTo>
                    <a:pt x="319" y="268"/>
                  </a:lnTo>
                  <a:lnTo>
                    <a:pt x="318" y="266"/>
                  </a:lnTo>
                  <a:lnTo>
                    <a:pt x="318" y="265"/>
                  </a:lnTo>
                  <a:lnTo>
                    <a:pt x="317" y="264"/>
                  </a:lnTo>
                  <a:lnTo>
                    <a:pt x="317" y="263"/>
                  </a:lnTo>
                  <a:lnTo>
                    <a:pt x="316" y="263"/>
                  </a:lnTo>
                  <a:lnTo>
                    <a:pt x="316" y="262"/>
                  </a:lnTo>
                  <a:lnTo>
                    <a:pt x="315" y="262"/>
                  </a:lnTo>
                  <a:lnTo>
                    <a:pt x="314" y="261"/>
                  </a:lnTo>
                  <a:lnTo>
                    <a:pt x="313" y="260"/>
                  </a:lnTo>
                  <a:lnTo>
                    <a:pt x="312" y="260"/>
                  </a:lnTo>
                  <a:lnTo>
                    <a:pt x="312" y="259"/>
                  </a:lnTo>
                  <a:lnTo>
                    <a:pt x="310" y="259"/>
                  </a:lnTo>
                  <a:lnTo>
                    <a:pt x="312" y="259"/>
                  </a:lnTo>
                  <a:lnTo>
                    <a:pt x="310" y="259"/>
                  </a:lnTo>
                  <a:lnTo>
                    <a:pt x="309" y="259"/>
                  </a:lnTo>
                  <a:lnTo>
                    <a:pt x="308" y="259"/>
                  </a:lnTo>
                  <a:lnTo>
                    <a:pt x="308" y="260"/>
                  </a:lnTo>
                  <a:lnTo>
                    <a:pt x="309" y="260"/>
                  </a:lnTo>
                  <a:lnTo>
                    <a:pt x="308" y="261"/>
                  </a:lnTo>
                  <a:lnTo>
                    <a:pt x="307" y="262"/>
                  </a:lnTo>
                  <a:lnTo>
                    <a:pt x="306" y="262"/>
                  </a:lnTo>
                  <a:lnTo>
                    <a:pt x="305" y="263"/>
                  </a:lnTo>
                  <a:lnTo>
                    <a:pt x="304" y="262"/>
                  </a:lnTo>
                  <a:lnTo>
                    <a:pt x="303" y="262"/>
                  </a:lnTo>
                  <a:lnTo>
                    <a:pt x="302" y="262"/>
                  </a:lnTo>
                  <a:lnTo>
                    <a:pt x="302" y="261"/>
                  </a:lnTo>
                  <a:lnTo>
                    <a:pt x="300" y="260"/>
                  </a:lnTo>
                  <a:lnTo>
                    <a:pt x="299" y="259"/>
                  </a:lnTo>
                  <a:lnTo>
                    <a:pt x="299" y="257"/>
                  </a:lnTo>
                  <a:lnTo>
                    <a:pt x="298" y="257"/>
                  </a:lnTo>
                  <a:lnTo>
                    <a:pt x="298" y="255"/>
                  </a:lnTo>
                  <a:lnTo>
                    <a:pt x="297" y="255"/>
                  </a:lnTo>
                  <a:lnTo>
                    <a:pt x="297" y="253"/>
                  </a:lnTo>
                  <a:lnTo>
                    <a:pt x="296" y="252"/>
                  </a:lnTo>
                  <a:lnTo>
                    <a:pt x="296" y="251"/>
                  </a:lnTo>
                  <a:lnTo>
                    <a:pt x="295" y="251"/>
                  </a:lnTo>
                  <a:lnTo>
                    <a:pt x="295" y="250"/>
                  </a:lnTo>
                  <a:lnTo>
                    <a:pt x="294" y="250"/>
                  </a:lnTo>
                  <a:lnTo>
                    <a:pt x="294" y="249"/>
                  </a:lnTo>
                  <a:lnTo>
                    <a:pt x="293" y="249"/>
                  </a:lnTo>
                  <a:lnTo>
                    <a:pt x="294" y="248"/>
                  </a:lnTo>
                  <a:lnTo>
                    <a:pt x="294" y="247"/>
                  </a:lnTo>
                  <a:lnTo>
                    <a:pt x="295" y="247"/>
                  </a:lnTo>
                  <a:lnTo>
                    <a:pt x="295" y="248"/>
                  </a:lnTo>
                  <a:lnTo>
                    <a:pt x="296" y="249"/>
                  </a:lnTo>
                  <a:lnTo>
                    <a:pt x="297" y="248"/>
                  </a:lnTo>
                  <a:lnTo>
                    <a:pt x="298" y="248"/>
                  </a:lnTo>
                  <a:lnTo>
                    <a:pt x="298" y="247"/>
                  </a:lnTo>
                  <a:lnTo>
                    <a:pt x="299" y="247"/>
                  </a:lnTo>
                  <a:lnTo>
                    <a:pt x="300" y="247"/>
                  </a:lnTo>
                  <a:lnTo>
                    <a:pt x="303" y="246"/>
                  </a:lnTo>
                  <a:lnTo>
                    <a:pt x="303" y="245"/>
                  </a:lnTo>
                  <a:lnTo>
                    <a:pt x="303" y="244"/>
                  </a:lnTo>
                  <a:lnTo>
                    <a:pt x="303" y="243"/>
                  </a:lnTo>
                  <a:lnTo>
                    <a:pt x="303" y="242"/>
                  </a:lnTo>
                  <a:lnTo>
                    <a:pt x="303" y="240"/>
                  </a:lnTo>
                  <a:lnTo>
                    <a:pt x="303" y="239"/>
                  </a:lnTo>
                  <a:lnTo>
                    <a:pt x="303" y="238"/>
                  </a:lnTo>
                  <a:lnTo>
                    <a:pt x="302" y="237"/>
                  </a:lnTo>
                  <a:lnTo>
                    <a:pt x="303" y="237"/>
                  </a:lnTo>
                  <a:lnTo>
                    <a:pt x="302" y="237"/>
                  </a:lnTo>
                  <a:lnTo>
                    <a:pt x="302" y="236"/>
                  </a:lnTo>
                  <a:lnTo>
                    <a:pt x="302" y="235"/>
                  </a:lnTo>
                  <a:lnTo>
                    <a:pt x="300" y="235"/>
                  </a:lnTo>
                  <a:lnTo>
                    <a:pt x="300" y="234"/>
                  </a:lnTo>
                  <a:lnTo>
                    <a:pt x="300" y="233"/>
                  </a:lnTo>
                  <a:lnTo>
                    <a:pt x="300" y="232"/>
                  </a:lnTo>
                  <a:lnTo>
                    <a:pt x="302" y="232"/>
                  </a:lnTo>
                  <a:lnTo>
                    <a:pt x="302" y="231"/>
                  </a:lnTo>
                  <a:lnTo>
                    <a:pt x="300" y="231"/>
                  </a:lnTo>
                  <a:lnTo>
                    <a:pt x="299" y="231"/>
                  </a:lnTo>
                  <a:lnTo>
                    <a:pt x="299" y="232"/>
                  </a:lnTo>
                  <a:lnTo>
                    <a:pt x="298" y="233"/>
                  </a:lnTo>
                  <a:lnTo>
                    <a:pt x="297" y="233"/>
                  </a:lnTo>
                  <a:lnTo>
                    <a:pt x="296" y="232"/>
                  </a:lnTo>
                  <a:lnTo>
                    <a:pt x="296" y="231"/>
                  </a:lnTo>
                  <a:lnTo>
                    <a:pt x="295" y="231"/>
                  </a:lnTo>
                  <a:lnTo>
                    <a:pt x="294" y="231"/>
                  </a:lnTo>
                  <a:lnTo>
                    <a:pt x="293" y="231"/>
                  </a:lnTo>
                  <a:lnTo>
                    <a:pt x="292" y="231"/>
                  </a:lnTo>
                  <a:lnTo>
                    <a:pt x="292" y="229"/>
                  </a:lnTo>
                  <a:lnTo>
                    <a:pt x="292" y="233"/>
                  </a:lnTo>
                  <a:lnTo>
                    <a:pt x="287" y="234"/>
                  </a:lnTo>
                  <a:lnTo>
                    <a:pt x="287" y="233"/>
                  </a:lnTo>
                  <a:lnTo>
                    <a:pt x="286" y="234"/>
                  </a:lnTo>
                  <a:lnTo>
                    <a:pt x="284" y="232"/>
                  </a:lnTo>
                  <a:lnTo>
                    <a:pt x="283" y="231"/>
                  </a:lnTo>
                  <a:lnTo>
                    <a:pt x="282" y="227"/>
                  </a:lnTo>
                  <a:lnTo>
                    <a:pt x="280" y="225"/>
                  </a:lnTo>
                  <a:lnTo>
                    <a:pt x="280" y="224"/>
                  </a:lnTo>
                  <a:lnTo>
                    <a:pt x="278" y="222"/>
                  </a:lnTo>
                  <a:lnTo>
                    <a:pt x="277" y="220"/>
                  </a:lnTo>
                  <a:lnTo>
                    <a:pt x="276" y="218"/>
                  </a:lnTo>
                  <a:lnTo>
                    <a:pt x="275" y="218"/>
                  </a:lnTo>
                  <a:lnTo>
                    <a:pt x="275" y="217"/>
                  </a:lnTo>
                  <a:lnTo>
                    <a:pt x="274" y="216"/>
                  </a:lnTo>
                  <a:lnTo>
                    <a:pt x="273" y="216"/>
                  </a:lnTo>
                  <a:lnTo>
                    <a:pt x="273" y="215"/>
                  </a:lnTo>
                  <a:lnTo>
                    <a:pt x="273" y="214"/>
                  </a:lnTo>
                  <a:lnTo>
                    <a:pt x="273" y="215"/>
                  </a:lnTo>
                  <a:lnTo>
                    <a:pt x="272" y="214"/>
                  </a:lnTo>
                  <a:lnTo>
                    <a:pt x="272" y="213"/>
                  </a:lnTo>
                  <a:lnTo>
                    <a:pt x="270" y="211"/>
                  </a:lnTo>
                  <a:lnTo>
                    <a:pt x="269" y="210"/>
                  </a:lnTo>
                  <a:lnTo>
                    <a:pt x="267" y="208"/>
                  </a:lnTo>
                  <a:lnTo>
                    <a:pt x="266" y="207"/>
                  </a:lnTo>
                  <a:lnTo>
                    <a:pt x="265" y="204"/>
                  </a:lnTo>
                  <a:lnTo>
                    <a:pt x="264" y="204"/>
                  </a:lnTo>
                  <a:lnTo>
                    <a:pt x="263" y="203"/>
                  </a:lnTo>
                  <a:lnTo>
                    <a:pt x="262" y="202"/>
                  </a:lnTo>
                  <a:lnTo>
                    <a:pt x="262" y="201"/>
                  </a:lnTo>
                  <a:lnTo>
                    <a:pt x="263" y="202"/>
                  </a:lnTo>
                  <a:lnTo>
                    <a:pt x="264" y="202"/>
                  </a:lnTo>
                  <a:lnTo>
                    <a:pt x="264" y="203"/>
                  </a:lnTo>
                  <a:lnTo>
                    <a:pt x="265" y="204"/>
                  </a:lnTo>
                  <a:lnTo>
                    <a:pt x="266" y="202"/>
                  </a:lnTo>
                  <a:lnTo>
                    <a:pt x="267" y="202"/>
                  </a:lnTo>
                  <a:lnTo>
                    <a:pt x="268" y="201"/>
                  </a:lnTo>
                  <a:lnTo>
                    <a:pt x="267" y="201"/>
                  </a:lnTo>
                  <a:lnTo>
                    <a:pt x="268" y="201"/>
                  </a:lnTo>
                  <a:lnTo>
                    <a:pt x="268" y="199"/>
                  </a:lnTo>
                  <a:lnTo>
                    <a:pt x="269" y="199"/>
                  </a:lnTo>
                  <a:lnTo>
                    <a:pt x="268" y="197"/>
                  </a:lnTo>
                  <a:lnTo>
                    <a:pt x="269" y="197"/>
                  </a:lnTo>
                  <a:lnTo>
                    <a:pt x="270" y="197"/>
                  </a:lnTo>
                  <a:lnTo>
                    <a:pt x="270" y="196"/>
                  </a:lnTo>
                  <a:lnTo>
                    <a:pt x="270" y="195"/>
                  </a:lnTo>
                  <a:lnTo>
                    <a:pt x="270" y="194"/>
                  </a:lnTo>
                  <a:lnTo>
                    <a:pt x="272" y="193"/>
                  </a:lnTo>
                  <a:lnTo>
                    <a:pt x="272" y="192"/>
                  </a:lnTo>
                  <a:lnTo>
                    <a:pt x="272" y="191"/>
                  </a:lnTo>
                  <a:lnTo>
                    <a:pt x="272" y="190"/>
                  </a:lnTo>
                  <a:lnTo>
                    <a:pt x="273" y="189"/>
                  </a:lnTo>
                  <a:lnTo>
                    <a:pt x="274" y="189"/>
                  </a:lnTo>
                  <a:lnTo>
                    <a:pt x="274" y="188"/>
                  </a:lnTo>
                  <a:lnTo>
                    <a:pt x="273" y="188"/>
                  </a:lnTo>
                  <a:lnTo>
                    <a:pt x="274" y="187"/>
                  </a:lnTo>
                  <a:lnTo>
                    <a:pt x="275" y="187"/>
                  </a:lnTo>
                  <a:lnTo>
                    <a:pt x="275" y="186"/>
                  </a:lnTo>
                  <a:lnTo>
                    <a:pt x="276" y="186"/>
                  </a:lnTo>
                  <a:lnTo>
                    <a:pt x="276" y="185"/>
                  </a:lnTo>
                  <a:lnTo>
                    <a:pt x="276" y="184"/>
                  </a:lnTo>
                  <a:lnTo>
                    <a:pt x="277" y="184"/>
                  </a:lnTo>
                  <a:lnTo>
                    <a:pt x="277" y="183"/>
                  </a:lnTo>
                  <a:lnTo>
                    <a:pt x="276" y="182"/>
                  </a:lnTo>
                  <a:lnTo>
                    <a:pt x="275" y="182"/>
                  </a:lnTo>
                  <a:lnTo>
                    <a:pt x="274" y="182"/>
                  </a:lnTo>
                  <a:lnTo>
                    <a:pt x="274" y="183"/>
                  </a:lnTo>
                  <a:lnTo>
                    <a:pt x="273" y="183"/>
                  </a:lnTo>
                  <a:lnTo>
                    <a:pt x="272" y="183"/>
                  </a:lnTo>
                  <a:lnTo>
                    <a:pt x="270" y="182"/>
                  </a:lnTo>
                  <a:lnTo>
                    <a:pt x="270" y="183"/>
                  </a:lnTo>
                  <a:lnTo>
                    <a:pt x="270" y="182"/>
                  </a:lnTo>
                  <a:lnTo>
                    <a:pt x="269" y="181"/>
                  </a:lnTo>
                  <a:lnTo>
                    <a:pt x="270" y="181"/>
                  </a:lnTo>
                  <a:lnTo>
                    <a:pt x="270" y="180"/>
                  </a:lnTo>
                  <a:lnTo>
                    <a:pt x="270" y="181"/>
                  </a:lnTo>
                  <a:lnTo>
                    <a:pt x="270" y="180"/>
                  </a:lnTo>
                  <a:lnTo>
                    <a:pt x="270" y="179"/>
                  </a:lnTo>
                  <a:lnTo>
                    <a:pt x="270" y="178"/>
                  </a:lnTo>
                  <a:lnTo>
                    <a:pt x="270" y="177"/>
                  </a:lnTo>
                  <a:lnTo>
                    <a:pt x="270" y="176"/>
                  </a:lnTo>
                  <a:lnTo>
                    <a:pt x="269" y="176"/>
                  </a:lnTo>
                  <a:lnTo>
                    <a:pt x="268" y="176"/>
                  </a:lnTo>
                  <a:lnTo>
                    <a:pt x="269" y="176"/>
                  </a:lnTo>
                  <a:lnTo>
                    <a:pt x="269" y="175"/>
                  </a:lnTo>
                  <a:lnTo>
                    <a:pt x="268" y="174"/>
                  </a:lnTo>
                  <a:lnTo>
                    <a:pt x="268" y="175"/>
                  </a:lnTo>
                  <a:lnTo>
                    <a:pt x="267" y="175"/>
                  </a:lnTo>
                  <a:lnTo>
                    <a:pt x="266" y="175"/>
                  </a:lnTo>
                  <a:lnTo>
                    <a:pt x="265" y="175"/>
                  </a:lnTo>
                  <a:lnTo>
                    <a:pt x="266" y="174"/>
                  </a:lnTo>
                  <a:lnTo>
                    <a:pt x="265" y="174"/>
                  </a:lnTo>
                  <a:lnTo>
                    <a:pt x="265" y="173"/>
                  </a:lnTo>
                  <a:lnTo>
                    <a:pt x="264" y="173"/>
                  </a:lnTo>
                  <a:lnTo>
                    <a:pt x="263" y="173"/>
                  </a:lnTo>
                  <a:lnTo>
                    <a:pt x="262" y="173"/>
                  </a:lnTo>
                  <a:lnTo>
                    <a:pt x="262" y="174"/>
                  </a:lnTo>
                  <a:lnTo>
                    <a:pt x="262" y="175"/>
                  </a:lnTo>
                  <a:lnTo>
                    <a:pt x="262" y="176"/>
                  </a:lnTo>
                  <a:lnTo>
                    <a:pt x="261" y="176"/>
                  </a:lnTo>
                  <a:lnTo>
                    <a:pt x="260" y="177"/>
                  </a:lnTo>
                  <a:lnTo>
                    <a:pt x="261" y="178"/>
                  </a:lnTo>
                  <a:lnTo>
                    <a:pt x="262" y="178"/>
                  </a:lnTo>
                  <a:lnTo>
                    <a:pt x="262" y="179"/>
                  </a:lnTo>
                  <a:lnTo>
                    <a:pt x="263" y="179"/>
                  </a:lnTo>
                  <a:lnTo>
                    <a:pt x="264" y="179"/>
                  </a:lnTo>
                  <a:lnTo>
                    <a:pt x="265" y="179"/>
                  </a:lnTo>
                  <a:lnTo>
                    <a:pt x="264" y="179"/>
                  </a:lnTo>
                  <a:lnTo>
                    <a:pt x="265" y="180"/>
                  </a:lnTo>
                  <a:lnTo>
                    <a:pt x="266" y="180"/>
                  </a:lnTo>
                  <a:lnTo>
                    <a:pt x="266" y="181"/>
                  </a:lnTo>
                  <a:lnTo>
                    <a:pt x="268" y="180"/>
                  </a:lnTo>
                  <a:lnTo>
                    <a:pt x="266" y="181"/>
                  </a:lnTo>
                  <a:lnTo>
                    <a:pt x="267" y="181"/>
                  </a:lnTo>
                  <a:lnTo>
                    <a:pt x="267" y="182"/>
                  </a:lnTo>
                  <a:lnTo>
                    <a:pt x="268" y="183"/>
                  </a:lnTo>
                  <a:lnTo>
                    <a:pt x="268" y="184"/>
                  </a:lnTo>
                  <a:lnTo>
                    <a:pt x="267" y="185"/>
                  </a:lnTo>
                  <a:lnTo>
                    <a:pt x="267" y="186"/>
                  </a:lnTo>
                  <a:lnTo>
                    <a:pt x="266" y="186"/>
                  </a:lnTo>
                  <a:lnTo>
                    <a:pt x="266" y="187"/>
                  </a:lnTo>
                  <a:lnTo>
                    <a:pt x="267" y="187"/>
                  </a:lnTo>
                  <a:lnTo>
                    <a:pt x="266" y="187"/>
                  </a:lnTo>
                  <a:lnTo>
                    <a:pt x="267" y="189"/>
                  </a:lnTo>
                  <a:lnTo>
                    <a:pt x="266" y="189"/>
                  </a:lnTo>
                  <a:lnTo>
                    <a:pt x="267" y="190"/>
                  </a:lnTo>
                  <a:lnTo>
                    <a:pt x="266" y="191"/>
                  </a:lnTo>
                  <a:lnTo>
                    <a:pt x="266" y="192"/>
                  </a:lnTo>
                  <a:lnTo>
                    <a:pt x="265" y="192"/>
                  </a:lnTo>
                  <a:lnTo>
                    <a:pt x="264" y="192"/>
                  </a:lnTo>
                  <a:lnTo>
                    <a:pt x="265" y="194"/>
                  </a:lnTo>
                  <a:lnTo>
                    <a:pt x="264" y="194"/>
                  </a:lnTo>
                  <a:lnTo>
                    <a:pt x="263" y="196"/>
                  </a:lnTo>
                  <a:lnTo>
                    <a:pt x="264" y="196"/>
                  </a:lnTo>
                  <a:lnTo>
                    <a:pt x="263" y="197"/>
                  </a:lnTo>
                  <a:lnTo>
                    <a:pt x="262" y="197"/>
                  </a:lnTo>
                  <a:lnTo>
                    <a:pt x="262" y="196"/>
                  </a:lnTo>
                  <a:lnTo>
                    <a:pt x="262" y="195"/>
                  </a:lnTo>
                  <a:lnTo>
                    <a:pt x="262" y="192"/>
                  </a:lnTo>
                  <a:lnTo>
                    <a:pt x="261" y="191"/>
                  </a:lnTo>
                  <a:lnTo>
                    <a:pt x="260" y="190"/>
                  </a:lnTo>
                  <a:lnTo>
                    <a:pt x="259" y="189"/>
                  </a:lnTo>
                  <a:lnTo>
                    <a:pt x="259" y="188"/>
                  </a:lnTo>
                  <a:lnTo>
                    <a:pt x="258" y="187"/>
                  </a:lnTo>
                  <a:lnTo>
                    <a:pt x="256" y="186"/>
                  </a:lnTo>
                  <a:lnTo>
                    <a:pt x="255" y="185"/>
                  </a:lnTo>
                  <a:lnTo>
                    <a:pt x="254" y="183"/>
                  </a:lnTo>
                  <a:lnTo>
                    <a:pt x="254" y="182"/>
                  </a:lnTo>
                  <a:lnTo>
                    <a:pt x="254" y="179"/>
                  </a:lnTo>
                  <a:lnTo>
                    <a:pt x="254" y="178"/>
                  </a:lnTo>
                  <a:lnTo>
                    <a:pt x="254" y="177"/>
                  </a:lnTo>
                  <a:lnTo>
                    <a:pt x="254" y="174"/>
                  </a:lnTo>
                  <a:lnTo>
                    <a:pt x="254" y="173"/>
                  </a:lnTo>
                  <a:lnTo>
                    <a:pt x="254" y="174"/>
                  </a:lnTo>
                  <a:lnTo>
                    <a:pt x="254" y="173"/>
                  </a:lnTo>
                  <a:lnTo>
                    <a:pt x="254" y="171"/>
                  </a:lnTo>
                  <a:lnTo>
                    <a:pt x="253" y="171"/>
                  </a:lnTo>
                  <a:lnTo>
                    <a:pt x="254" y="171"/>
                  </a:lnTo>
                  <a:lnTo>
                    <a:pt x="255" y="171"/>
                  </a:lnTo>
                  <a:lnTo>
                    <a:pt x="256" y="171"/>
                  </a:lnTo>
                  <a:lnTo>
                    <a:pt x="256" y="169"/>
                  </a:lnTo>
                  <a:lnTo>
                    <a:pt x="255" y="167"/>
                  </a:lnTo>
                  <a:lnTo>
                    <a:pt x="255" y="166"/>
                  </a:lnTo>
                  <a:lnTo>
                    <a:pt x="254" y="166"/>
                  </a:lnTo>
                  <a:lnTo>
                    <a:pt x="255" y="166"/>
                  </a:lnTo>
                  <a:lnTo>
                    <a:pt x="254" y="166"/>
                  </a:lnTo>
                  <a:lnTo>
                    <a:pt x="254" y="165"/>
                  </a:lnTo>
                  <a:lnTo>
                    <a:pt x="254" y="164"/>
                  </a:lnTo>
                  <a:lnTo>
                    <a:pt x="255" y="163"/>
                  </a:lnTo>
                  <a:lnTo>
                    <a:pt x="255" y="162"/>
                  </a:lnTo>
                  <a:lnTo>
                    <a:pt x="255" y="163"/>
                  </a:lnTo>
                  <a:lnTo>
                    <a:pt x="255" y="162"/>
                  </a:lnTo>
                  <a:lnTo>
                    <a:pt x="256" y="162"/>
                  </a:lnTo>
                  <a:lnTo>
                    <a:pt x="256" y="161"/>
                  </a:lnTo>
                  <a:lnTo>
                    <a:pt x="255" y="161"/>
                  </a:lnTo>
                  <a:lnTo>
                    <a:pt x="255" y="160"/>
                  </a:lnTo>
                  <a:lnTo>
                    <a:pt x="256" y="160"/>
                  </a:lnTo>
                  <a:lnTo>
                    <a:pt x="256" y="159"/>
                  </a:lnTo>
                  <a:lnTo>
                    <a:pt x="256" y="160"/>
                  </a:lnTo>
                  <a:lnTo>
                    <a:pt x="255" y="160"/>
                  </a:lnTo>
                  <a:lnTo>
                    <a:pt x="256" y="159"/>
                  </a:lnTo>
                  <a:lnTo>
                    <a:pt x="256" y="158"/>
                  </a:lnTo>
                  <a:lnTo>
                    <a:pt x="257" y="158"/>
                  </a:lnTo>
                  <a:lnTo>
                    <a:pt x="257" y="157"/>
                  </a:lnTo>
                  <a:lnTo>
                    <a:pt x="256" y="157"/>
                  </a:lnTo>
                  <a:lnTo>
                    <a:pt x="256" y="156"/>
                  </a:lnTo>
                  <a:lnTo>
                    <a:pt x="256" y="155"/>
                  </a:lnTo>
                  <a:lnTo>
                    <a:pt x="257" y="154"/>
                  </a:lnTo>
                  <a:lnTo>
                    <a:pt x="257" y="153"/>
                  </a:lnTo>
                  <a:lnTo>
                    <a:pt x="257" y="152"/>
                  </a:lnTo>
                  <a:lnTo>
                    <a:pt x="257" y="151"/>
                  </a:lnTo>
                  <a:lnTo>
                    <a:pt x="257" y="150"/>
                  </a:lnTo>
                  <a:lnTo>
                    <a:pt x="258" y="150"/>
                  </a:lnTo>
                  <a:lnTo>
                    <a:pt x="258" y="149"/>
                  </a:lnTo>
                  <a:lnTo>
                    <a:pt x="257" y="149"/>
                  </a:lnTo>
                  <a:lnTo>
                    <a:pt x="258" y="149"/>
                  </a:lnTo>
                  <a:lnTo>
                    <a:pt x="258" y="148"/>
                  </a:lnTo>
                  <a:lnTo>
                    <a:pt x="259" y="148"/>
                  </a:lnTo>
                  <a:lnTo>
                    <a:pt x="258" y="148"/>
                  </a:lnTo>
                  <a:lnTo>
                    <a:pt x="259" y="148"/>
                  </a:lnTo>
                  <a:lnTo>
                    <a:pt x="258" y="147"/>
                  </a:lnTo>
                  <a:lnTo>
                    <a:pt x="259" y="147"/>
                  </a:lnTo>
                  <a:lnTo>
                    <a:pt x="258" y="147"/>
                  </a:lnTo>
                  <a:lnTo>
                    <a:pt x="258" y="146"/>
                  </a:lnTo>
                  <a:lnTo>
                    <a:pt x="258" y="145"/>
                  </a:lnTo>
                  <a:lnTo>
                    <a:pt x="258" y="144"/>
                  </a:lnTo>
                  <a:lnTo>
                    <a:pt x="258" y="143"/>
                  </a:lnTo>
                  <a:lnTo>
                    <a:pt x="259" y="143"/>
                  </a:lnTo>
                  <a:lnTo>
                    <a:pt x="258" y="143"/>
                  </a:lnTo>
                  <a:lnTo>
                    <a:pt x="259" y="143"/>
                  </a:lnTo>
                  <a:lnTo>
                    <a:pt x="259" y="141"/>
                  </a:lnTo>
                  <a:lnTo>
                    <a:pt x="258" y="141"/>
                  </a:lnTo>
                  <a:lnTo>
                    <a:pt x="259" y="141"/>
                  </a:lnTo>
                  <a:lnTo>
                    <a:pt x="259" y="139"/>
                  </a:lnTo>
                  <a:lnTo>
                    <a:pt x="258" y="139"/>
                  </a:lnTo>
                  <a:lnTo>
                    <a:pt x="257" y="138"/>
                  </a:lnTo>
                  <a:lnTo>
                    <a:pt x="258" y="138"/>
                  </a:lnTo>
                  <a:lnTo>
                    <a:pt x="258" y="137"/>
                  </a:lnTo>
                  <a:lnTo>
                    <a:pt x="257" y="137"/>
                  </a:lnTo>
                  <a:lnTo>
                    <a:pt x="257" y="136"/>
                  </a:lnTo>
                  <a:lnTo>
                    <a:pt x="257" y="135"/>
                  </a:lnTo>
                  <a:lnTo>
                    <a:pt x="257" y="134"/>
                  </a:lnTo>
                  <a:lnTo>
                    <a:pt x="257" y="135"/>
                  </a:lnTo>
                  <a:lnTo>
                    <a:pt x="257" y="134"/>
                  </a:lnTo>
                  <a:lnTo>
                    <a:pt x="258" y="133"/>
                  </a:lnTo>
                  <a:lnTo>
                    <a:pt x="258" y="132"/>
                  </a:lnTo>
                  <a:lnTo>
                    <a:pt x="258" y="133"/>
                  </a:lnTo>
                  <a:lnTo>
                    <a:pt x="257" y="133"/>
                  </a:lnTo>
                  <a:lnTo>
                    <a:pt x="257" y="132"/>
                  </a:lnTo>
                  <a:lnTo>
                    <a:pt x="256" y="132"/>
                  </a:lnTo>
                  <a:lnTo>
                    <a:pt x="256" y="133"/>
                  </a:lnTo>
                  <a:lnTo>
                    <a:pt x="256" y="132"/>
                  </a:lnTo>
                  <a:lnTo>
                    <a:pt x="255" y="132"/>
                  </a:lnTo>
                  <a:lnTo>
                    <a:pt x="254" y="131"/>
                  </a:lnTo>
                  <a:lnTo>
                    <a:pt x="254" y="132"/>
                  </a:lnTo>
                  <a:lnTo>
                    <a:pt x="253" y="131"/>
                  </a:lnTo>
                  <a:lnTo>
                    <a:pt x="254" y="131"/>
                  </a:lnTo>
                  <a:lnTo>
                    <a:pt x="255" y="131"/>
                  </a:lnTo>
                  <a:lnTo>
                    <a:pt x="255" y="130"/>
                  </a:lnTo>
                  <a:lnTo>
                    <a:pt x="255" y="129"/>
                  </a:lnTo>
                  <a:lnTo>
                    <a:pt x="254" y="129"/>
                  </a:lnTo>
                  <a:lnTo>
                    <a:pt x="254" y="128"/>
                  </a:lnTo>
                  <a:lnTo>
                    <a:pt x="254" y="127"/>
                  </a:lnTo>
                  <a:lnTo>
                    <a:pt x="254" y="126"/>
                  </a:lnTo>
                  <a:lnTo>
                    <a:pt x="254" y="127"/>
                  </a:lnTo>
                  <a:lnTo>
                    <a:pt x="254" y="126"/>
                  </a:lnTo>
                  <a:lnTo>
                    <a:pt x="254" y="127"/>
                  </a:lnTo>
                  <a:lnTo>
                    <a:pt x="253" y="127"/>
                  </a:lnTo>
                  <a:lnTo>
                    <a:pt x="253" y="126"/>
                  </a:lnTo>
                  <a:lnTo>
                    <a:pt x="252" y="126"/>
                  </a:lnTo>
                  <a:lnTo>
                    <a:pt x="252" y="125"/>
                  </a:lnTo>
                  <a:lnTo>
                    <a:pt x="252" y="124"/>
                  </a:lnTo>
                  <a:lnTo>
                    <a:pt x="252" y="123"/>
                  </a:lnTo>
                  <a:lnTo>
                    <a:pt x="252" y="122"/>
                  </a:lnTo>
                  <a:lnTo>
                    <a:pt x="253" y="121"/>
                  </a:lnTo>
                  <a:lnTo>
                    <a:pt x="254" y="121"/>
                  </a:lnTo>
                  <a:lnTo>
                    <a:pt x="253" y="121"/>
                  </a:lnTo>
                  <a:lnTo>
                    <a:pt x="253" y="120"/>
                  </a:lnTo>
                  <a:lnTo>
                    <a:pt x="253" y="121"/>
                  </a:lnTo>
                  <a:lnTo>
                    <a:pt x="254" y="120"/>
                  </a:lnTo>
                  <a:lnTo>
                    <a:pt x="253" y="120"/>
                  </a:lnTo>
                  <a:lnTo>
                    <a:pt x="253" y="119"/>
                  </a:lnTo>
                  <a:lnTo>
                    <a:pt x="252" y="119"/>
                  </a:lnTo>
                  <a:lnTo>
                    <a:pt x="253" y="119"/>
                  </a:lnTo>
                  <a:lnTo>
                    <a:pt x="253" y="118"/>
                  </a:lnTo>
                  <a:lnTo>
                    <a:pt x="252" y="118"/>
                  </a:lnTo>
                  <a:lnTo>
                    <a:pt x="252" y="117"/>
                  </a:lnTo>
                  <a:lnTo>
                    <a:pt x="250" y="118"/>
                  </a:lnTo>
                  <a:lnTo>
                    <a:pt x="249" y="118"/>
                  </a:lnTo>
                  <a:lnTo>
                    <a:pt x="252" y="117"/>
                  </a:lnTo>
                  <a:lnTo>
                    <a:pt x="251" y="117"/>
                  </a:lnTo>
                  <a:lnTo>
                    <a:pt x="252" y="117"/>
                  </a:lnTo>
                  <a:lnTo>
                    <a:pt x="251" y="117"/>
                  </a:lnTo>
                  <a:lnTo>
                    <a:pt x="252" y="117"/>
                  </a:lnTo>
                  <a:lnTo>
                    <a:pt x="251" y="116"/>
                  </a:lnTo>
                  <a:lnTo>
                    <a:pt x="251" y="115"/>
                  </a:lnTo>
                  <a:lnTo>
                    <a:pt x="250" y="115"/>
                  </a:lnTo>
                  <a:lnTo>
                    <a:pt x="249" y="115"/>
                  </a:lnTo>
                  <a:lnTo>
                    <a:pt x="250" y="115"/>
                  </a:lnTo>
                  <a:lnTo>
                    <a:pt x="249" y="115"/>
                  </a:lnTo>
                  <a:lnTo>
                    <a:pt x="249" y="113"/>
                  </a:lnTo>
                  <a:lnTo>
                    <a:pt x="250" y="113"/>
                  </a:lnTo>
                  <a:lnTo>
                    <a:pt x="249" y="113"/>
                  </a:lnTo>
                  <a:lnTo>
                    <a:pt x="249" y="111"/>
                  </a:lnTo>
                  <a:lnTo>
                    <a:pt x="248" y="111"/>
                  </a:lnTo>
                  <a:lnTo>
                    <a:pt x="247" y="111"/>
                  </a:lnTo>
                  <a:lnTo>
                    <a:pt x="246" y="111"/>
                  </a:lnTo>
                  <a:lnTo>
                    <a:pt x="245" y="111"/>
                  </a:lnTo>
                  <a:lnTo>
                    <a:pt x="245" y="110"/>
                  </a:lnTo>
                  <a:lnTo>
                    <a:pt x="246" y="110"/>
                  </a:lnTo>
                  <a:lnTo>
                    <a:pt x="246" y="109"/>
                  </a:lnTo>
                  <a:lnTo>
                    <a:pt x="247" y="109"/>
                  </a:lnTo>
                  <a:lnTo>
                    <a:pt x="246" y="109"/>
                  </a:lnTo>
                  <a:lnTo>
                    <a:pt x="246" y="108"/>
                  </a:lnTo>
                  <a:lnTo>
                    <a:pt x="246" y="107"/>
                  </a:lnTo>
                  <a:lnTo>
                    <a:pt x="245" y="107"/>
                  </a:lnTo>
                  <a:lnTo>
                    <a:pt x="245" y="106"/>
                  </a:lnTo>
                  <a:lnTo>
                    <a:pt x="245" y="107"/>
                  </a:lnTo>
                  <a:lnTo>
                    <a:pt x="244" y="107"/>
                  </a:lnTo>
                  <a:lnTo>
                    <a:pt x="243" y="106"/>
                  </a:lnTo>
                  <a:lnTo>
                    <a:pt x="243" y="107"/>
                  </a:lnTo>
                  <a:lnTo>
                    <a:pt x="242" y="107"/>
                  </a:lnTo>
                  <a:lnTo>
                    <a:pt x="241" y="107"/>
                  </a:lnTo>
                  <a:lnTo>
                    <a:pt x="240" y="107"/>
                  </a:lnTo>
                  <a:lnTo>
                    <a:pt x="239" y="107"/>
                  </a:lnTo>
                  <a:lnTo>
                    <a:pt x="238" y="107"/>
                  </a:lnTo>
                  <a:lnTo>
                    <a:pt x="237" y="107"/>
                  </a:lnTo>
                  <a:lnTo>
                    <a:pt x="236" y="107"/>
                  </a:lnTo>
                  <a:lnTo>
                    <a:pt x="236" y="108"/>
                  </a:lnTo>
                  <a:lnTo>
                    <a:pt x="235" y="109"/>
                  </a:lnTo>
                  <a:lnTo>
                    <a:pt x="235" y="110"/>
                  </a:lnTo>
                  <a:lnTo>
                    <a:pt x="234" y="110"/>
                  </a:lnTo>
                  <a:lnTo>
                    <a:pt x="233" y="110"/>
                  </a:lnTo>
                  <a:lnTo>
                    <a:pt x="233" y="109"/>
                  </a:lnTo>
                  <a:lnTo>
                    <a:pt x="232" y="109"/>
                  </a:lnTo>
                  <a:lnTo>
                    <a:pt x="233" y="108"/>
                  </a:lnTo>
                  <a:lnTo>
                    <a:pt x="233" y="107"/>
                  </a:lnTo>
                  <a:lnTo>
                    <a:pt x="232" y="107"/>
                  </a:lnTo>
                  <a:lnTo>
                    <a:pt x="232" y="106"/>
                  </a:lnTo>
                  <a:lnTo>
                    <a:pt x="232" y="105"/>
                  </a:lnTo>
                  <a:lnTo>
                    <a:pt x="232" y="104"/>
                  </a:lnTo>
                  <a:lnTo>
                    <a:pt x="232" y="103"/>
                  </a:lnTo>
                  <a:lnTo>
                    <a:pt x="232" y="102"/>
                  </a:lnTo>
                  <a:lnTo>
                    <a:pt x="231" y="102"/>
                  </a:lnTo>
                  <a:lnTo>
                    <a:pt x="230" y="102"/>
                  </a:lnTo>
                  <a:lnTo>
                    <a:pt x="229" y="102"/>
                  </a:lnTo>
                  <a:lnTo>
                    <a:pt x="229" y="101"/>
                  </a:lnTo>
                  <a:lnTo>
                    <a:pt x="229" y="102"/>
                  </a:lnTo>
                  <a:lnTo>
                    <a:pt x="228" y="101"/>
                  </a:lnTo>
                  <a:lnTo>
                    <a:pt x="227" y="101"/>
                  </a:lnTo>
                  <a:lnTo>
                    <a:pt x="227" y="102"/>
                  </a:lnTo>
                  <a:lnTo>
                    <a:pt x="227" y="101"/>
                  </a:lnTo>
                  <a:lnTo>
                    <a:pt x="228" y="100"/>
                  </a:lnTo>
                  <a:lnTo>
                    <a:pt x="228" y="99"/>
                  </a:lnTo>
                  <a:lnTo>
                    <a:pt x="227" y="99"/>
                  </a:lnTo>
                  <a:lnTo>
                    <a:pt x="226" y="99"/>
                  </a:lnTo>
                  <a:lnTo>
                    <a:pt x="226" y="98"/>
                  </a:lnTo>
                  <a:lnTo>
                    <a:pt x="225" y="98"/>
                  </a:lnTo>
                  <a:lnTo>
                    <a:pt x="225" y="97"/>
                  </a:lnTo>
                  <a:lnTo>
                    <a:pt x="224" y="97"/>
                  </a:lnTo>
                  <a:lnTo>
                    <a:pt x="224" y="96"/>
                  </a:lnTo>
                  <a:lnTo>
                    <a:pt x="224" y="95"/>
                  </a:lnTo>
                  <a:lnTo>
                    <a:pt x="223" y="95"/>
                  </a:lnTo>
                  <a:lnTo>
                    <a:pt x="223" y="94"/>
                  </a:lnTo>
                  <a:lnTo>
                    <a:pt x="222" y="94"/>
                  </a:lnTo>
                  <a:lnTo>
                    <a:pt x="222" y="93"/>
                  </a:lnTo>
                  <a:lnTo>
                    <a:pt x="221" y="93"/>
                  </a:lnTo>
                  <a:lnTo>
                    <a:pt x="221" y="94"/>
                  </a:lnTo>
                  <a:lnTo>
                    <a:pt x="221" y="93"/>
                  </a:lnTo>
                  <a:lnTo>
                    <a:pt x="220" y="93"/>
                  </a:lnTo>
                  <a:lnTo>
                    <a:pt x="219" y="93"/>
                  </a:lnTo>
                  <a:lnTo>
                    <a:pt x="219" y="92"/>
                  </a:lnTo>
                  <a:lnTo>
                    <a:pt x="219" y="91"/>
                  </a:lnTo>
                  <a:lnTo>
                    <a:pt x="218" y="91"/>
                  </a:lnTo>
                  <a:lnTo>
                    <a:pt x="217" y="91"/>
                  </a:lnTo>
                  <a:lnTo>
                    <a:pt x="216" y="91"/>
                  </a:lnTo>
                  <a:lnTo>
                    <a:pt x="216" y="90"/>
                  </a:lnTo>
                  <a:lnTo>
                    <a:pt x="215" y="90"/>
                  </a:lnTo>
                  <a:lnTo>
                    <a:pt x="214" y="90"/>
                  </a:lnTo>
                  <a:lnTo>
                    <a:pt x="215" y="89"/>
                  </a:lnTo>
                  <a:lnTo>
                    <a:pt x="214" y="89"/>
                  </a:lnTo>
                  <a:lnTo>
                    <a:pt x="214" y="88"/>
                  </a:lnTo>
                  <a:lnTo>
                    <a:pt x="214" y="87"/>
                  </a:lnTo>
                  <a:lnTo>
                    <a:pt x="212" y="87"/>
                  </a:lnTo>
                  <a:lnTo>
                    <a:pt x="214" y="87"/>
                  </a:lnTo>
                  <a:lnTo>
                    <a:pt x="214" y="85"/>
                  </a:lnTo>
                  <a:lnTo>
                    <a:pt x="212" y="85"/>
                  </a:lnTo>
                  <a:lnTo>
                    <a:pt x="214" y="85"/>
                  </a:lnTo>
                  <a:lnTo>
                    <a:pt x="212" y="85"/>
                  </a:lnTo>
                  <a:lnTo>
                    <a:pt x="212" y="84"/>
                  </a:lnTo>
                  <a:lnTo>
                    <a:pt x="214" y="84"/>
                  </a:lnTo>
                  <a:lnTo>
                    <a:pt x="212" y="84"/>
                  </a:lnTo>
                  <a:lnTo>
                    <a:pt x="212" y="83"/>
                  </a:lnTo>
                  <a:lnTo>
                    <a:pt x="212" y="82"/>
                  </a:lnTo>
                  <a:lnTo>
                    <a:pt x="212" y="81"/>
                  </a:lnTo>
                  <a:lnTo>
                    <a:pt x="212" y="80"/>
                  </a:lnTo>
                  <a:lnTo>
                    <a:pt x="212" y="81"/>
                  </a:lnTo>
                  <a:lnTo>
                    <a:pt x="211" y="81"/>
                  </a:lnTo>
                  <a:lnTo>
                    <a:pt x="210" y="81"/>
                  </a:lnTo>
                  <a:lnTo>
                    <a:pt x="209" y="81"/>
                  </a:lnTo>
                  <a:lnTo>
                    <a:pt x="209" y="80"/>
                  </a:lnTo>
                  <a:lnTo>
                    <a:pt x="208" y="80"/>
                  </a:lnTo>
                  <a:lnTo>
                    <a:pt x="208" y="79"/>
                  </a:lnTo>
                  <a:lnTo>
                    <a:pt x="207" y="79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5" y="78"/>
                  </a:lnTo>
                  <a:lnTo>
                    <a:pt x="204" y="78"/>
                  </a:lnTo>
                  <a:lnTo>
                    <a:pt x="204" y="77"/>
                  </a:lnTo>
                  <a:lnTo>
                    <a:pt x="204" y="76"/>
                  </a:lnTo>
                  <a:lnTo>
                    <a:pt x="204" y="77"/>
                  </a:lnTo>
                  <a:lnTo>
                    <a:pt x="202" y="77"/>
                  </a:lnTo>
                  <a:lnTo>
                    <a:pt x="202" y="76"/>
                  </a:lnTo>
                  <a:lnTo>
                    <a:pt x="204" y="76"/>
                  </a:lnTo>
                  <a:lnTo>
                    <a:pt x="202" y="76"/>
                  </a:lnTo>
                  <a:lnTo>
                    <a:pt x="202" y="75"/>
                  </a:lnTo>
                  <a:lnTo>
                    <a:pt x="202" y="74"/>
                  </a:lnTo>
                  <a:lnTo>
                    <a:pt x="202" y="73"/>
                  </a:lnTo>
                  <a:lnTo>
                    <a:pt x="202" y="72"/>
                  </a:lnTo>
                  <a:lnTo>
                    <a:pt x="201" y="72"/>
                  </a:lnTo>
                  <a:lnTo>
                    <a:pt x="200" y="71"/>
                  </a:lnTo>
                  <a:lnTo>
                    <a:pt x="200" y="70"/>
                  </a:lnTo>
                  <a:lnTo>
                    <a:pt x="199" y="70"/>
                  </a:lnTo>
                  <a:lnTo>
                    <a:pt x="199" y="69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198" y="69"/>
                  </a:lnTo>
                  <a:lnTo>
                    <a:pt x="197" y="68"/>
                  </a:lnTo>
                  <a:lnTo>
                    <a:pt x="196" y="68"/>
                  </a:lnTo>
                  <a:lnTo>
                    <a:pt x="196" y="67"/>
                  </a:lnTo>
                  <a:lnTo>
                    <a:pt x="195" y="67"/>
                  </a:lnTo>
                  <a:lnTo>
                    <a:pt x="194" y="67"/>
                  </a:lnTo>
                  <a:lnTo>
                    <a:pt x="194" y="66"/>
                  </a:lnTo>
                  <a:lnTo>
                    <a:pt x="192" y="66"/>
                  </a:lnTo>
                  <a:lnTo>
                    <a:pt x="192" y="65"/>
                  </a:lnTo>
                  <a:lnTo>
                    <a:pt x="191" y="65"/>
                  </a:lnTo>
                  <a:lnTo>
                    <a:pt x="190" y="65"/>
                  </a:lnTo>
                  <a:lnTo>
                    <a:pt x="189" y="65"/>
                  </a:lnTo>
                  <a:lnTo>
                    <a:pt x="189" y="64"/>
                  </a:lnTo>
                  <a:lnTo>
                    <a:pt x="188" y="64"/>
                  </a:lnTo>
                  <a:lnTo>
                    <a:pt x="187" y="64"/>
                  </a:lnTo>
                  <a:lnTo>
                    <a:pt x="186" y="64"/>
                  </a:lnTo>
                  <a:lnTo>
                    <a:pt x="185" y="64"/>
                  </a:lnTo>
                  <a:lnTo>
                    <a:pt x="184" y="64"/>
                  </a:lnTo>
                  <a:lnTo>
                    <a:pt x="184" y="62"/>
                  </a:lnTo>
                  <a:lnTo>
                    <a:pt x="182" y="62"/>
                  </a:lnTo>
                  <a:lnTo>
                    <a:pt x="181" y="62"/>
                  </a:lnTo>
                  <a:lnTo>
                    <a:pt x="181" y="60"/>
                  </a:lnTo>
                  <a:lnTo>
                    <a:pt x="181" y="62"/>
                  </a:lnTo>
                  <a:lnTo>
                    <a:pt x="181" y="60"/>
                  </a:lnTo>
                  <a:lnTo>
                    <a:pt x="180" y="60"/>
                  </a:lnTo>
                  <a:lnTo>
                    <a:pt x="179" y="60"/>
                  </a:lnTo>
                  <a:lnTo>
                    <a:pt x="178" y="60"/>
                  </a:lnTo>
                  <a:lnTo>
                    <a:pt x="177" y="60"/>
                  </a:lnTo>
                  <a:lnTo>
                    <a:pt x="176" y="60"/>
                  </a:lnTo>
                  <a:lnTo>
                    <a:pt x="175" y="60"/>
                  </a:lnTo>
                  <a:lnTo>
                    <a:pt x="175" y="62"/>
                  </a:lnTo>
                  <a:lnTo>
                    <a:pt x="175" y="60"/>
                  </a:lnTo>
                  <a:lnTo>
                    <a:pt x="174" y="62"/>
                  </a:lnTo>
                  <a:lnTo>
                    <a:pt x="172" y="62"/>
                  </a:lnTo>
                  <a:lnTo>
                    <a:pt x="171" y="62"/>
                  </a:lnTo>
                  <a:lnTo>
                    <a:pt x="171" y="60"/>
                  </a:lnTo>
                  <a:lnTo>
                    <a:pt x="170" y="60"/>
                  </a:lnTo>
                  <a:lnTo>
                    <a:pt x="170" y="62"/>
                  </a:lnTo>
                  <a:lnTo>
                    <a:pt x="171" y="62"/>
                  </a:lnTo>
                  <a:lnTo>
                    <a:pt x="170" y="62"/>
                  </a:lnTo>
                  <a:lnTo>
                    <a:pt x="169" y="62"/>
                  </a:lnTo>
                  <a:lnTo>
                    <a:pt x="168" y="62"/>
                  </a:lnTo>
                  <a:lnTo>
                    <a:pt x="167" y="62"/>
                  </a:lnTo>
                  <a:lnTo>
                    <a:pt x="167" y="64"/>
                  </a:lnTo>
                  <a:lnTo>
                    <a:pt x="166" y="64"/>
                  </a:lnTo>
                  <a:lnTo>
                    <a:pt x="165" y="64"/>
                  </a:lnTo>
                  <a:lnTo>
                    <a:pt x="164" y="64"/>
                  </a:lnTo>
                  <a:lnTo>
                    <a:pt x="164" y="65"/>
                  </a:lnTo>
                  <a:lnTo>
                    <a:pt x="165" y="65"/>
                  </a:lnTo>
                  <a:lnTo>
                    <a:pt x="165" y="66"/>
                  </a:lnTo>
                  <a:lnTo>
                    <a:pt x="164" y="66"/>
                  </a:lnTo>
                  <a:lnTo>
                    <a:pt x="165" y="67"/>
                  </a:lnTo>
                  <a:lnTo>
                    <a:pt x="164" y="67"/>
                  </a:lnTo>
                  <a:lnTo>
                    <a:pt x="163" y="67"/>
                  </a:lnTo>
                  <a:lnTo>
                    <a:pt x="164" y="67"/>
                  </a:lnTo>
                  <a:lnTo>
                    <a:pt x="164" y="68"/>
                  </a:lnTo>
                  <a:lnTo>
                    <a:pt x="164" y="69"/>
                  </a:lnTo>
                  <a:lnTo>
                    <a:pt x="165" y="69"/>
                  </a:lnTo>
                  <a:lnTo>
                    <a:pt x="165" y="70"/>
                  </a:lnTo>
                  <a:lnTo>
                    <a:pt x="165" y="71"/>
                  </a:lnTo>
                  <a:lnTo>
                    <a:pt x="165" y="73"/>
                  </a:lnTo>
                  <a:lnTo>
                    <a:pt x="165" y="74"/>
                  </a:lnTo>
                  <a:lnTo>
                    <a:pt x="164" y="75"/>
                  </a:lnTo>
                  <a:lnTo>
                    <a:pt x="163" y="74"/>
                  </a:lnTo>
                  <a:lnTo>
                    <a:pt x="162" y="74"/>
                  </a:lnTo>
                  <a:lnTo>
                    <a:pt x="161" y="74"/>
                  </a:lnTo>
                  <a:lnTo>
                    <a:pt x="160" y="74"/>
                  </a:lnTo>
                  <a:lnTo>
                    <a:pt x="160" y="73"/>
                  </a:lnTo>
                  <a:lnTo>
                    <a:pt x="159" y="73"/>
                  </a:lnTo>
                  <a:lnTo>
                    <a:pt x="158" y="74"/>
                  </a:lnTo>
                  <a:lnTo>
                    <a:pt x="157" y="74"/>
                  </a:lnTo>
                  <a:lnTo>
                    <a:pt x="156" y="74"/>
                  </a:lnTo>
                  <a:lnTo>
                    <a:pt x="155" y="75"/>
                  </a:lnTo>
                  <a:lnTo>
                    <a:pt x="155" y="76"/>
                  </a:lnTo>
                  <a:lnTo>
                    <a:pt x="155" y="81"/>
                  </a:lnTo>
                  <a:lnTo>
                    <a:pt x="154" y="82"/>
                  </a:lnTo>
                  <a:lnTo>
                    <a:pt x="153" y="82"/>
                  </a:lnTo>
                  <a:lnTo>
                    <a:pt x="153" y="83"/>
                  </a:lnTo>
                  <a:lnTo>
                    <a:pt x="151" y="84"/>
                  </a:lnTo>
                  <a:lnTo>
                    <a:pt x="150" y="84"/>
                  </a:lnTo>
                  <a:lnTo>
                    <a:pt x="149" y="84"/>
                  </a:lnTo>
                  <a:lnTo>
                    <a:pt x="149" y="85"/>
                  </a:lnTo>
                  <a:lnTo>
                    <a:pt x="148" y="85"/>
                  </a:lnTo>
                  <a:lnTo>
                    <a:pt x="147" y="88"/>
                  </a:lnTo>
                  <a:lnTo>
                    <a:pt x="145" y="88"/>
                  </a:lnTo>
                  <a:lnTo>
                    <a:pt x="145" y="89"/>
                  </a:lnTo>
                  <a:lnTo>
                    <a:pt x="144" y="90"/>
                  </a:lnTo>
                  <a:lnTo>
                    <a:pt x="143" y="90"/>
                  </a:lnTo>
                  <a:lnTo>
                    <a:pt x="142" y="91"/>
                  </a:lnTo>
                  <a:lnTo>
                    <a:pt x="141" y="92"/>
                  </a:lnTo>
                  <a:lnTo>
                    <a:pt x="140" y="92"/>
                  </a:lnTo>
                  <a:lnTo>
                    <a:pt x="140" y="93"/>
                  </a:lnTo>
                  <a:lnTo>
                    <a:pt x="139" y="93"/>
                  </a:lnTo>
                  <a:lnTo>
                    <a:pt x="138" y="94"/>
                  </a:lnTo>
                  <a:lnTo>
                    <a:pt x="137" y="95"/>
                  </a:lnTo>
                  <a:lnTo>
                    <a:pt x="135" y="96"/>
                  </a:lnTo>
                  <a:lnTo>
                    <a:pt x="134" y="97"/>
                  </a:lnTo>
                  <a:lnTo>
                    <a:pt x="133" y="97"/>
                  </a:lnTo>
                  <a:lnTo>
                    <a:pt x="133" y="96"/>
                  </a:lnTo>
                  <a:lnTo>
                    <a:pt x="132" y="96"/>
                  </a:lnTo>
                  <a:lnTo>
                    <a:pt x="131" y="95"/>
                  </a:lnTo>
                  <a:lnTo>
                    <a:pt x="130" y="95"/>
                  </a:lnTo>
                  <a:lnTo>
                    <a:pt x="129" y="95"/>
                  </a:lnTo>
                  <a:lnTo>
                    <a:pt x="128" y="95"/>
                  </a:lnTo>
                  <a:lnTo>
                    <a:pt x="128" y="94"/>
                  </a:lnTo>
                  <a:lnTo>
                    <a:pt x="127" y="94"/>
                  </a:lnTo>
                  <a:lnTo>
                    <a:pt x="127" y="93"/>
                  </a:lnTo>
                  <a:lnTo>
                    <a:pt x="125" y="93"/>
                  </a:lnTo>
                  <a:lnTo>
                    <a:pt x="124" y="93"/>
                  </a:lnTo>
                  <a:lnTo>
                    <a:pt x="124" y="92"/>
                  </a:lnTo>
                  <a:lnTo>
                    <a:pt x="124" y="93"/>
                  </a:lnTo>
                  <a:lnTo>
                    <a:pt x="123" y="93"/>
                  </a:lnTo>
                  <a:lnTo>
                    <a:pt x="122" y="93"/>
                  </a:lnTo>
                  <a:lnTo>
                    <a:pt x="121" y="93"/>
                  </a:lnTo>
                  <a:lnTo>
                    <a:pt x="120" y="93"/>
                  </a:lnTo>
                  <a:lnTo>
                    <a:pt x="119" y="93"/>
                  </a:lnTo>
                  <a:lnTo>
                    <a:pt x="118" y="94"/>
                  </a:lnTo>
                  <a:lnTo>
                    <a:pt x="118" y="95"/>
                  </a:lnTo>
                  <a:lnTo>
                    <a:pt x="117" y="94"/>
                  </a:lnTo>
                  <a:lnTo>
                    <a:pt x="117" y="93"/>
                  </a:lnTo>
                  <a:lnTo>
                    <a:pt x="117" y="92"/>
                  </a:lnTo>
                  <a:lnTo>
                    <a:pt x="115" y="91"/>
                  </a:lnTo>
                  <a:lnTo>
                    <a:pt x="115" y="90"/>
                  </a:lnTo>
                  <a:lnTo>
                    <a:pt x="115" y="89"/>
                  </a:lnTo>
                  <a:lnTo>
                    <a:pt x="115" y="88"/>
                  </a:lnTo>
                  <a:lnTo>
                    <a:pt x="114" y="87"/>
                  </a:lnTo>
                  <a:lnTo>
                    <a:pt x="114" y="84"/>
                  </a:lnTo>
                  <a:lnTo>
                    <a:pt x="114" y="83"/>
                  </a:lnTo>
                  <a:lnTo>
                    <a:pt x="115" y="83"/>
                  </a:lnTo>
                  <a:lnTo>
                    <a:pt x="115" y="82"/>
                  </a:lnTo>
                  <a:lnTo>
                    <a:pt x="117" y="82"/>
                  </a:lnTo>
                  <a:lnTo>
                    <a:pt x="115" y="81"/>
                  </a:lnTo>
                  <a:lnTo>
                    <a:pt x="115" y="80"/>
                  </a:lnTo>
                  <a:lnTo>
                    <a:pt x="114" y="79"/>
                  </a:lnTo>
                  <a:lnTo>
                    <a:pt x="113" y="78"/>
                  </a:lnTo>
                  <a:lnTo>
                    <a:pt x="112" y="78"/>
                  </a:lnTo>
                  <a:lnTo>
                    <a:pt x="111" y="78"/>
                  </a:lnTo>
                  <a:lnTo>
                    <a:pt x="110" y="78"/>
                  </a:lnTo>
                  <a:lnTo>
                    <a:pt x="109" y="78"/>
                  </a:lnTo>
                  <a:lnTo>
                    <a:pt x="108" y="77"/>
                  </a:lnTo>
                  <a:lnTo>
                    <a:pt x="107" y="77"/>
                  </a:lnTo>
                  <a:lnTo>
                    <a:pt x="107" y="76"/>
                  </a:lnTo>
                  <a:lnTo>
                    <a:pt x="105" y="75"/>
                  </a:lnTo>
                  <a:lnTo>
                    <a:pt x="105" y="74"/>
                  </a:lnTo>
                  <a:lnTo>
                    <a:pt x="104" y="73"/>
                  </a:lnTo>
                  <a:lnTo>
                    <a:pt x="103" y="73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100" y="72"/>
                  </a:lnTo>
                  <a:lnTo>
                    <a:pt x="99" y="71"/>
                  </a:lnTo>
                  <a:lnTo>
                    <a:pt x="98" y="71"/>
                  </a:lnTo>
                  <a:lnTo>
                    <a:pt x="97" y="71"/>
                  </a:lnTo>
                  <a:lnTo>
                    <a:pt x="97" y="70"/>
                  </a:lnTo>
                  <a:lnTo>
                    <a:pt x="95" y="68"/>
                  </a:lnTo>
                  <a:lnTo>
                    <a:pt x="94" y="68"/>
                  </a:lnTo>
                  <a:lnTo>
                    <a:pt x="94" y="67"/>
                  </a:lnTo>
                  <a:lnTo>
                    <a:pt x="92" y="66"/>
                  </a:lnTo>
                  <a:lnTo>
                    <a:pt x="91" y="66"/>
                  </a:lnTo>
                  <a:lnTo>
                    <a:pt x="90" y="66"/>
                  </a:lnTo>
                  <a:lnTo>
                    <a:pt x="88" y="65"/>
                  </a:lnTo>
                  <a:lnTo>
                    <a:pt x="87" y="64"/>
                  </a:lnTo>
                  <a:lnTo>
                    <a:pt x="85" y="64"/>
                  </a:lnTo>
                  <a:lnTo>
                    <a:pt x="84" y="64"/>
                  </a:lnTo>
                  <a:lnTo>
                    <a:pt x="83" y="62"/>
                  </a:lnTo>
                  <a:lnTo>
                    <a:pt x="82" y="62"/>
                  </a:lnTo>
                  <a:lnTo>
                    <a:pt x="80" y="62"/>
                  </a:lnTo>
                  <a:lnTo>
                    <a:pt x="79" y="62"/>
                  </a:lnTo>
                  <a:lnTo>
                    <a:pt x="78" y="62"/>
                  </a:lnTo>
                  <a:lnTo>
                    <a:pt x="77" y="62"/>
                  </a:lnTo>
                  <a:lnTo>
                    <a:pt x="77" y="60"/>
                  </a:lnTo>
                  <a:lnTo>
                    <a:pt x="75" y="60"/>
                  </a:lnTo>
                  <a:lnTo>
                    <a:pt x="74" y="60"/>
                  </a:lnTo>
                  <a:lnTo>
                    <a:pt x="73" y="60"/>
                  </a:lnTo>
                  <a:lnTo>
                    <a:pt x="72" y="60"/>
                  </a:lnTo>
                  <a:lnTo>
                    <a:pt x="71" y="60"/>
                  </a:lnTo>
                  <a:lnTo>
                    <a:pt x="70" y="60"/>
                  </a:lnTo>
                  <a:lnTo>
                    <a:pt x="69" y="60"/>
                  </a:lnTo>
                  <a:lnTo>
                    <a:pt x="68" y="58"/>
                  </a:lnTo>
                  <a:lnTo>
                    <a:pt x="67" y="58"/>
                  </a:lnTo>
                  <a:lnTo>
                    <a:pt x="64" y="58"/>
                  </a:lnTo>
                  <a:lnTo>
                    <a:pt x="63" y="58"/>
                  </a:lnTo>
                  <a:lnTo>
                    <a:pt x="62" y="58"/>
                  </a:lnTo>
                  <a:lnTo>
                    <a:pt x="61" y="58"/>
                  </a:lnTo>
                  <a:lnTo>
                    <a:pt x="60" y="58"/>
                  </a:lnTo>
                  <a:lnTo>
                    <a:pt x="59" y="58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5" y="58"/>
                  </a:lnTo>
                  <a:lnTo>
                    <a:pt x="54" y="58"/>
                  </a:lnTo>
                  <a:lnTo>
                    <a:pt x="51" y="58"/>
                  </a:lnTo>
                  <a:lnTo>
                    <a:pt x="50" y="58"/>
                  </a:lnTo>
                  <a:lnTo>
                    <a:pt x="49" y="58"/>
                  </a:lnTo>
                  <a:lnTo>
                    <a:pt x="49" y="60"/>
                  </a:lnTo>
                  <a:lnTo>
                    <a:pt x="48" y="60"/>
                  </a:lnTo>
                  <a:lnTo>
                    <a:pt x="47" y="60"/>
                  </a:lnTo>
                  <a:lnTo>
                    <a:pt x="46" y="60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3" y="60"/>
                  </a:lnTo>
                  <a:lnTo>
                    <a:pt x="41" y="60"/>
                  </a:lnTo>
                  <a:lnTo>
                    <a:pt x="37" y="62"/>
                  </a:lnTo>
                  <a:lnTo>
                    <a:pt x="31" y="64"/>
                  </a:lnTo>
                  <a:lnTo>
                    <a:pt x="28" y="65"/>
                  </a:lnTo>
                  <a:lnTo>
                    <a:pt x="26" y="66"/>
                  </a:lnTo>
                  <a:lnTo>
                    <a:pt x="23" y="66"/>
                  </a:lnTo>
                  <a:lnTo>
                    <a:pt x="22" y="67"/>
                  </a:lnTo>
                  <a:lnTo>
                    <a:pt x="21" y="67"/>
                  </a:lnTo>
                  <a:lnTo>
                    <a:pt x="20" y="67"/>
                  </a:lnTo>
                  <a:lnTo>
                    <a:pt x="20" y="66"/>
                  </a:lnTo>
                  <a:lnTo>
                    <a:pt x="19" y="66"/>
                  </a:lnTo>
                  <a:lnTo>
                    <a:pt x="18" y="66"/>
                  </a:lnTo>
                  <a:lnTo>
                    <a:pt x="18" y="67"/>
                  </a:lnTo>
                  <a:lnTo>
                    <a:pt x="17" y="67"/>
                  </a:lnTo>
                  <a:lnTo>
                    <a:pt x="15" y="68"/>
                  </a:lnTo>
                  <a:lnTo>
                    <a:pt x="14" y="69"/>
                  </a:lnTo>
                  <a:lnTo>
                    <a:pt x="13" y="69"/>
                  </a:lnTo>
                  <a:lnTo>
                    <a:pt x="12" y="69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10" y="70"/>
                  </a:lnTo>
                  <a:lnTo>
                    <a:pt x="9" y="70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1" y="68"/>
                  </a:lnTo>
                  <a:lnTo>
                    <a:pt x="10" y="68"/>
                  </a:lnTo>
                  <a:lnTo>
                    <a:pt x="10" y="69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10" y="67"/>
                  </a:lnTo>
                  <a:lnTo>
                    <a:pt x="11" y="67"/>
                  </a:lnTo>
                  <a:lnTo>
                    <a:pt x="12" y="66"/>
                  </a:lnTo>
                  <a:lnTo>
                    <a:pt x="12" y="65"/>
                  </a:lnTo>
                  <a:lnTo>
                    <a:pt x="12" y="64"/>
                  </a:lnTo>
                  <a:lnTo>
                    <a:pt x="13" y="62"/>
                  </a:lnTo>
                  <a:lnTo>
                    <a:pt x="14" y="62"/>
                  </a:lnTo>
                  <a:lnTo>
                    <a:pt x="15" y="62"/>
                  </a:lnTo>
                  <a:lnTo>
                    <a:pt x="16" y="60"/>
                  </a:lnTo>
                  <a:lnTo>
                    <a:pt x="15" y="60"/>
                  </a:lnTo>
                  <a:lnTo>
                    <a:pt x="14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2" y="58"/>
                  </a:lnTo>
                  <a:lnTo>
                    <a:pt x="12" y="57"/>
                  </a:lnTo>
                  <a:lnTo>
                    <a:pt x="11" y="57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2" y="54"/>
                  </a:lnTo>
                  <a:lnTo>
                    <a:pt x="12" y="53"/>
                  </a:lnTo>
                  <a:lnTo>
                    <a:pt x="12" y="54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3" y="51"/>
                  </a:lnTo>
                  <a:lnTo>
                    <a:pt x="13" y="50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3" y="47"/>
                  </a:lnTo>
                  <a:lnTo>
                    <a:pt x="13" y="48"/>
                  </a:lnTo>
                  <a:lnTo>
                    <a:pt x="12" y="47"/>
                  </a:lnTo>
                  <a:lnTo>
                    <a:pt x="12" y="46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9C8F5E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DFB6221F-3033-D048-A902-22A980D6638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70" y="3611"/>
              <a:ext cx="45" cy="31"/>
            </a:xfrm>
            <a:custGeom>
              <a:avLst/>
              <a:gdLst>
                <a:gd name="T0" fmla="*/ 2 w 26"/>
                <a:gd name="T1" fmla="*/ 28 h 18"/>
                <a:gd name="T2" fmla="*/ 2 w 26"/>
                <a:gd name="T3" fmla="*/ 28 h 18"/>
                <a:gd name="T4" fmla="*/ 3 w 26"/>
                <a:gd name="T5" fmla="*/ 26 h 18"/>
                <a:gd name="T6" fmla="*/ 7 w 26"/>
                <a:gd name="T7" fmla="*/ 28 h 18"/>
                <a:gd name="T8" fmla="*/ 10 w 26"/>
                <a:gd name="T9" fmla="*/ 26 h 18"/>
                <a:gd name="T10" fmla="*/ 10 w 26"/>
                <a:gd name="T11" fmla="*/ 24 h 18"/>
                <a:gd name="T12" fmla="*/ 10 w 26"/>
                <a:gd name="T13" fmla="*/ 24 h 18"/>
                <a:gd name="T14" fmla="*/ 14 w 26"/>
                <a:gd name="T15" fmla="*/ 24 h 18"/>
                <a:gd name="T16" fmla="*/ 16 w 26"/>
                <a:gd name="T17" fmla="*/ 21 h 18"/>
                <a:gd name="T18" fmla="*/ 17 w 26"/>
                <a:gd name="T19" fmla="*/ 21 h 18"/>
                <a:gd name="T20" fmla="*/ 19 w 26"/>
                <a:gd name="T21" fmla="*/ 17 h 18"/>
                <a:gd name="T22" fmla="*/ 21 w 26"/>
                <a:gd name="T23" fmla="*/ 17 h 18"/>
                <a:gd name="T24" fmla="*/ 21 w 26"/>
                <a:gd name="T25" fmla="*/ 16 h 18"/>
                <a:gd name="T26" fmla="*/ 23 w 26"/>
                <a:gd name="T27" fmla="*/ 14 h 18"/>
                <a:gd name="T28" fmla="*/ 24 w 26"/>
                <a:gd name="T29" fmla="*/ 12 h 18"/>
                <a:gd name="T30" fmla="*/ 24 w 26"/>
                <a:gd name="T31" fmla="*/ 10 h 18"/>
                <a:gd name="T32" fmla="*/ 24 w 26"/>
                <a:gd name="T33" fmla="*/ 7 h 18"/>
                <a:gd name="T34" fmla="*/ 28 w 26"/>
                <a:gd name="T35" fmla="*/ 3 h 18"/>
                <a:gd name="T36" fmla="*/ 24 w 26"/>
                <a:gd name="T37" fmla="*/ 3 h 18"/>
                <a:gd name="T38" fmla="*/ 28 w 26"/>
                <a:gd name="T39" fmla="*/ 0 h 18"/>
                <a:gd name="T40" fmla="*/ 28 w 26"/>
                <a:gd name="T41" fmla="*/ 2 h 18"/>
                <a:gd name="T42" fmla="*/ 33 w 26"/>
                <a:gd name="T43" fmla="*/ 3 h 18"/>
                <a:gd name="T44" fmla="*/ 36 w 26"/>
                <a:gd name="T45" fmla="*/ 3 h 18"/>
                <a:gd name="T46" fmla="*/ 40 w 26"/>
                <a:gd name="T47" fmla="*/ 3 h 18"/>
                <a:gd name="T48" fmla="*/ 42 w 26"/>
                <a:gd name="T49" fmla="*/ 2 h 18"/>
                <a:gd name="T50" fmla="*/ 43 w 26"/>
                <a:gd name="T51" fmla="*/ 5 h 18"/>
                <a:gd name="T52" fmla="*/ 42 w 26"/>
                <a:gd name="T53" fmla="*/ 9 h 18"/>
                <a:gd name="T54" fmla="*/ 45 w 26"/>
                <a:gd name="T55" fmla="*/ 12 h 18"/>
                <a:gd name="T56" fmla="*/ 43 w 26"/>
                <a:gd name="T57" fmla="*/ 14 h 18"/>
                <a:gd name="T58" fmla="*/ 42 w 26"/>
                <a:gd name="T59" fmla="*/ 16 h 18"/>
                <a:gd name="T60" fmla="*/ 42 w 26"/>
                <a:gd name="T61" fmla="*/ 17 h 18"/>
                <a:gd name="T62" fmla="*/ 36 w 26"/>
                <a:gd name="T63" fmla="*/ 17 h 18"/>
                <a:gd name="T64" fmla="*/ 35 w 26"/>
                <a:gd name="T65" fmla="*/ 16 h 18"/>
                <a:gd name="T66" fmla="*/ 31 w 26"/>
                <a:gd name="T67" fmla="*/ 17 h 18"/>
                <a:gd name="T68" fmla="*/ 28 w 26"/>
                <a:gd name="T69" fmla="*/ 17 h 18"/>
                <a:gd name="T70" fmla="*/ 28 w 26"/>
                <a:gd name="T71" fmla="*/ 21 h 18"/>
                <a:gd name="T72" fmla="*/ 24 w 26"/>
                <a:gd name="T73" fmla="*/ 21 h 18"/>
                <a:gd name="T74" fmla="*/ 21 w 26"/>
                <a:gd name="T75" fmla="*/ 24 h 18"/>
                <a:gd name="T76" fmla="*/ 19 w 26"/>
                <a:gd name="T77" fmla="*/ 24 h 18"/>
                <a:gd name="T78" fmla="*/ 17 w 26"/>
                <a:gd name="T79" fmla="*/ 26 h 18"/>
                <a:gd name="T80" fmla="*/ 14 w 26"/>
                <a:gd name="T81" fmla="*/ 26 h 18"/>
                <a:gd name="T82" fmla="*/ 10 w 26"/>
                <a:gd name="T83" fmla="*/ 28 h 18"/>
                <a:gd name="T84" fmla="*/ 7 w 26"/>
                <a:gd name="T85" fmla="*/ 29 h 18"/>
                <a:gd name="T86" fmla="*/ 5 w 26"/>
                <a:gd name="T87" fmla="*/ 29 h 18"/>
                <a:gd name="T88" fmla="*/ 2 w 26"/>
                <a:gd name="T89" fmla="*/ 31 h 18"/>
                <a:gd name="T90" fmla="*/ 0 w 26"/>
                <a:gd name="T91" fmla="*/ 29 h 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" h="18">
                  <a:moveTo>
                    <a:pt x="0" y="17"/>
                  </a:moveTo>
                  <a:lnTo>
                    <a:pt x="1" y="16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0" y="9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6A6A6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34490B53-91E8-5842-B082-897C176FFBA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29" y="3603"/>
              <a:ext cx="21" cy="16"/>
            </a:xfrm>
            <a:custGeom>
              <a:avLst/>
              <a:gdLst>
                <a:gd name="T0" fmla="*/ 0 w 12"/>
                <a:gd name="T1" fmla="*/ 14 h 9"/>
                <a:gd name="T2" fmla="*/ 2 w 12"/>
                <a:gd name="T3" fmla="*/ 16 h 9"/>
                <a:gd name="T4" fmla="*/ 4 w 12"/>
                <a:gd name="T5" fmla="*/ 14 h 9"/>
                <a:gd name="T6" fmla="*/ 5 w 12"/>
                <a:gd name="T7" fmla="*/ 14 h 9"/>
                <a:gd name="T8" fmla="*/ 11 w 12"/>
                <a:gd name="T9" fmla="*/ 11 h 9"/>
                <a:gd name="T10" fmla="*/ 11 w 12"/>
                <a:gd name="T11" fmla="*/ 9 h 9"/>
                <a:gd name="T12" fmla="*/ 12 w 12"/>
                <a:gd name="T13" fmla="*/ 9 h 9"/>
                <a:gd name="T14" fmla="*/ 14 w 12"/>
                <a:gd name="T15" fmla="*/ 7 h 9"/>
                <a:gd name="T16" fmla="*/ 14 w 12"/>
                <a:gd name="T17" fmla="*/ 5 h 9"/>
                <a:gd name="T18" fmla="*/ 18 w 12"/>
                <a:gd name="T19" fmla="*/ 4 h 9"/>
                <a:gd name="T20" fmla="*/ 18 w 12"/>
                <a:gd name="T21" fmla="*/ 4 h 9"/>
                <a:gd name="T22" fmla="*/ 19 w 12"/>
                <a:gd name="T23" fmla="*/ 4 h 9"/>
                <a:gd name="T24" fmla="*/ 19 w 12"/>
                <a:gd name="T25" fmla="*/ 2 h 9"/>
                <a:gd name="T26" fmla="*/ 19 w 12"/>
                <a:gd name="T27" fmla="*/ 0 h 9"/>
                <a:gd name="T28" fmla="*/ 21 w 12"/>
                <a:gd name="T29" fmla="*/ 0 h 9"/>
                <a:gd name="T30" fmla="*/ 19 w 12"/>
                <a:gd name="T31" fmla="*/ 0 h 9"/>
                <a:gd name="T32" fmla="*/ 18 w 12"/>
                <a:gd name="T33" fmla="*/ 2 h 9"/>
                <a:gd name="T34" fmla="*/ 18 w 12"/>
                <a:gd name="T35" fmla="*/ 0 h 9"/>
                <a:gd name="T36" fmla="*/ 18 w 12"/>
                <a:gd name="T37" fmla="*/ 2 h 9"/>
                <a:gd name="T38" fmla="*/ 18 w 12"/>
                <a:gd name="T39" fmla="*/ 4 h 9"/>
                <a:gd name="T40" fmla="*/ 16 w 12"/>
                <a:gd name="T41" fmla="*/ 4 h 9"/>
                <a:gd name="T42" fmla="*/ 16 w 12"/>
                <a:gd name="T43" fmla="*/ 5 h 9"/>
                <a:gd name="T44" fmla="*/ 14 w 12"/>
                <a:gd name="T45" fmla="*/ 5 h 9"/>
                <a:gd name="T46" fmla="*/ 12 w 12"/>
                <a:gd name="T47" fmla="*/ 5 h 9"/>
                <a:gd name="T48" fmla="*/ 12 w 12"/>
                <a:gd name="T49" fmla="*/ 7 h 9"/>
                <a:gd name="T50" fmla="*/ 11 w 12"/>
                <a:gd name="T51" fmla="*/ 9 h 9"/>
                <a:gd name="T52" fmla="*/ 9 w 12"/>
                <a:gd name="T53" fmla="*/ 9 h 9"/>
                <a:gd name="T54" fmla="*/ 7 w 12"/>
                <a:gd name="T55" fmla="*/ 9 h 9"/>
                <a:gd name="T56" fmla="*/ 5 w 12"/>
                <a:gd name="T57" fmla="*/ 11 h 9"/>
                <a:gd name="T58" fmla="*/ 4 w 12"/>
                <a:gd name="T59" fmla="*/ 11 h 9"/>
                <a:gd name="T60" fmla="*/ 4 w 12"/>
                <a:gd name="T61" fmla="*/ 12 h 9"/>
                <a:gd name="T62" fmla="*/ 2 w 12"/>
                <a:gd name="T63" fmla="*/ 12 h 9"/>
                <a:gd name="T64" fmla="*/ 0 w 12"/>
                <a:gd name="T65" fmla="*/ 12 h 9"/>
                <a:gd name="T66" fmla="*/ 0 w 12"/>
                <a:gd name="T67" fmla="*/ 14 h 9"/>
                <a:gd name="T68" fmla="*/ 0 w 12"/>
                <a:gd name="T69" fmla="*/ 14 h 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" h="9">
                  <a:moveTo>
                    <a:pt x="0" y="8"/>
                  </a:moveTo>
                  <a:lnTo>
                    <a:pt x="1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E6692CA1-94C1-B645-BB97-C0C19833F9E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37" y="3642"/>
              <a:ext cx="8" cy="5"/>
            </a:xfrm>
            <a:custGeom>
              <a:avLst/>
              <a:gdLst>
                <a:gd name="T0" fmla="*/ 0 w 4"/>
                <a:gd name="T1" fmla="*/ 5 h 3"/>
                <a:gd name="T2" fmla="*/ 0 w 4"/>
                <a:gd name="T3" fmla="*/ 3 h 3"/>
                <a:gd name="T4" fmla="*/ 2 w 4"/>
                <a:gd name="T5" fmla="*/ 3 h 3"/>
                <a:gd name="T6" fmla="*/ 2 w 4"/>
                <a:gd name="T7" fmla="*/ 2 h 3"/>
                <a:gd name="T8" fmla="*/ 2 w 4"/>
                <a:gd name="T9" fmla="*/ 0 h 3"/>
                <a:gd name="T10" fmla="*/ 4 w 4"/>
                <a:gd name="T11" fmla="*/ 0 h 3"/>
                <a:gd name="T12" fmla="*/ 4 w 4"/>
                <a:gd name="T13" fmla="*/ 0 h 3"/>
                <a:gd name="T14" fmla="*/ 8 w 4"/>
                <a:gd name="T15" fmla="*/ 2 h 3"/>
                <a:gd name="T16" fmla="*/ 8 w 4"/>
                <a:gd name="T17" fmla="*/ 3 h 3"/>
                <a:gd name="T18" fmla="*/ 4 w 4"/>
                <a:gd name="T19" fmla="*/ 3 h 3"/>
                <a:gd name="T20" fmla="*/ 4 w 4"/>
                <a:gd name="T21" fmla="*/ 5 h 3"/>
                <a:gd name="T22" fmla="*/ 4 w 4"/>
                <a:gd name="T23" fmla="*/ 5 h 3"/>
                <a:gd name="T24" fmla="*/ 2 w 4"/>
                <a:gd name="T25" fmla="*/ 5 h 3"/>
                <a:gd name="T26" fmla="*/ 0 w 4"/>
                <a:gd name="T27" fmla="*/ 5 h 3"/>
                <a:gd name="T28" fmla="*/ 0 w 4"/>
                <a:gd name="T29" fmla="*/ 5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EE903C40-9426-E14A-A530-CFE51E3D218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76" y="3624"/>
              <a:ext cx="10" cy="8"/>
            </a:xfrm>
            <a:custGeom>
              <a:avLst/>
              <a:gdLst>
                <a:gd name="T0" fmla="*/ 0 w 6"/>
                <a:gd name="T1" fmla="*/ 5 h 5"/>
                <a:gd name="T2" fmla="*/ 3 w 6"/>
                <a:gd name="T3" fmla="*/ 5 h 5"/>
                <a:gd name="T4" fmla="*/ 3 w 6"/>
                <a:gd name="T5" fmla="*/ 8 h 5"/>
                <a:gd name="T6" fmla="*/ 3 w 6"/>
                <a:gd name="T7" fmla="*/ 5 h 5"/>
                <a:gd name="T8" fmla="*/ 3 w 6"/>
                <a:gd name="T9" fmla="*/ 5 h 5"/>
                <a:gd name="T10" fmla="*/ 3 w 6"/>
                <a:gd name="T11" fmla="*/ 3 h 5"/>
                <a:gd name="T12" fmla="*/ 5 w 6"/>
                <a:gd name="T13" fmla="*/ 3 h 5"/>
                <a:gd name="T14" fmla="*/ 5 w 6"/>
                <a:gd name="T15" fmla="*/ 5 h 5"/>
                <a:gd name="T16" fmla="*/ 7 w 6"/>
                <a:gd name="T17" fmla="*/ 5 h 5"/>
                <a:gd name="T18" fmla="*/ 8 w 6"/>
                <a:gd name="T19" fmla="*/ 5 h 5"/>
                <a:gd name="T20" fmla="*/ 10 w 6"/>
                <a:gd name="T21" fmla="*/ 5 h 5"/>
                <a:gd name="T22" fmla="*/ 8 w 6"/>
                <a:gd name="T23" fmla="*/ 5 h 5"/>
                <a:gd name="T24" fmla="*/ 8 w 6"/>
                <a:gd name="T25" fmla="*/ 3 h 5"/>
                <a:gd name="T26" fmla="*/ 7 w 6"/>
                <a:gd name="T27" fmla="*/ 3 h 5"/>
                <a:gd name="T28" fmla="*/ 7 w 6"/>
                <a:gd name="T29" fmla="*/ 2 h 5"/>
                <a:gd name="T30" fmla="*/ 5 w 6"/>
                <a:gd name="T31" fmla="*/ 0 h 5"/>
                <a:gd name="T32" fmla="*/ 5 w 6"/>
                <a:gd name="T33" fmla="*/ 2 h 5"/>
                <a:gd name="T34" fmla="*/ 3 w 6"/>
                <a:gd name="T35" fmla="*/ 2 h 5"/>
                <a:gd name="T36" fmla="*/ 3 w 6"/>
                <a:gd name="T37" fmla="*/ 3 h 5"/>
                <a:gd name="T38" fmla="*/ 3 w 6"/>
                <a:gd name="T39" fmla="*/ 5 h 5"/>
                <a:gd name="T40" fmla="*/ 0 w 6"/>
                <a:gd name="T41" fmla="*/ 5 h 5"/>
                <a:gd name="T42" fmla="*/ 0 w 6"/>
                <a:gd name="T43" fmla="*/ 5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53CCE0A3-2893-CD4D-9A31-D4321478904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98" y="3520"/>
              <a:ext cx="3" cy="15"/>
            </a:xfrm>
            <a:custGeom>
              <a:avLst/>
              <a:gdLst>
                <a:gd name="T0" fmla="*/ 0 w 2"/>
                <a:gd name="T1" fmla="*/ 15 h 9"/>
                <a:gd name="T2" fmla="*/ 2 w 2"/>
                <a:gd name="T3" fmla="*/ 15 h 9"/>
                <a:gd name="T4" fmla="*/ 2 w 2"/>
                <a:gd name="T5" fmla="*/ 12 h 9"/>
                <a:gd name="T6" fmla="*/ 2 w 2"/>
                <a:gd name="T7" fmla="*/ 10 h 9"/>
                <a:gd name="T8" fmla="*/ 2 w 2"/>
                <a:gd name="T9" fmla="*/ 8 h 9"/>
                <a:gd name="T10" fmla="*/ 2 w 2"/>
                <a:gd name="T11" fmla="*/ 7 h 9"/>
                <a:gd name="T12" fmla="*/ 2 w 2"/>
                <a:gd name="T13" fmla="*/ 5 h 9"/>
                <a:gd name="T14" fmla="*/ 2 w 2"/>
                <a:gd name="T15" fmla="*/ 3 h 9"/>
                <a:gd name="T16" fmla="*/ 2 w 2"/>
                <a:gd name="T17" fmla="*/ 2 h 9"/>
                <a:gd name="T18" fmla="*/ 3 w 2"/>
                <a:gd name="T19" fmla="*/ 0 h 9"/>
                <a:gd name="T20" fmla="*/ 2 w 2"/>
                <a:gd name="T21" fmla="*/ 0 h 9"/>
                <a:gd name="T22" fmla="*/ 2 w 2"/>
                <a:gd name="T23" fmla="*/ 2 h 9"/>
                <a:gd name="T24" fmla="*/ 2 w 2"/>
                <a:gd name="T25" fmla="*/ 3 h 9"/>
                <a:gd name="T26" fmla="*/ 2 w 2"/>
                <a:gd name="T27" fmla="*/ 5 h 9"/>
                <a:gd name="T28" fmla="*/ 2 w 2"/>
                <a:gd name="T29" fmla="*/ 7 h 9"/>
                <a:gd name="T30" fmla="*/ 2 w 2"/>
                <a:gd name="T31" fmla="*/ 7 h 9"/>
                <a:gd name="T32" fmla="*/ 2 w 2"/>
                <a:gd name="T33" fmla="*/ 7 h 9"/>
                <a:gd name="T34" fmla="*/ 2 w 2"/>
                <a:gd name="T35" fmla="*/ 8 h 9"/>
                <a:gd name="T36" fmla="*/ 2 w 2"/>
                <a:gd name="T37" fmla="*/ 8 h 9"/>
                <a:gd name="T38" fmla="*/ 2 w 2"/>
                <a:gd name="T39" fmla="*/ 10 h 9"/>
                <a:gd name="T40" fmla="*/ 0 w 2"/>
                <a:gd name="T41" fmla="*/ 10 h 9"/>
                <a:gd name="T42" fmla="*/ 0 w 2"/>
                <a:gd name="T43" fmla="*/ 12 h 9"/>
                <a:gd name="T44" fmla="*/ 0 w 2"/>
                <a:gd name="T45" fmla="*/ 13 h 9"/>
                <a:gd name="T46" fmla="*/ 0 w 2"/>
                <a:gd name="T47" fmla="*/ 15 h 9"/>
                <a:gd name="T48" fmla="*/ 0 w 2"/>
                <a:gd name="T49" fmla="*/ 15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1" y="9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47A460CA-5458-B045-A048-A872E2DF0CE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92" y="3419"/>
              <a:ext cx="6" cy="7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1 h 5"/>
                <a:gd name="T4" fmla="*/ 2 w 4"/>
                <a:gd name="T5" fmla="*/ 7 h 5"/>
                <a:gd name="T6" fmla="*/ 3 w 4"/>
                <a:gd name="T7" fmla="*/ 7 h 5"/>
                <a:gd name="T8" fmla="*/ 3 w 4"/>
                <a:gd name="T9" fmla="*/ 6 h 5"/>
                <a:gd name="T10" fmla="*/ 3 w 4"/>
                <a:gd name="T11" fmla="*/ 4 h 5"/>
                <a:gd name="T12" fmla="*/ 3 w 4"/>
                <a:gd name="T13" fmla="*/ 3 h 5"/>
                <a:gd name="T14" fmla="*/ 3 w 4"/>
                <a:gd name="T15" fmla="*/ 1 h 5"/>
                <a:gd name="T16" fmla="*/ 5 w 4"/>
                <a:gd name="T17" fmla="*/ 1 h 5"/>
                <a:gd name="T18" fmla="*/ 6 w 4"/>
                <a:gd name="T19" fmla="*/ 1 h 5"/>
                <a:gd name="T20" fmla="*/ 5 w 4"/>
                <a:gd name="T21" fmla="*/ 1 h 5"/>
                <a:gd name="T22" fmla="*/ 3 w 4"/>
                <a:gd name="T23" fmla="*/ 1 h 5"/>
                <a:gd name="T24" fmla="*/ 3 w 4"/>
                <a:gd name="T25" fmla="*/ 0 h 5"/>
                <a:gd name="T26" fmla="*/ 2 w 4"/>
                <a:gd name="T27" fmla="*/ 0 h 5"/>
                <a:gd name="T28" fmla="*/ 0 w 4"/>
                <a:gd name="T29" fmla="*/ 0 h 5"/>
                <a:gd name="T30" fmla="*/ 0 w 4"/>
                <a:gd name="T31" fmla="*/ 0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1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9A2A642B-7A3C-694C-8AF3-41277610A2B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71" y="3629"/>
              <a:ext cx="5" cy="6"/>
            </a:xfrm>
            <a:custGeom>
              <a:avLst/>
              <a:gdLst>
                <a:gd name="T0" fmla="*/ 0 w 3"/>
                <a:gd name="T1" fmla="*/ 3 h 4"/>
                <a:gd name="T2" fmla="*/ 2 w 3"/>
                <a:gd name="T3" fmla="*/ 3 h 4"/>
                <a:gd name="T4" fmla="*/ 3 w 3"/>
                <a:gd name="T5" fmla="*/ 6 h 4"/>
                <a:gd name="T6" fmla="*/ 5 w 3"/>
                <a:gd name="T7" fmla="*/ 6 h 4"/>
                <a:gd name="T8" fmla="*/ 5 w 3"/>
                <a:gd name="T9" fmla="*/ 3 h 4"/>
                <a:gd name="T10" fmla="*/ 5 w 3"/>
                <a:gd name="T11" fmla="*/ 3 h 4"/>
                <a:gd name="T12" fmla="*/ 5 w 3"/>
                <a:gd name="T13" fmla="*/ 0 h 4"/>
                <a:gd name="T14" fmla="*/ 3 w 3"/>
                <a:gd name="T15" fmla="*/ 3 h 4"/>
                <a:gd name="T16" fmla="*/ 2 w 3"/>
                <a:gd name="T17" fmla="*/ 3 h 4"/>
                <a:gd name="T18" fmla="*/ 0 w 3"/>
                <a:gd name="T19" fmla="*/ 3 h 4"/>
                <a:gd name="T20" fmla="*/ 0 w 3"/>
                <a:gd name="T21" fmla="*/ 3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1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5D3CB1E9-2BF4-B548-9D58-B98415C6C97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83" y="3620"/>
              <a:ext cx="7" cy="5"/>
            </a:xfrm>
            <a:custGeom>
              <a:avLst/>
              <a:gdLst>
                <a:gd name="T0" fmla="*/ 0 w 4"/>
                <a:gd name="T1" fmla="*/ 3 h 3"/>
                <a:gd name="T2" fmla="*/ 2 w 4"/>
                <a:gd name="T3" fmla="*/ 3 h 3"/>
                <a:gd name="T4" fmla="*/ 4 w 4"/>
                <a:gd name="T5" fmla="*/ 5 h 3"/>
                <a:gd name="T6" fmla="*/ 4 w 4"/>
                <a:gd name="T7" fmla="*/ 3 h 3"/>
                <a:gd name="T8" fmla="*/ 5 w 4"/>
                <a:gd name="T9" fmla="*/ 3 h 3"/>
                <a:gd name="T10" fmla="*/ 7 w 4"/>
                <a:gd name="T11" fmla="*/ 2 h 3"/>
                <a:gd name="T12" fmla="*/ 5 w 4"/>
                <a:gd name="T13" fmla="*/ 0 h 3"/>
                <a:gd name="T14" fmla="*/ 4 w 4"/>
                <a:gd name="T15" fmla="*/ 0 h 3"/>
                <a:gd name="T16" fmla="*/ 4 w 4"/>
                <a:gd name="T17" fmla="*/ 2 h 3"/>
                <a:gd name="T18" fmla="*/ 2 w 4"/>
                <a:gd name="T19" fmla="*/ 3 h 3"/>
                <a:gd name="T20" fmla="*/ 0 w 4"/>
                <a:gd name="T21" fmla="*/ 3 h 3"/>
                <a:gd name="T22" fmla="*/ 0 w 4"/>
                <a:gd name="T23" fmla="*/ 3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0B5C28A3-AF8B-9C4A-A616-230F6C426D4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51" y="3595"/>
              <a:ext cx="8" cy="5"/>
            </a:xfrm>
            <a:custGeom>
              <a:avLst/>
              <a:gdLst>
                <a:gd name="T0" fmla="*/ 0 w 4"/>
                <a:gd name="T1" fmla="*/ 5 h 3"/>
                <a:gd name="T2" fmla="*/ 2 w 4"/>
                <a:gd name="T3" fmla="*/ 5 h 3"/>
                <a:gd name="T4" fmla="*/ 4 w 4"/>
                <a:gd name="T5" fmla="*/ 2 h 3"/>
                <a:gd name="T6" fmla="*/ 6 w 4"/>
                <a:gd name="T7" fmla="*/ 0 h 3"/>
                <a:gd name="T8" fmla="*/ 8 w 4"/>
                <a:gd name="T9" fmla="*/ 0 h 3"/>
                <a:gd name="T10" fmla="*/ 8 w 4"/>
                <a:gd name="T11" fmla="*/ 2 h 3"/>
                <a:gd name="T12" fmla="*/ 6 w 4"/>
                <a:gd name="T13" fmla="*/ 3 h 3"/>
                <a:gd name="T14" fmla="*/ 4 w 4"/>
                <a:gd name="T15" fmla="*/ 3 h 3"/>
                <a:gd name="T16" fmla="*/ 2 w 4"/>
                <a:gd name="T17" fmla="*/ 5 h 3"/>
                <a:gd name="T18" fmla="*/ 0 w 4"/>
                <a:gd name="T19" fmla="*/ 5 h 3"/>
                <a:gd name="T20" fmla="*/ 0 w 4"/>
                <a:gd name="T21" fmla="*/ 5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402085FE-5FF5-B645-ABD2-B6FE1CEA995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98" y="3495"/>
              <a:ext cx="1" cy="5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2 h 3"/>
                <a:gd name="T4" fmla="*/ 0 w 1"/>
                <a:gd name="T5" fmla="*/ 2 h 3"/>
                <a:gd name="T6" fmla="*/ 1 w 1"/>
                <a:gd name="T7" fmla="*/ 2 h 3"/>
                <a:gd name="T8" fmla="*/ 1 w 1"/>
                <a:gd name="T9" fmla="*/ 0 h 3"/>
                <a:gd name="T10" fmla="*/ 0 w 1"/>
                <a:gd name="T11" fmla="*/ 0 h 3"/>
                <a:gd name="T12" fmla="*/ 1 w 1"/>
                <a:gd name="T13" fmla="*/ 0 h 3"/>
                <a:gd name="T14" fmla="*/ 1 w 1"/>
                <a:gd name="T15" fmla="*/ 0 h 3"/>
                <a:gd name="T16" fmla="*/ 1 w 1"/>
                <a:gd name="T17" fmla="*/ 0 h 3"/>
                <a:gd name="T18" fmla="*/ 1 w 1"/>
                <a:gd name="T19" fmla="*/ 2 h 3"/>
                <a:gd name="T20" fmla="*/ 1 w 1"/>
                <a:gd name="T21" fmla="*/ 3 h 3"/>
                <a:gd name="T22" fmla="*/ 1 w 1"/>
                <a:gd name="T23" fmla="*/ 5 h 3"/>
                <a:gd name="T24" fmla="*/ 1 w 1"/>
                <a:gd name="T25" fmla="*/ 3 h 3"/>
                <a:gd name="T26" fmla="*/ 0 w 1"/>
                <a:gd name="T27" fmla="*/ 3 h 3"/>
                <a:gd name="T28" fmla="*/ 0 w 1"/>
                <a:gd name="T29" fmla="*/ 3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3BC7A9EC-CD28-9245-A01B-70413FA0C3B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60" y="3589"/>
              <a:ext cx="6" cy="6"/>
            </a:xfrm>
            <a:custGeom>
              <a:avLst/>
              <a:gdLst>
                <a:gd name="T0" fmla="*/ 0 w 3"/>
                <a:gd name="T1" fmla="*/ 6 h 4"/>
                <a:gd name="T2" fmla="*/ 2 w 3"/>
                <a:gd name="T3" fmla="*/ 6 h 4"/>
                <a:gd name="T4" fmla="*/ 2 w 3"/>
                <a:gd name="T5" fmla="*/ 3 h 4"/>
                <a:gd name="T6" fmla="*/ 4 w 3"/>
                <a:gd name="T7" fmla="*/ 3 h 4"/>
                <a:gd name="T8" fmla="*/ 4 w 3"/>
                <a:gd name="T9" fmla="*/ 0 h 4"/>
                <a:gd name="T10" fmla="*/ 6 w 3"/>
                <a:gd name="T11" fmla="*/ 0 h 4"/>
                <a:gd name="T12" fmla="*/ 4 w 3"/>
                <a:gd name="T13" fmla="*/ 3 h 4"/>
                <a:gd name="T14" fmla="*/ 4 w 3"/>
                <a:gd name="T15" fmla="*/ 3 h 4"/>
                <a:gd name="T16" fmla="*/ 4 w 3"/>
                <a:gd name="T17" fmla="*/ 6 h 4"/>
                <a:gd name="T18" fmla="*/ 2 w 3"/>
                <a:gd name="T19" fmla="*/ 6 h 4"/>
                <a:gd name="T20" fmla="*/ 0 w 3"/>
                <a:gd name="T21" fmla="*/ 6 h 4"/>
                <a:gd name="T22" fmla="*/ 0 w 3"/>
                <a:gd name="T23" fmla="*/ 6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6E20557A-AA5D-3045-894D-0AF85AA0B1A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16" y="3620"/>
              <a:ext cx="4" cy="5"/>
            </a:xfrm>
            <a:custGeom>
              <a:avLst/>
              <a:gdLst>
                <a:gd name="T0" fmla="*/ 0 w 2"/>
                <a:gd name="T1" fmla="*/ 5 h 3"/>
                <a:gd name="T2" fmla="*/ 0 w 2"/>
                <a:gd name="T3" fmla="*/ 3 h 3"/>
                <a:gd name="T4" fmla="*/ 2 w 2"/>
                <a:gd name="T5" fmla="*/ 2 h 3"/>
                <a:gd name="T6" fmla="*/ 4 w 2"/>
                <a:gd name="T7" fmla="*/ 2 h 3"/>
                <a:gd name="T8" fmla="*/ 4 w 2"/>
                <a:gd name="T9" fmla="*/ 0 h 3"/>
                <a:gd name="T10" fmla="*/ 4 w 2"/>
                <a:gd name="T11" fmla="*/ 2 h 3"/>
                <a:gd name="T12" fmla="*/ 2 w 2"/>
                <a:gd name="T13" fmla="*/ 2 h 3"/>
                <a:gd name="T14" fmla="*/ 0 w 2"/>
                <a:gd name="T15" fmla="*/ 3 h 3"/>
                <a:gd name="T16" fmla="*/ 0 w 2"/>
                <a:gd name="T17" fmla="*/ 5 h 3"/>
                <a:gd name="T18" fmla="*/ 0 w 2"/>
                <a:gd name="T19" fmla="*/ 5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6A6A6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5E52C4E4-3AA0-2E48-95B1-828942CFC4F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58" y="3645"/>
              <a:ext cx="4" cy="2"/>
            </a:xfrm>
            <a:custGeom>
              <a:avLst/>
              <a:gdLst>
                <a:gd name="T0" fmla="*/ 0 w 2"/>
                <a:gd name="T1" fmla="*/ 2 h 2"/>
                <a:gd name="T2" fmla="*/ 4 w 2"/>
                <a:gd name="T3" fmla="*/ 1 h 2"/>
                <a:gd name="T4" fmla="*/ 4 w 2"/>
                <a:gd name="T5" fmla="*/ 0 h 2"/>
                <a:gd name="T6" fmla="*/ 0 w 2"/>
                <a:gd name="T7" fmla="*/ 0 h 2"/>
                <a:gd name="T8" fmla="*/ 0 w 2"/>
                <a:gd name="T9" fmla="*/ 1 h 2"/>
                <a:gd name="T10" fmla="*/ 0 w 2"/>
                <a:gd name="T11" fmla="*/ 2 h 2"/>
                <a:gd name="T12" fmla="*/ 0 w 2"/>
                <a:gd name="T13" fmla="*/ 2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BAA49B76-3F8C-EC4C-86F8-82872EBC6DB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76" y="3635"/>
              <a:ext cx="4" cy="0"/>
            </a:xfrm>
            <a:custGeom>
              <a:avLst/>
              <a:gdLst>
                <a:gd name="T0" fmla="*/ 0 w 2"/>
                <a:gd name="T1" fmla="*/ 4 w 2"/>
                <a:gd name="T2" fmla="*/ 0 w 2"/>
                <a:gd name="T3" fmla="*/ 0 w 2"/>
                <a:gd name="T4" fmla="*/ 0 w 2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00CAA019-BAF1-8D44-AFBA-1540F0EF5B4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053" y="3130"/>
              <a:ext cx="4" cy="2"/>
            </a:xfrm>
            <a:custGeom>
              <a:avLst/>
              <a:gdLst>
                <a:gd name="T0" fmla="*/ 0 w 2"/>
                <a:gd name="T1" fmla="*/ 2 h 1"/>
                <a:gd name="T2" fmla="*/ 2 w 2"/>
                <a:gd name="T3" fmla="*/ 0 h 1"/>
                <a:gd name="T4" fmla="*/ 4 w 2"/>
                <a:gd name="T5" fmla="*/ 0 h 1"/>
                <a:gd name="T6" fmla="*/ 2 w 2"/>
                <a:gd name="T7" fmla="*/ 0 h 1"/>
                <a:gd name="T8" fmla="*/ 2 w 2"/>
                <a:gd name="T9" fmla="*/ 2 h 1"/>
                <a:gd name="T10" fmla="*/ 0 w 2"/>
                <a:gd name="T11" fmla="*/ 2 h 1"/>
                <a:gd name="T12" fmla="*/ 0 w 2"/>
                <a:gd name="T13" fmla="*/ 2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3066FCFA-1B36-DB44-A438-A21CF6B472B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99" y="3516"/>
              <a:ext cx="2" cy="4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4 h 2"/>
                <a:gd name="T4" fmla="*/ 2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0 w 1"/>
                <a:gd name="T11" fmla="*/ 2 h 2"/>
                <a:gd name="T12" fmla="*/ 0 w 1"/>
                <a:gd name="T13" fmla="*/ 2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19E214D7-7015-644A-975C-0DFFF8F9B02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70" y="3651"/>
              <a:ext cx="3" cy="0"/>
            </a:xfrm>
            <a:custGeom>
              <a:avLst/>
              <a:gdLst>
                <a:gd name="T0" fmla="*/ 0 w 2"/>
                <a:gd name="T1" fmla="*/ 3 w 2"/>
                <a:gd name="T2" fmla="*/ 0 w 2"/>
                <a:gd name="T3" fmla="*/ 0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1EC0CF53-74CF-4148-A4EF-45EA212DB40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37" y="3343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  <a:gd name="T5" fmla="*/ 0 w 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9B4D98A3-63EC-4C49-851A-C1FDE166671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81" y="3506"/>
              <a:ext cx="2" cy="2"/>
            </a:xfrm>
            <a:custGeom>
              <a:avLst/>
              <a:gdLst>
                <a:gd name="T0" fmla="*/ 0 w 1"/>
                <a:gd name="T1" fmla="*/ 2 h 1"/>
                <a:gd name="T2" fmla="*/ 2 w 1"/>
                <a:gd name="T3" fmla="*/ 2 h 1"/>
                <a:gd name="T4" fmla="*/ 2 w 1"/>
                <a:gd name="T5" fmla="*/ 0 h 1"/>
                <a:gd name="T6" fmla="*/ 2 w 1"/>
                <a:gd name="T7" fmla="*/ 2 h 1"/>
                <a:gd name="T8" fmla="*/ 0 w 1"/>
                <a:gd name="T9" fmla="*/ 2 h 1"/>
                <a:gd name="T10" fmla="*/ 0 w 1"/>
                <a:gd name="T11" fmla="*/ 2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826BED5E-7A17-6A4E-ADA2-F59E5BB967F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88" y="3619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22997F6A-61E5-4C47-A206-674A8E4A482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11" y="3611"/>
              <a:ext cx="1" cy="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2 h 1"/>
                <a:gd name="T6" fmla="*/ 1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CEAFFD52-BAEE-1B4A-BD7D-AD917566E94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20" y="3282"/>
              <a:ext cx="0" cy="5"/>
            </a:xfrm>
            <a:custGeom>
              <a:avLst/>
              <a:gdLst>
                <a:gd name="T0" fmla="*/ 0 h 3"/>
                <a:gd name="T1" fmla="*/ 2 h 3"/>
                <a:gd name="T2" fmla="*/ 3 h 3"/>
                <a:gd name="T3" fmla="*/ 3 h 3"/>
                <a:gd name="T4" fmla="*/ 5 h 3"/>
                <a:gd name="T5" fmla="*/ 3 h 3"/>
                <a:gd name="T6" fmla="*/ 0 h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</a:gdLst>
              <a:ahLst/>
              <a:cxnLst>
                <a:cxn ang="T8">
                  <a:pos x="0" y="T0"/>
                </a:cxn>
                <a:cxn ang="T9">
                  <a:pos x="0" y="T1"/>
                </a:cxn>
                <a:cxn ang="T10">
                  <a:pos x="0" y="T2"/>
                </a:cxn>
                <a:cxn ang="T11">
                  <a:pos x="0" y="T3"/>
                </a:cxn>
                <a:cxn ang="T12">
                  <a:pos x="0" y="T4"/>
                </a:cxn>
                <a:cxn ang="T13">
                  <a:pos x="0" y="T5"/>
                </a:cxn>
                <a:cxn ang="T14">
                  <a:pos x="0" y="T6"/>
                </a:cxn>
                <a:cxn ang="T15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60D3562C-DEED-CA48-AD01-BF0EED568BA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81" y="3568"/>
              <a:ext cx="3" cy="2"/>
            </a:xfrm>
            <a:custGeom>
              <a:avLst/>
              <a:gdLst>
                <a:gd name="T0" fmla="*/ 0 w 1"/>
                <a:gd name="T1" fmla="*/ 2 h 1"/>
                <a:gd name="T2" fmla="*/ 3 w 1"/>
                <a:gd name="T3" fmla="*/ 2 h 1"/>
                <a:gd name="T4" fmla="*/ 3 w 1"/>
                <a:gd name="T5" fmla="*/ 0 h 1"/>
                <a:gd name="T6" fmla="*/ 0 w 1"/>
                <a:gd name="T7" fmla="*/ 2 h 1"/>
                <a:gd name="T8" fmla="*/ 0 w 1"/>
                <a:gd name="T9" fmla="*/ 2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66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DF9FF437-E9F6-A64A-A68E-B21F0AD3C60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51" y="3647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62AA0548-EBFB-6B41-B6E1-7322FE1F00B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06" y="3611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25E84115-F774-3D4D-B23D-EF0319027E1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190" y="319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3FDF2F1B-80C9-094F-B2A5-490E11FE4C5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38" y="3302"/>
              <a:ext cx="4" cy="2"/>
            </a:xfrm>
            <a:custGeom>
              <a:avLst/>
              <a:gdLst>
                <a:gd name="T0" fmla="*/ 0 w 2"/>
                <a:gd name="T1" fmla="*/ 2 h 1"/>
                <a:gd name="T2" fmla="*/ 2 w 2"/>
                <a:gd name="T3" fmla="*/ 0 h 1"/>
                <a:gd name="T4" fmla="*/ 4 w 2"/>
                <a:gd name="T5" fmla="*/ 0 h 1"/>
                <a:gd name="T6" fmla="*/ 2 w 2"/>
                <a:gd name="T7" fmla="*/ 0 h 1"/>
                <a:gd name="T8" fmla="*/ 0 w 2"/>
                <a:gd name="T9" fmla="*/ 2 h 1"/>
                <a:gd name="T10" fmla="*/ 0 w 2"/>
                <a:gd name="T11" fmla="*/ 2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8CA45F52-08D9-464F-86A4-3696524F18D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93" y="3532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E0196418-9152-B743-995E-1950966A967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55" y="3647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D1F75295-83B5-864A-A11B-E63FF0C6A0E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28" y="3230"/>
              <a:ext cx="4" cy="0"/>
            </a:xfrm>
            <a:custGeom>
              <a:avLst/>
              <a:gdLst>
                <a:gd name="T0" fmla="*/ 0 w 2"/>
                <a:gd name="T1" fmla="*/ 2 w 2"/>
                <a:gd name="T2" fmla="*/ 4 w 2"/>
                <a:gd name="T3" fmla="*/ 2 w 2"/>
                <a:gd name="T4" fmla="*/ 0 w 2"/>
                <a:gd name="T5" fmla="*/ 0 w 2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F842C582-AF8A-024F-9EE8-74010E4BDD7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81" y="3506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F317696F-9A34-264B-9013-DD8564B8B274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383" y="3632"/>
              <a:ext cx="2" cy="2"/>
            </a:xfrm>
            <a:prstGeom prst="rect">
              <a:avLst/>
            </a:prstGeom>
            <a:solidFill>
              <a:srgbClr val="00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27AF89AA-2BAF-4B46-95A3-EF8E89F4B9D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185" y="319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5A34A1F0-DE00-AE47-BF3B-3A96E3618C7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185" y="3191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4A5573EC-3E7D-B345-8A0A-1B9C4B6ADC3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44" y="3335"/>
              <a:ext cx="0" cy="3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3 h 2"/>
                <a:gd name="T4" fmla="*/ 2 h 2"/>
                <a:gd name="T5" fmla="*/ 2 h 2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55" name="Freeform 357">
              <a:extLst>
                <a:ext uri="{FF2B5EF4-FFF2-40B4-BE49-F238E27FC236}">
                  <a16:creationId xmlns:a16="http://schemas.microsoft.com/office/drawing/2014/main" id="{7D4B42C2-7EAC-6C4F-A9DC-A2EEC033E98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154" y="3155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56" name="Rectangle 358">
              <a:extLst>
                <a:ext uri="{FF2B5EF4-FFF2-40B4-BE49-F238E27FC236}">
                  <a16:creationId xmlns:a16="http://schemas.microsoft.com/office/drawing/2014/main" id="{5D0CB57D-31ED-D54B-B9A1-6C85CDC200A9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220" y="3220"/>
              <a:ext cx="3" cy="1"/>
            </a:xfrm>
            <a:prstGeom prst="rect">
              <a:avLst/>
            </a:prstGeom>
            <a:solidFill>
              <a:srgbClr val="00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357" name="Rectangle 359">
              <a:extLst>
                <a:ext uri="{FF2B5EF4-FFF2-40B4-BE49-F238E27FC236}">
                  <a16:creationId xmlns:a16="http://schemas.microsoft.com/office/drawing/2014/main" id="{35F21F63-23D4-1146-9080-98E08D3E15B0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220" y="3283"/>
              <a:ext cx="3" cy="2"/>
            </a:xfrm>
            <a:prstGeom prst="rect">
              <a:avLst/>
            </a:prstGeom>
            <a:solidFill>
              <a:srgbClr val="00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358" name="Freeform 360">
              <a:extLst>
                <a:ext uri="{FF2B5EF4-FFF2-40B4-BE49-F238E27FC236}">
                  <a16:creationId xmlns:a16="http://schemas.microsoft.com/office/drawing/2014/main" id="{269E7EED-2F14-C343-A704-1F3B75E3634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06" y="3028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59" name="Freeform 361">
              <a:extLst>
                <a:ext uri="{FF2B5EF4-FFF2-40B4-BE49-F238E27FC236}">
                  <a16:creationId xmlns:a16="http://schemas.microsoft.com/office/drawing/2014/main" id="{A807D5DA-0B02-5848-8CC7-0EAA090AF57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89" y="3537"/>
              <a:ext cx="0" cy="4"/>
            </a:xfrm>
            <a:custGeom>
              <a:avLst/>
              <a:gdLst>
                <a:gd name="T0" fmla="*/ 4 h 2"/>
                <a:gd name="T1" fmla="*/ 0 h 2"/>
                <a:gd name="T2" fmla="*/ 4 h 2"/>
                <a:gd name="T3" fmla="*/ 4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60" name="Freeform 362">
              <a:extLst>
                <a:ext uri="{FF2B5EF4-FFF2-40B4-BE49-F238E27FC236}">
                  <a16:creationId xmlns:a16="http://schemas.microsoft.com/office/drawing/2014/main" id="{7A5A2DE0-2264-2C44-9C51-44F3410A0E6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32" y="3580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61" name="Freeform 363">
              <a:extLst>
                <a:ext uri="{FF2B5EF4-FFF2-40B4-BE49-F238E27FC236}">
                  <a16:creationId xmlns:a16="http://schemas.microsoft.com/office/drawing/2014/main" id="{561C5FA4-5499-7444-9521-D146FE8A826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28" y="3233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62" name="Freeform 364">
              <a:extLst>
                <a:ext uri="{FF2B5EF4-FFF2-40B4-BE49-F238E27FC236}">
                  <a16:creationId xmlns:a16="http://schemas.microsoft.com/office/drawing/2014/main" id="{28AEE9C3-E9B5-774E-AF6C-936474EC135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20" y="322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63" name="Rectangle 365">
              <a:extLst>
                <a:ext uri="{FF2B5EF4-FFF2-40B4-BE49-F238E27FC236}">
                  <a16:creationId xmlns:a16="http://schemas.microsoft.com/office/drawing/2014/main" id="{2DFDFE42-F7DE-CE47-A622-37890873DBFF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220" y="3220"/>
              <a:ext cx="3" cy="1"/>
            </a:xfrm>
            <a:prstGeom prst="rect">
              <a:avLst/>
            </a:prstGeom>
            <a:solidFill>
              <a:srgbClr val="00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364" name="Freeform 366">
              <a:extLst>
                <a:ext uri="{FF2B5EF4-FFF2-40B4-BE49-F238E27FC236}">
                  <a16:creationId xmlns:a16="http://schemas.microsoft.com/office/drawing/2014/main" id="{7151BD75-901F-AC41-AD81-567E5326902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99" y="3515"/>
              <a:ext cx="2" cy="1"/>
            </a:xfrm>
            <a:custGeom>
              <a:avLst/>
              <a:gdLst>
                <a:gd name="T0" fmla="*/ 0 w 1"/>
                <a:gd name="T1" fmla="*/ 1 h 1"/>
                <a:gd name="T2" fmla="*/ 2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65" name="Rectangle 367">
              <a:extLst>
                <a:ext uri="{FF2B5EF4-FFF2-40B4-BE49-F238E27FC236}">
                  <a16:creationId xmlns:a16="http://schemas.microsoft.com/office/drawing/2014/main" id="{06071C25-CBBD-0649-9B3C-014E55B96E7E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136" y="3135"/>
              <a:ext cx="2" cy="2"/>
            </a:xfrm>
            <a:prstGeom prst="rect">
              <a:avLst/>
            </a:prstGeom>
            <a:solidFill>
              <a:srgbClr val="00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366" name="Freeform 368">
              <a:extLst>
                <a:ext uri="{FF2B5EF4-FFF2-40B4-BE49-F238E27FC236}">
                  <a16:creationId xmlns:a16="http://schemas.microsoft.com/office/drawing/2014/main" id="{70455DAE-37D5-8847-8F65-2698789CF7B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67" y="3651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67" name="Freeform 369">
              <a:extLst>
                <a:ext uri="{FF2B5EF4-FFF2-40B4-BE49-F238E27FC236}">
                  <a16:creationId xmlns:a16="http://schemas.microsoft.com/office/drawing/2014/main" id="{95550921-B586-7845-A0CD-2307105FF90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20" y="3221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68" name="Freeform 370">
              <a:extLst>
                <a:ext uri="{FF2B5EF4-FFF2-40B4-BE49-F238E27FC236}">
                  <a16:creationId xmlns:a16="http://schemas.microsoft.com/office/drawing/2014/main" id="{90B9D601-769E-F346-A1B1-C4DA80B5916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10" y="3195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69" name="Freeform 371">
              <a:extLst>
                <a:ext uri="{FF2B5EF4-FFF2-40B4-BE49-F238E27FC236}">
                  <a16:creationId xmlns:a16="http://schemas.microsoft.com/office/drawing/2014/main" id="{D4B7C346-CC5B-BE40-9593-D1893E6848A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01" y="3629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70" name="Freeform 372">
              <a:extLst>
                <a:ext uri="{FF2B5EF4-FFF2-40B4-BE49-F238E27FC236}">
                  <a16:creationId xmlns:a16="http://schemas.microsoft.com/office/drawing/2014/main" id="{8B7BDC71-3C0E-ED41-9758-B7BB5E13CD4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75" y="3504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71" name="Freeform 373">
              <a:extLst>
                <a:ext uri="{FF2B5EF4-FFF2-40B4-BE49-F238E27FC236}">
                  <a16:creationId xmlns:a16="http://schemas.microsoft.com/office/drawing/2014/main" id="{5ED77027-EFE7-B04D-A8AD-6CF9FEF9C7B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23" y="3217"/>
              <a:ext cx="0" cy="3"/>
            </a:xfrm>
            <a:custGeom>
              <a:avLst/>
              <a:gdLst>
                <a:gd name="T0" fmla="*/ 3 h 1"/>
                <a:gd name="T1" fmla="*/ 0 h 1"/>
                <a:gd name="T2" fmla="*/ 3 h 1"/>
                <a:gd name="T3" fmla="*/ 3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72" name="Freeform 374">
              <a:extLst>
                <a:ext uri="{FF2B5EF4-FFF2-40B4-BE49-F238E27FC236}">
                  <a16:creationId xmlns:a16="http://schemas.microsoft.com/office/drawing/2014/main" id="{3C195BA1-0C08-5D4E-B7C0-DCE90BBF8D9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072" y="3107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73" name="Freeform 375">
              <a:extLst>
                <a:ext uri="{FF2B5EF4-FFF2-40B4-BE49-F238E27FC236}">
                  <a16:creationId xmlns:a16="http://schemas.microsoft.com/office/drawing/2014/main" id="{6A05650F-4F6A-8543-A58C-BC6301276C4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81" y="3576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74" name="Freeform 376">
              <a:extLst>
                <a:ext uri="{FF2B5EF4-FFF2-40B4-BE49-F238E27FC236}">
                  <a16:creationId xmlns:a16="http://schemas.microsoft.com/office/drawing/2014/main" id="{BEC3E016-6F9F-9A4B-89C8-891701F29EF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067" y="3111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1 h 1"/>
                <a:gd name="T4" fmla="*/ 0 h 1"/>
                <a:gd name="T5" fmla="*/ 0 h 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75" name="Freeform 377">
              <a:extLst>
                <a:ext uri="{FF2B5EF4-FFF2-40B4-BE49-F238E27FC236}">
                  <a16:creationId xmlns:a16="http://schemas.microsoft.com/office/drawing/2014/main" id="{CCBCB533-8F63-3F4A-AF3F-1063463F169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15" y="3609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76" name="Freeform 378">
              <a:extLst>
                <a:ext uri="{FF2B5EF4-FFF2-40B4-BE49-F238E27FC236}">
                  <a16:creationId xmlns:a16="http://schemas.microsoft.com/office/drawing/2014/main" id="{17C2CB4A-797B-F249-BA71-34297FEDF03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90" y="3530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77" name="Freeform 379">
              <a:extLst>
                <a:ext uri="{FF2B5EF4-FFF2-40B4-BE49-F238E27FC236}">
                  <a16:creationId xmlns:a16="http://schemas.microsoft.com/office/drawing/2014/main" id="{F934B76A-8A89-D941-ADA8-7FEAC86FE75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18" y="319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78" name="Freeform 380">
              <a:extLst>
                <a:ext uri="{FF2B5EF4-FFF2-40B4-BE49-F238E27FC236}">
                  <a16:creationId xmlns:a16="http://schemas.microsoft.com/office/drawing/2014/main" id="{CF5E5B64-EE01-1548-A554-7DA9D9260B0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155" y="3155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79" name="Freeform 381">
              <a:extLst>
                <a:ext uri="{FF2B5EF4-FFF2-40B4-BE49-F238E27FC236}">
                  <a16:creationId xmlns:a16="http://schemas.microsoft.com/office/drawing/2014/main" id="{93B6E52F-9487-574E-965D-E85456D5623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90" y="3621"/>
              <a:ext cx="2" cy="3"/>
            </a:xfrm>
            <a:custGeom>
              <a:avLst/>
              <a:gdLst>
                <a:gd name="T0" fmla="*/ 0 w 1"/>
                <a:gd name="T1" fmla="*/ 0 h 1"/>
                <a:gd name="T2" fmla="*/ 2 w 1"/>
                <a:gd name="T3" fmla="*/ 3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80" name="Freeform 382">
              <a:extLst>
                <a:ext uri="{FF2B5EF4-FFF2-40B4-BE49-F238E27FC236}">
                  <a16:creationId xmlns:a16="http://schemas.microsoft.com/office/drawing/2014/main" id="{073B694B-5A37-5341-ABE4-95C125BBA6F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29" y="3237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81" name="Freeform 383">
              <a:extLst>
                <a:ext uri="{FF2B5EF4-FFF2-40B4-BE49-F238E27FC236}">
                  <a16:creationId xmlns:a16="http://schemas.microsoft.com/office/drawing/2014/main" id="{7F5C3050-4043-DE4C-A35F-5570D447B99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94" y="3616"/>
              <a:ext cx="0" cy="3"/>
            </a:xfrm>
            <a:custGeom>
              <a:avLst/>
              <a:gdLst>
                <a:gd name="T0" fmla="*/ 0 h 1"/>
                <a:gd name="T1" fmla="*/ 3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82" name="Freeform 384">
              <a:extLst>
                <a:ext uri="{FF2B5EF4-FFF2-40B4-BE49-F238E27FC236}">
                  <a16:creationId xmlns:a16="http://schemas.microsoft.com/office/drawing/2014/main" id="{CCB43E00-3B4A-1443-B493-3C1D3146E3D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63" y="3316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83" name="Rectangle 385">
              <a:extLst>
                <a:ext uri="{FF2B5EF4-FFF2-40B4-BE49-F238E27FC236}">
                  <a16:creationId xmlns:a16="http://schemas.microsoft.com/office/drawing/2014/main" id="{90B669FC-2393-2F44-9DFE-FD401CD1230B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220" y="3211"/>
              <a:ext cx="3" cy="1"/>
            </a:xfrm>
            <a:prstGeom prst="rect">
              <a:avLst/>
            </a:prstGeom>
            <a:solidFill>
              <a:srgbClr val="00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384" name="Freeform 386">
              <a:extLst>
                <a:ext uri="{FF2B5EF4-FFF2-40B4-BE49-F238E27FC236}">
                  <a16:creationId xmlns:a16="http://schemas.microsoft.com/office/drawing/2014/main" id="{437DC9F6-97D6-FB46-8A4D-5F5D62FB14C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63" y="331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85" name="Freeform 387">
              <a:extLst>
                <a:ext uri="{FF2B5EF4-FFF2-40B4-BE49-F238E27FC236}">
                  <a16:creationId xmlns:a16="http://schemas.microsoft.com/office/drawing/2014/main" id="{6187BA8B-373F-6F49-9AD0-0DFD4ED2F6B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19" y="3200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86" name="Freeform 388">
              <a:extLst>
                <a:ext uri="{FF2B5EF4-FFF2-40B4-BE49-F238E27FC236}">
                  <a16:creationId xmlns:a16="http://schemas.microsoft.com/office/drawing/2014/main" id="{C1CC3E8B-A58C-8546-80CE-C57F8920EFE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23" y="322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87" name="Freeform 389">
              <a:extLst>
                <a:ext uri="{FF2B5EF4-FFF2-40B4-BE49-F238E27FC236}">
                  <a16:creationId xmlns:a16="http://schemas.microsoft.com/office/drawing/2014/main" id="{522EF40C-E29C-2A4D-8792-9B9A6E9040F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12" y="3191"/>
              <a:ext cx="0" cy="4"/>
            </a:xfrm>
            <a:custGeom>
              <a:avLst/>
              <a:gdLst>
                <a:gd name="T0" fmla="*/ 4 h 2"/>
                <a:gd name="T1" fmla="*/ 0 h 2"/>
                <a:gd name="T2" fmla="*/ 4 h 2"/>
                <a:gd name="T3" fmla="*/ 4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88" name="Freeform 390">
              <a:extLst>
                <a:ext uri="{FF2B5EF4-FFF2-40B4-BE49-F238E27FC236}">
                  <a16:creationId xmlns:a16="http://schemas.microsoft.com/office/drawing/2014/main" id="{0418A183-691B-0B46-97FD-65D99128480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19" y="3200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89" name="Freeform 391">
              <a:extLst>
                <a:ext uri="{FF2B5EF4-FFF2-40B4-BE49-F238E27FC236}">
                  <a16:creationId xmlns:a16="http://schemas.microsoft.com/office/drawing/2014/main" id="{01E9B408-F4E6-D44A-9147-FC5AC8F1F18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63" y="3642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90" name="Freeform 392">
              <a:extLst>
                <a:ext uri="{FF2B5EF4-FFF2-40B4-BE49-F238E27FC236}">
                  <a16:creationId xmlns:a16="http://schemas.microsoft.com/office/drawing/2014/main" id="{CD3F37B6-D40B-2849-8023-F4ED820EFEB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27" y="3228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0 h 1"/>
                <a:gd name="T4" fmla="*/ 2 h 1"/>
                <a:gd name="T5" fmla="*/ 2 h 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91" name="Freeform 393">
              <a:extLst>
                <a:ext uri="{FF2B5EF4-FFF2-40B4-BE49-F238E27FC236}">
                  <a16:creationId xmlns:a16="http://schemas.microsoft.com/office/drawing/2014/main" id="{AC141F29-C9FA-2A4B-9D9E-884786D7EAB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81" y="3629"/>
              <a:ext cx="0" cy="3"/>
            </a:xfrm>
            <a:custGeom>
              <a:avLst/>
              <a:gdLst>
                <a:gd name="T0" fmla="*/ 0 h 2"/>
                <a:gd name="T1" fmla="*/ 3 h 2"/>
                <a:gd name="T2" fmla="*/ 0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92" name="Freeform 394">
              <a:extLst>
                <a:ext uri="{FF2B5EF4-FFF2-40B4-BE49-F238E27FC236}">
                  <a16:creationId xmlns:a16="http://schemas.microsoft.com/office/drawing/2014/main" id="{1BE54F64-22A7-8841-B6BE-A0421E52842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110" y="3115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93" name="Freeform 395">
              <a:extLst>
                <a:ext uri="{FF2B5EF4-FFF2-40B4-BE49-F238E27FC236}">
                  <a16:creationId xmlns:a16="http://schemas.microsoft.com/office/drawing/2014/main" id="{72340404-0336-D14B-AD40-982DC31319D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150" y="3147"/>
              <a:ext cx="4" cy="0"/>
            </a:xfrm>
            <a:custGeom>
              <a:avLst/>
              <a:gdLst>
                <a:gd name="T0" fmla="*/ 0 w 2"/>
                <a:gd name="T1" fmla="*/ 4 w 2"/>
                <a:gd name="T2" fmla="*/ 0 w 2"/>
                <a:gd name="T3" fmla="*/ 0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94" name="Freeform 396">
              <a:extLst>
                <a:ext uri="{FF2B5EF4-FFF2-40B4-BE49-F238E27FC236}">
                  <a16:creationId xmlns:a16="http://schemas.microsoft.com/office/drawing/2014/main" id="{CB545721-D5DF-7141-B2B8-E4E07D53D44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24" y="362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95" name="Freeform 397">
              <a:extLst>
                <a:ext uri="{FF2B5EF4-FFF2-40B4-BE49-F238E27FC236}">
                  <a16:creationId xmlns:a16="http://schemas.microsoft.com/office/drawing/2014/main" id="{B9A07213-E091-AA4C-8CC7-D8A8705E9E0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93" y="3495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96" name="Freeform 398">
              <a:extLst>
                <a:ext uri="{FF2B5EF4-FFF2-40B4-BE49-F238E27FC236}">
                  <a16:creationId xmlns:a16="http://schemas.microsoft.com/office/drawing/2014/main" id="{7839D0C1-EDFF-A245-803F-F40A907DF2A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110" y="3112"/>
              <a:ext cx="1" cy="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3 h 1"/>
                <a:gd name="T4" fmla="*/ 0 w 1"/>
                <a:gd name="T5" fmla="*/ 3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97" name="Freeform 399">
              <a:extLst>
                <a:ext uri="{FF2B5EF4-FFF2-40B4-BE49-F238E27FC236}">
                  <a16:creationId xmlns:a16="http://schemas.microsoft.com/office/drawing/2014/main" id="{3A0BFBA1-8F32-F84C-B090-14549F7FFD3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23" y="3228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98" name="Freeform 400">
              <a:extLst>
                <a:ext uri="{FF2B5EF4-FFF2-40B4-BE49-F238E27FC236}">
                  <a16:creationId xmlns:a16="http://schemas.microsoft.com/office/drawing/2014/main" id="{EB8F1BA8-5D6A-9C48-B387-CE9897CA59A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185" y="319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399" name="Freeform 401">
              <a:extLst>
                <a:ext uri="{FF2B5EF4-FFF2-40B4-BE49-F238E27FC236}">
                  <a16:creationId xmlns:a16="http://schemas.microsoft.com/office/drawing/2014/main" id="{8B904098-9267-9649-B9A6-FDB5D8CE936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170" y="316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00" name="Rectangle 402">
              <a:extLst>
                <a:ext uri="{FF2B5EF4-FFF2-40B4-BE49-F238E27FC236}">
                  <a16:creationId xmlns:a16="http://schemas.microsoft.com/office/drawing/2014/main" id="{D1A055C5-6EF5-3C43-9C29-8372B51C14F8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220" y="3221"/>
              <a:ext cx="3" cy="1"/>
            </a:xfrm>
            <a:prstGeom prst="rect">
              <a:avLst/>
            </a:prstGeom>
            <a:solidFill>
              <a:srgbClr val="00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401" name="Freeform 403">
              <a:extLst>
                <a:ext uri="{FF2B5EF4-FFF2-40B4-BE49-F238E27FC236}">
                  <a16:creationId xmlns:a16="http://schemas.microsoft.com/office/drawing/2014/main" id="{E7707894-E788-8F47-94E2-D219102B688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27" y="3232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02" name="Freeform 404">
              <a:extLst>
                <a:ext uri="{FF2B5EF4-FFF2-40B4-BE49-F238E27FC236}">
                  <a16:creationId xmlns:a16="http://schemas.microsoft.com/office/drawing/2014/main" id="{9421A980-3DD3-F74A-AC76-04FA1C848F6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85" y="3629"/>
              <a:ext cx="0" cy="3"/>
            </a:xfrm>
            <a:custGeom>
              <a:avLst/>
              <a:gdLst>
                <a:gd name="T0" fmla="*/ 0 h 2"/>
                <a:gd name="T1" fmla="*/ 3 h 2"/>
                <a:gd name="T2" fmla="*/ 0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03" name="Rectangle 405">
              <a:extLst>
                <a:ext uri="{FF2B5EF4-FFF2-40B4-BE49-F238E27FC236}">
                  <a16:creationId xmlns:a16="http://schemas.microsoft.com/office/drawing/2014/main" id="{08105E50-BBE8-E34C-8B68-8D3D7A3F7B86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220" y="3211"/>
              <a:ext cx="3" cy="1"/>
            </a:xfrm>
            <a:prstGeom prst="rect">
              <a:avLst/>
            </a:prstGeom>
            <a:solidFill>
              <a:srgbClr val="00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404" name="Freeform 406">
              <a:extLst>
                <a:ext uri="{FF2B5EF4-FFF2-40B4-BE49-F238E27FC236}">
                  <a16:creationId xmlns:a16="http://schemas.microsoft.com/office/drawing/2014/main" id="{D9E1762D-67D9-3B46-9F16-6D308F274C7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24" y="3222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05" name="Freeform 407">
              <a:extLst>
                <a:ext uri="{FF2B5EF4-FFF2-40B4-BE49-F238E27FC236}">
                  <a16:creationId xmlns:a16="http://schemas.microsoft.com/office/drawing/2014/main" id="{E8B67305-55D1-3D42-B7E5-076FF66100D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28" y="3232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06" name="Freeform 408">
              <a:extLst>
                <a:ext uri="{FF2B5EF4-FFF2-40B4-BE49-F238E27FC236}">
                  <a16:creationId xmlns:a16="http://schemas.microsoft.com/office/drawing/2014/main" id="{4EDD1C7D-177D-BB48-AF17-0E9C9CF923F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12" y="3191"/>
              <a:ext cx="0" cy="4"/>
            </a:xfrm>
            <a:custGeom>
              <a:avLst/>
              <a:gdLst>
                <a:gd name="T0" fmla="*/ 4 h 2"/>
                <a:gd name="T1" fmla="*/ 0 h 2"/>
                <a:gd name="T2" fmla="*/ 4 h 2"/>
                <a:gd name="T3" fmla="*/ 4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07" name="Freeform 409">
              <a:extLst>
                <a:ext uri="{FF2B5EF4-FFF2-40B4-BE49-F238E27FC236}">
                  <a16:creationId xmlns:a16="http://schemas.microsoft.com/office/drawing/2014/main" id="{AD5EFE47-4C3D-4748-96AA-F9A3D093499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99" y="3515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08" name="Freeform 410">
              <a:extLst>
                <a:ext uri="{FF2B5EF4-FFF2-40B4-BE49-F238E27FC236}">
                  <a16:creationId xmlns:a16="http://schemas.microsoft.com/office/drawing/2014/main" id="{55CD836C-4CDA-1F4A-9E42-4380266416B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24" y="3222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09" name="Freeform 411">
              <a:extLst>
                <a:ext uri="{FF2B5EF4-FFF2-40B4-BE49-F238E27FC236}">
                  <a16:creationId xmlns:a16="http://schemas.microsoft.com/office/drawing/2014/main" id="{FE8191EA-F53C-5C49-9919-7A0A5E6286F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40" y="3608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10" name="Rectangle 412">
              <a:extLst>
                <a:ext uri="{FF2B5EF4-FFF2-40B4-BE49-F238E27FC236}">
                  <a16:creationId xmlns:a16="http://schemas.microsoft.com/office/drawing/2014/main" id="{1F69AFA7-2EC5-6F49-A760-282597E6F421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214" y="3195"/>
              <a:ext cx="1" cy="1"/>
            </a:xfrm>
            <a:prstGeom prst="rect">
              <a:avLst/>
            </a:prstGeom>
            <a:solidFill>
              <a:srgbClr val="00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411" name="Freeform 413">
              <a:extLst>
                <a:ext uri="{FF2B5EF4-FFF2-40B4-BE49-F238E27FC236}">
                  <a16:creationId xmlns:a16="http://schemas.microsoft.com/office/drawing/2014/main" id="{C8C2D598-A9A3-DA4E-A696-45A78C53A61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28" y="3233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12" name="Rectangle 414">
              <a:extLst>
                <a:ext uri="{FF2B5EF4-FFF2-40B4-BE49-F238E27FC236}">
                  <a16:creationId xmlns:a16="http://schemas.microsoft.com/office/drawing/2014/main" id="{E503A9CF-F6FE-F546-9746-D2D2FDD3C598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094" y="3104"/>
              <a:ext cx="1" cy="2"/>
            </a:xfrm>
            <a:prstGeom prst="rect">
              <a:avLst/>
            </a:prstGeom>
            <a:solidFill>
              <a:srgbClr val="00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413" name="Freeform 415">
              <a:extLst>
                <a:ext uri="{FF2B5EF4-FFF2-40B4-BE49-F238E27FC236}">
                  <a16:creationId xmlns:a16="http://schemas.microsoft.com/office/drawing/2014/main" id="{F892EEE2-0E05-964E-AA8E-2B08C74F76B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188" y="318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14" name="Freeform 416">
              <a:extLst>
                <a:ext uri="{FF2B5EF4-FFF2-40B4-BE49-F238E27FC236}">
                  <a16:creationId xmlns:a16="http://schemas.microsoft.com/office/drawing/2014/main" id="{8F1B33F3-C52F-7D4F-97C6-04940A5DC4A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185" y="3186"/>
              <a:ext cx="0" cy="3"/>
            </a:xfrm>
            <a:custGeom>
              <a:avLst/>
              <a:gdLst>
                <a:gd name="T0" fmla="*/ 3 h 1"/>
                <a:gd name="T1" fmla="*/ 0 h 1"/>
                <a:gd name="T2" fmla="*/ 3 h 1"/>
                <a:gd name="T3" fmla="*/ 3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15" name="Freeform 417">
              <a:extLst>
                <a:ext uri="{FF2B5EF4-FFF2-40B4-BE49-F238E27FC236}">
                  <a16:creationId xmlns:a16="http://schemas.microsoft.com/office/drawing/2014/main" id="{94B79B15-FDE3-1840-ABC0-C970E7857FE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99" y="3515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16" name="Freeform 418">
              <a:extLst>
                <a:ext uri="{FF2B5EF4-FFF2-40B4-BE49-F238E27FC236}">
                  <a16:creationId xmlns:a16="http://schemas.microsoft.com/office/drawing/2014/main" id="{5DC516CF-56EC-E144-867F-C4FF4361015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90" y="362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17" name="Freeform 419">
              <a:extLst>
                <a:ext uri="{FF2B5EF4-FFF2-40B4-BE49-F238E27FC236}">
                  <a16:creationId xmlns:a16="http://schemas.microsoft.com/office/drawing/2014/main" id="{6961507C-A96D-DE48-9B0B-9B24E7D2856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149" y="3141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18" name="Rectangle 420">
              <a:extLst>
                <a:ext uri="{FF2B5EF4-FFF2-40B4-BE49-F238E27FC236}">
                  <a16:creationId xmlns:a16="http://schemas.microsoft.com/office/drawing/2014/main" id="{CFEEEF20-018B-CD49-B372-1CDE3080EBCE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215" y="3199"/>
              <a:ext cx="3" cy="1"/>
            </a:xfrm>
            <a:prstGeom prst="rect">
              <a:avLst/>
            </a:prstGeom>
            <a:solidFill>
              <a:srgbClr val="00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419" name="Freeform 421">
              <a:extLst>
                <a:ext uri="{FF2B5EF4-FFF2-40B4-BE49-F238E27FC236}">
                  <a16:creationId xmlns:a16="http://schemas.microsoft.com/office/drawing/2014/main" id="{E95FCF66-B822-424A-A63D-3C8379F748F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62" y="3645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20" name="Freeform 422">
              <a:extLst>
                <a:ext uri="{FF2B5EF4-FFF2-40B4-BE49-F238E27FC236}">
                  <a16:creationId xmlns:a16="http://schemas.microsoft.com/office/drawing/2014/main" id="{2D961709-5A69-FA4F-BAC2-957596A2B7F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88" y="3626"/>
              <a:ext cx="0" cy="3"/>
            </a:xfrm>
            <a:custGeom>
              <a:avLst/>
              <a:gdLst>
                <a:gd name="T0" fmla="*/ 3 h 1"/>
                <a:gd name="T1" fmla="*/ 0 h 1"/>
                <a:gd name="T2" fmla="*/ 3 h 1"/>
                <a:gd name="T3" fmla="*/ 3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21" name="Freeform 423">
              <a:extLst>
                <a:ext uri="{FF2B5EF4-FFF2-40B4-BE49-F238E27FC236}">
                  <a16:creationId xmlns:a16="http://schemas.microsoft.com/office/drawing/2014/main" id="{9D44FFE0-3312-F141-95A6-10A86280D36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154" y="3150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22" name="Freeform 424">
              <a:extLst>
                <a:ext uri="{FF2B5EF4-FFF2-40B4-BE49-F238E27FC236}">
                  <a16:creationId xmlns:a16="http://schemas.microsoft.com/office/drawing/2014/main" id="{EBDF3119-736F-A44B-85B9-2453BEB3659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14" y="3195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23" name="Freeform 425">
              <a:extLst>
                <a:ext uri="{FF2B5EF4-FFF2-40B4-BE49-F238E27FC236}">
                  <a16:creationId xmlns:a16="http://schemas.microsoft.com/office/drawing/2014/main" id="{E4584E41-6AA3-FD41-BEB5-3E29A17452C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08" y="3406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24" name="Freeform 426">
              <a:extLst>
                <a:ext uri="{FF2B5EF4-FFF2-40B4-BE49-F238E27FC236}">
                  <a16:creationId xmlns:a16="http://schemas.microsoft.com/office/drawing/2014/main" id="{AF4783B8-75F0-A744-A7AB-8548D871CFD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149" y="3141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25" name="Freeform 427">
              <a:extLst>
                <a:ext uri="{FF2B5EF4-FFF2-40B4-BE49-F238E27FC236}">
                  <a16:creationId xmlns:a16="http://schemas.microsoft.com/office/drawing/2014/main" id="{BC1289C9-45E1-7C4A-93F1-FC03FD47622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14" y="3191"/>
              <a:ext cx="0" cy="4"/>
            </a:xfrm>
            <a:custGeom>
              <a:avLst/>
              <a:gdLst>
                <a:gd name="T0" fmla="*/ 0 h 2"/>
                <a:gd name="T1" fmla="*/ 4 h 2"/>
                <a:gd name="T2" fmla="*/ 0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26" name="Freeform 428">
              <a:extLst>
                <a:ext uri="{FF2B5EF4-FFF2-40B4-BE49-F238E27FC236}">
                  <a16:creationId xmlns:a16="http://schemas.microsoft.com/office/drawing/2014/main" id="{62A23D73-B3F8-694B-9249-FBEC11D8DF8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899" y="2596"/>
              <a:ext cx="432" cy="456"/>
            </a:xfrm>
            <a:custGeom>
              <a:avLst/>
              <a:gdLst>
                <a:gd name="T0" fmla="*/ 12 w 244"/>
                <a:gd name="T1" fmla="*/ 76 h 264"/>
                <a:gd name="T2" fmla="*/ 30 w 244"/>
                <a:gd name="T3" fmla="*/ 135 h 264"/>
                <a:gd name="T4" fmla="*/ 42 w 244"/>
                <a:gd name="T5" fmla="*/ 178 h 264"/>
                <a:gd name="T6" fmla="*/ 51 w 244"/>
                <a:gd name="T7" fmla="*/ 211 h 264"/>
                <a:gd name="T8" fmla="*/ 60 w 244"/>
                <a:gd name="T9" fmla="*/ 238 h 264"/>
                <a:gd name="T10" fmla="*/ 66 w 244"/>
                <a:gd name="T11" fmla="*/ 254 h 264"/>
                <a:gd name="T12" fmla="*/ 78 w 244"/>
                <a:gd name="T13" fmla="*/ 269 h 264"/>
                <a:gd name="T14" fmla="*/ 83 w 244"/>
                <a:gd name="T15" fmla="*/ 287 h 264"/>
                <a:gd name="T16" fmla="*/ 89 w 244"/>
                <a:gd name="T17" fmla="*/ 299 h 264"/>
                <a:gd name="T18" fmla="*/ 80 w 244"/>
                <a:gd name="T19" fmla="*/ 311 h 264"/>
                <a:gd name="T20" fmla="*/ 80 w 244"/>
                <a:gd name="T21" fmla="*/ 335 h 264"/>
                <a:gd name="T22" fmla="*/ 80 w 244"/>
                <a:gd name="T23" fmla="*/ 354 h 264"/>
                <a:gd name="T24" fmla="*/ 87 w 244"/>
                <a:gd name="T25" fmla="*/ 373 h 264"/>
                <a:gd name="T26" fmla="*/ 87 w 244"/>
                <a:gd name="T27" fmla="*/ 397 h 264"/>
                <a:gd name="T28" fmla="*/ 96 w 244"/>
                <a:gd name="T29" fmla="*/ 420 h 264"/>
                <a:gd name="T30" fmla="*/ 104 w 244"/>
                <a:gd name="T31" fmla="*/ 440 h 264"/>
                <a:gd name="T32" fmla="*/ 120 w 244"/>
                <a:gd name="T33" fmla="*/ 454 h 264"/>
                <a:gd name="T34" fmla="*/ 170 w 244"/>
                <a:gd name="T35" fmla="*/ 451 h 264"/>
                <a:gd name="T36" fmla="*/ 204 w 244"/>
                <a:gd name="T37" fmla="*/ 447 h 264"/>
                <a:gd name="T38" fmla="*/ 243 w 244"/>
                <a:gd name="T39" fmla="*/ 444 h 264"/>
                <a:gd name="T40" fmla="*/ 276 w 244"/>
                <a:gd name="T41" fmla="*/ 442 h 264"/>
                <a:gd name="T42" fmla="*/ 319 w 244"/>
                <a:gd name="T43" fmla="*/ 439 h 264"/>
                <a:gd name="T44" fmla="*/ 342 w 244"/>
                <a:gd name="T45" fmla="*/ 447 h 264"/>
                <a:gd name="T46" fmla="*/ 358 w 244"/>
                <a:gd name="T47" fmla="*/ 454 h 264"/>
                <a:gd name="T48" fmla="*/ 358 w 244"/>
                <a:gd name="T49" fmla="*/ 439 h 264"/>
                <a:gd name="T50" fmla="*/ 352 w 244"/>
                <a:gd name="T51" fmla="*/ 420 h 264"/>
                <a:gd name="T52" fmla="*/ 358 w 244"/>
                <a:gd name="T53" fmla="*/ 408 h 264"/>
                <a:gd name="T54" fmla="*/ 372 w 244"/>
                <a:gd name="T55" fmla="*/ 411 h 264"/>
                <a:gd name="T56" fmla="*/ 388 w 244"/>
                <a:gd name="T57" fmla="*/ 411 h 264"/>
                <a:gd name="T58" fmla="*/ 400 w 244"/>
                <a:gd name="T59" fmla="*/ 402 h 264"/>
                <a:gd name="T60" fmla="*/ 397 w 244"/>
                <a:gd name="T61" fmla="*/ 382 h 264"/>
                <a:gd name="T62" fmla="*/ 405 w 244"/>
                <a:gd name="T63" fmla="*/ 359 h 264"/>
                <a:gd name="T64" fmla="*/ 407 w 244"/>
                <a:gd name="T65" fmla="*/ 347 h 264"/>
                <a:gd name="T66" fmla="*/ 411 w 244"/>
                <a:gd name="T67" fmla="*/ 328 h 264"/>
                <a:gd name="T68" fmla="*/ 414 w 244"/>
                <a:gd name="T69" fmla="*/ 314 h 264"/>
                <a:gd name="T70" fmla="*/ 418 w 244"/>
                <a:gd name="T71" fmla="*/ 292 h 264"/>
                <a:gd name="T72" fmla="*/ 423 w 244"/>
                <a:gd name="T73" fmla="*/ 278 h 264"/>
                <a:gd name="T74" fmla="*/ 425 w 244"/>
                <a:gd name="T75" fmla="*/ 266 h 264"/>
                <a:gd name="T76" fmla="*/ 405 w 244"/>
                <a:gd name="T77" fmla="*/ 256 h 264"/>
                <a:gd name="T78" fmla="*/ 402 w 244"/>
                <a:gd name="T79" fmla="*/ 242 h 264"/>
                <a:gd name="T80" fmla="*/ 393 w 244"/>
                <a:gd name="T81" fmla="*/ 230 h 264"/>
                <a:gd name="T82" fmla="*/ 379 w 244"/>
                <a:gd name="T83" fmla="*/ 219 h 264"/>
                <a:gd name="T84" fmla="*/ 372 w 244"/>
                <a:gd name="T85" fmla="*/ 207 h 264"/>
                <a:gd name="T86" fmla="*/ 370 w 244"/>
                <a:gd name="T87" fmla="*/ 200 h 264"/>
                <a:gd name="T88" fmla="*/ 361 w 244"/>
                <a:gd name="T89" fmla="*/ 180 h 264"/>
                <a:gd name="T90" fmla="*/ 347 w 244"/>
                <a:gd name="T91" fmla="*/ 173 h 264"/>
                <a:gd name="T92" fmla="*/ 331 w 244"/>
                <a:gd name="T93" fmla="*/ 162 h 264"/>
                <a:gd name="T94" fmla="*/ 322 w 244"/>
                <a:gd name="T95" fmla="*/ 154 h 264"/>
                <a:gd name="T96" fmla="*/ 320 w 244"/>
                <a:gd name="T97" fmla="*/ 140 h 264"/>
                <a:gd name="T98" fmla="*/ 301 w 244"/>
                <a:gd name="T99" fmla="*/ 128 h 264"/>
                <a:gd name="T100" fmla="*/ 287 w 244"/>
                <a:gd name="T101" fmla="*/ 114 h 264"/>
                <a:gd name="T102" fmla="*/ 266 w 244"/>
                <a:gd name="T103" fmla="*/ 102 h 264"/>
                <a:gd name="T104" fmla="*/ 251 w 244"/>
                <a:gd name="T105" fmla="*/ 85 h 264"/>
                <a:gd name="T106" fmla="*/ 237 w 244"/>
                <a:gd name="T107" fmla="*/ 66 h 264"/>
                <a:gd name="T108" fmla="*/ 220 w 244"/>
                <a:gd name="T109" fmla="*/ 50 h 264"/>
                <a:gd name="T110" fmla="*/ 202 w 244"/>
                <a:gd name="T111" fmla="*/ 40 h 264"/>
                <a:gd name="T112" fmla="*/ 184 w 244"/>
                <a:gd name="T113" fmla="*/ 33 h 264"/>
                <a:gd name="T114" fmla="*/ 189 w 244"/>
                <a:gd name="T115" fmla="*/ 19 h 264"/>
                <a:gd name="T116" fmla="*/ 198 w 244"/>
                <a:gd name="T117" fmla="*/ 9 h 264"/>
                <a:gd name="T118" fmla="*/ 168 w 244"/>
                <a:gd name="T119" fmla="*/ 5 h 264"/>
                <a:gd name="T120" fmla="*/ 115 w 244"/>
                <a:gd name="T121" fmla="*/ 14 h 264"/>
                <a:gd name="T122" fmla="*/ 73 w 244"/>
                <a:gd name="T123" fmla="*/ 19 h 264"/>
                <a:gd name="T124" fmla="*/ 30 w 244"/>
                <a:gd name="T125" fmla="*/ 26 h 2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44" h="264">
                  <a:moveTo>
                    <a:pt x="0" y="17"/>
                  </a:move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6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9"/>
                  </a:lnTo>
                  <a:lnTo>
                    <a:pt x="11" y="55"/>
                  </a:lnTo>
                  <a:lnTo>
                    <a:pt x="11" y="57"/>
                  </a:lnTo>
                  <a:lnTo>
                    <a:pt x="12" y="58"/>
                  </a:lnTo>
                  <a:lnTo>
                    <a:pt x="12" y="59"/>
                  </a:lnTo>
                  <a:lnTo>
                    <a:pt x="12" y="60"/>
                  </a:lnTo>
                  <a:lnTo>
                    <a:pt x="13" y="62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5" y="68"/>
                  </a:lnTo>
                  <a:lnTo>
                    <a:pt x="15" y="69"/>
                  </a:lnTo>
                  <a:lnTo>
                    <a:pt x="15" y="72"/>
                  </a:lnTo>
                  <a:lnTo>
                    <a:pt x="15" y="73"/>
                  </a:lnTo>
                  <a:lnTo>
                    <a:pt x="17" y="75"/>
                  </a:lnTo>
                  <a:lnTo>
                    <a:pt x="17" y="78"/>
                  </a:lnTo>
                  <a:lnTo>
                    <a:pt x="17" y="79"/>
                  </a:lnTo>
                  <a:lnTo>
                    <a:pt x="18" y="81"/>
                  </a:lnTo>
                  <a:lnTo>
                    <a:pt x="18" y="82"/>
                  </a:lnTo>
                  <a:lnTo>
                    <a:pt x="18" y="83"/>
                  </a:lnTo>
                  <a:lnTo>
                    <a:pt x="19" y="84"/>
                  </a:lnTo>
                  <a:lnTo>
                    <a:pt x="19" y="85"/>
                  </a:lnTo>
                  <a:lnTo>
                    <a:pt x="19" y="87"/>
                  </a:lnTo>
                  <a:lnTo>
                    <a:pt x="20" y="88"/>
                  </a:lnTo>
                  <a:lnTo>
                    <a:pt x="20" y="89"/>
                  </a:lnTo>
                  <a:lnTo>
                    <a:pt x="20" y="90"/>
                  </a:lnTo>
                  <a:lnTo>
                    <a:pt x="21" y="90"/>
                  </a:lnTo>
                  <a:lnTo>
                    <a:pt x="21" y="94"/>
                  </a:lnTo>
                  <a:lnTo>
                    <a:pt x="22" y="94"/>
                  </a:lnTo>
                  <a:lnTo>
                    <a:pt x="22" y="96"/>
                  </a:lnTo>
                  <a:lnTo>
                    <a:pt x="23" y="100"/>
                  </a:lnTo>
                  <a:lnTo>
                    <a:pt x="24" y="100"/>
                  </a:lnTo>
                  <a:lnTo>
                    <a:pt x="24" y="102"/>
                  </a:lnTo>
                  <a:lnTo>
                    <a:pt x="24" y="103"/>
                  </a:lnTo>
                  <a:lnTo>
                    <a:pt x="25" y="105"/>
                  </a:lnTo>
                  <a:lnTo>
                    <a:pt x="25" y="106"/>
                  </a:lnTo>
                  <a:lnTo>
                    <a:pt x="25" y="107"/>
                  </a:lnTo>
                  <a:lnTo>
                    <a:pt x="25" y="108"/>
                  </a:lnTo>
                  <a:lnTo>
                    <a:pt x="25" y="109"/>
                  </a:lnTo>
                  <a:lnTo>
                    <a:pt x="25" y="110"/>
                  </a:lnTo>
                  <a:lnTo>
                    <a:pt x="27" y="111"/>
                  </a:lnTo>
                  <a:lnTo>
                    <a:pt x="27" y="113"/>
                  </a:lnTo>
                  <a:lnTo>
                    <a:pt x="27" y="114"/>
                  </a:lnTo>
                  <a:lnTo>
                    <a:pt x="27" y="117"/>
                  </a:lnTo>
                  <a:lnTo>
                    <a:pt x="28" y="117"/>
                  </a:lnTo>
                  <a:lnTo>
                    <a:pt x="28" y="118"/>
                  </a:lnTo>
                  <a:lnTo>
                    <a:pt x="28" y="119"/>
                  </a:lnTo>
                  <a:lnTo>
                    <a:pt x="28" y="120"/>
                  </a:lnTo>
                  <a:lnTo>
                    <a:pt x="29" y="120"/>
                  </a:lnTo>
                  <a:lnTo>
                    <a:pt x="29" y="122"/>
                  </a:lnTo>
                  <a:lnTo>
                    <a:pt x="30" y="124"/>
                  </a:lnTo>
                  <a:lnTo>
                    <a:pt x="30" y="125"/>
                  </a:lnTo>
                  <a:lnTo>
                    <a:pt x="30" y="126"/>
                  </a:lnTo>
                  <a:lnTo>
                    <a:pt x="31" y="126"/>
                  </a:lnTo>
                  <a:lnTo>
                    <a:pt x="31" y="127"/>
                  </a:lnTo>
                  <a:lnTo>
                    <a:pt x="31" y="128"/>
                  </a:lnTo>
                  <a:lnTo>
                    <a:pt x="31" y="129"/>
                  </a:lnTo>
                  <a:lnTo>
                    <a:pt x="32" y="131"/>
                  </a:lnTo>
                  <a:lnTo>
                    <a:pt x="32" y="132"/>
                  </a:lnTo>
                  <a:lnTo>
                    <a:pt x="32" y="133"/>
                  </a:lnTo>
                  <a:lnTo>
                    <a:pt x="33" y="133"/>
                  </a:lnTo>
                  <a:lnTo>
                    <a:pt x="33" y="134"/>
                  </a:lnTo>
                  <a:lnTo>
                    <a:pt x="33" y="135"/>
                  </a:lnTo>
                  <a:lnTo>
                    <a:pt x="33" y="136"/>
                  </a:lnTo>
                  <a:lnTo>
                    <a:pt x="34" y="136"/>
                  </a:lnTo>
                  <a:lnTo>
                    <a:pt x="34" y="137"/>
                  </a:lnTo>
                  <a:lnTo>
                    <a:pt x="34" y="138"/>
                  </a:lnTo>
                  <a:lnTo>
                    <a:pt x="34" y="139"/>
                  </a:lnTo>
                  <a:lnTo>
                    <a:pt x="35" y="139"/>
                  </a:lnTo>
                  <a:lnTo>
                    <a:pt x="35" y="140"/>
                  </a:lnTo>
                  <a:lnTo>
                    <a:pt x="35" y="141"/>
                  </a:lnTo>
                  <a:lnTo>
                    <a:pt x="35" y="142"/>
                  </a:lnTo>
                  <a:lnTo>
                    <a:pt x="35" y="143"/>
                  </a:lnTo>
                  <a:lnTo>
                    <a:pt x="37" y="143"/>
                  </a:lnTo>
                  <a:lnTo>
                    <a:pt x="37" y="144"/>
                  </a:lnTo>
                  <a:lnTo>
                    <a:pt x="37" y="145"/>
                  </a:lnTo>
                  <a:lnTo>
                    <a:pt x="37" y="146"/>
                  </a:lnTo>
                  <a:lnTo>
                    <a:pt x="38" y="146"/>
                  </a:lnTo>
                  <a:lnTo>
                    <a:pt x="38" y="147"/>
                  </a:lnTo>
                  <a:lnTo>
                    <a:pt x="37" y="147"/>
                  </a:lnTo>
                  <a:lnTo>
                    <a:pt x="38" y="148"/>
                  </a:lnTo>
                  <a:lnTo>
                    <a:pt x="39" y="148"/>
                  </a:lnTo>
                  <a:lnTo>
                    <a:pt x="39" y="150"/>
                  </a:lnTo>
                  <a:lnTo>
                    <a:pt x="40" y="150"/>
                  </a:lnTo>
                  <a:lnTo>
                    <a:pt x="39" y="150"/>
                  </a:lnTo>
                  <a:lnTo>
                    <a:pt x="39" y="152"/>
                  </a:lnTo>
                  <a:lnTo>
                    <a:pt x="40" y="152"/>
                  </a:lnTo>
                  <a:lnTo>
                    <a:pt x="40" y="154"/>
                  </a:lnTo>
                  <a:lnTo>
                    <a:pt x="41" y="154"/>
                  </a:lnTo>
                  <a:lnTo>
                    <a:pt x="42" y="154"/>
                  </a:lnTo>
                  <a:lnTo>
                    <a:pt x="42" y="155"/>
                  </a:lnTo>
                  <a:lnTo>
                    <a:pt x="43" y="155"/>
                  </a:lnTo>
                  <a:lnTo>
                    <a:pt x="43" y="156"/>
                  </a:lnTo>
                  <a:lnTo>
                    <a:pt x="44" y="156"/>
                  </a:lnTo>
                  <a:lnTo>
                    <a:pt x="44" y="157"/>
                  </a:lnTo>
                  <a:lnTo>
                    <a:pt x="45" y="157"/>
                  </a:lnTo>
                  <a:lnTo>
                    <a:pt x="45" y="158"/>
                  </a:lnTo>
                  <a:lnTo>
                    <a:pt x="45" y="159"/>
                  </a:lnTo>
                  <a:lnTo>
                    <a:pt x="45" y="160"/>
                  </a:lnTo>
                  <a:lnTo>
                    <a:pt x="45" y="161"/>
                  </a:lnTo>
                  <a:lnTo>
                    <a:pt x="45" y="162"/>
                  </a:lnTo>
                  <a:lnTo>
                    <a:pt x="47" y="162"/>
                  </a:lnTo>
                  <a:lnTo>
                    <a:pt x="47" y="163"/>
                  </a:lnTo>
                  <a:lnTo>
                    <a:pt x="47" y="164"/>
                  </a:lnTo>
                  <a:lnTo>
                    <a:pt x="47" y="165"/>
                  </a:lnTo>
                  <a:lnTo>
                    <a:pt x="47" y="166"/>
                  </a:lnTo>
                  <a:lnTo>
                    <a:pt x="47" y="167"/>
                  </a:lnTo>
                  <a:lnTo>
                    <a:pt x="47" y="168"/>
                  </a:lnTo>
                  <a:lnTo>
                    <a:pt x="45" y="168"/>
                  </a:lnTo>
                  <a:lnTo>
                    <a:pt x="45" y="169"/>
                  </a:lnTo>
                  <a:lnTo>
                    <a:pt x="47" y="169"/>
                  </a:lnTo>
                  <a:lnTo>
                    <a:pt x="47" y="170"/>
                  </a:lnTo>
                  <a:lnTo>
                    <a:pt x="48" y="170"/>
                  </a:lnTo>
                  <a:lnTo>
                    <a:pt x="49" y="170"/>
                  </a:lnTo>
                  <a:lnTo>
                    <a:pt x="49" y="171"/>
                  </a:lnTo>
                  <a:lnTo>
                    <a:pt x="50" y="171"/>
                  </a:lnTo>
                  <a:lnTo>
                    <a:pt x="51" y="171"/>
                  </a:lnTo>
                  <a:lnTo>
                    <a:pt x="51" y="172"/>
                  </a:lnTo>
                  <a:lnTo>
                    <a:pt x="52" y="172"/>
                  </a:lnTo>
                  <a:lnTo>
                    <a:pt x="52" y="173"/>
                  </a:lnTo>
                  <a:lnTo>
                    <a:pt x="51" y="173"/>
                  </a:lnTo>
                  <a:lnTo>
                    <a:pt x="50" y="173"/>
                  </a:lnTo>
                  <a:lnTo>
                    <a:pt x="50" y="174"/>
                  </a:lnTo>
                  <a:lnTo>
                    <a:pt x="51" y="174"/>
                  </a:lnTo>
                  <a:lnTo>
                    <a:pt x="51" y="175"/>
                  </a:lnTo>
                  <a:lnTo>
                    <a:pt x="50" y="175"/>
                  </a:lnTo>
                  <a:lnTo>
                    <a:pt x="49" y="176"/>
                  </a:lnTo>
                  <a:lnTo>
                    <a:pt x="48" y="176"/>
                  </a:lnTo>
                  <a:lnTo>
                    <a:pt x="48" y="177"/>
                  </a:lnTo>
                  <a:lnTo>
                    <a:pt x="48" y="176"/>
                  </a:lnTo>
                  <a:lnTo>
                    <a:pt x="49" y="176"/>
                  </a:lnTo>
                  <a:lnTo>
                    <a:pt x="49" y="177"/>
                  </a:lnTo>
                  <a:lnTo>
                    <a:pt x="48" y="177"/>
                  </a:lnTo>
                  <a:lnTo>
                    <a:pt x="48" y="178"/>
                  </a:lnTo>
                  <a:lnTo>
                    <a:pt x="47" y="178"/>
                  </a:lnTo>
                  <a:lnTo>
                    <a:pt x="45" y="180"/>
                  </a:lnTo>
                  <a:lnTo>
                    <a:pt x="45" y="182"/>
                  </a:lnTo>
                  <a:lnTo>
                    <a:pt x="45" y="183"/>
                  </a:lnTo>
                  <a:lnTo>
                    <a:pt x="45" y="184"/>
                  </a:lnTo>
                  <a:lnTo>
                    <a:pt x="45" y="185"/>
                  </a:lnTo>
                  <a:lnTo>
                    <a:pt x="45" y="186"/>
                  </a:lnTo>
                  <a:lnTo>
                    <a:pt x="45" y="187"/>
                  </a:lnTo>
                  <a:lnTo>
                    <a:pt x="47" y="187"/>
                  </a:lnTo>
                  <a:lnTo>
                    <a:pt x="45" y="187"/>
                  </a:lnTo>
                  <a:lnTo>
                    <a:pt x="45" y="188"/>
                  </a:lnTo>
                  <a:lnTo>
                    <a:pt x="45" y="189"/>
                  </a:lnTo>
                  <a:lnTo>
                    <a:pt x="45" y="190"/>
                  </a:lnTo>
                  <a:lnTo>
                    <a:pt x="45" y="191"/>
                  </a:lnTo>
                  <a:lnTo>
                    <a:pt x="45" y="192"/>
                  </a:lnTo>
                  <a:lnTo>
                    <a:pt x="45" y="193"/>
                  </a:lnTo>
                  <a:lnTo>
                    <a:pt x="45" y="194"/>
                  </a:lnTo>
                  <a:lnTo>
                    <a:pt x="44" y="194"/>
                  </a:lnTo>
                  <a:lnTo>
                    <a:pt x="44" y="195"/>
                  </a:lnTo>
                  <a:lnTo>
                    <a:pt x="44" y="196"/>
                  </a:lnTo>
                  <a:lnTo>
                    <a:pt x="44" y="195"/>
                  </a:lnTo>
                  <a:lnTo>
                    <a:pt x="43" y="196"/>
                  </a:lnTo>
                  <a:lnTo>
                    <a:pt x="44" y="196"/>
                  </a:lnTo>
                  <a:lnTo>
                    <a:pt x="44" y="197"/>
                  </a:lnTo>
                  <a:lnTo>
                    <a:pt x="43" y="197"/>
                  </a:lnTo>
                  <a:lnTo>
                    <a:pt x="43" y="198"/>
                  </a:lnTo>
                  <a:lnTo>
                    <a:pt x="43" y="199"/>
                  </a:lnTo>
                  <a:lnTo>
                    <a:pt x="44" y="199"/>
                  </a:lnTo>
                  <a:lnTo>
                    <a:pt x="44" y="200"/>
                  </a:lnTo>
                  <a:lnTo>
                    <a:pt x="44" y="201"/>
                  </a:lnTo>
                  <a:lnTo>
                    <a:pt x="44" y="202"/>
                  </a:lnTo>
                  <a:lnTo>
                    <a:pt x="45" y="203"/>
                  </a:lnTo>
                  <a:lnTo>
                    <a:pt x="44" y="204"/>
                  </a:lnTo>
                  <a:lnTo>
                    <a:pt x="45" y="204"/>
                  </a:lnTo>
                  <a:lnTo>
                    <a:pt x="45" y="205"/>
                  </a:lnTo>
                  <a:lnTo>
                    <a:pt x="45" y="206"/>
                  </a:lnTo>
                  <a:lnTo>
                    <a:pt x="45" y="208"/>
                  </a:lnTo>
                  <a:lnTo>
                    <a:pt x="47" y="208"/>
                  </a:lnTo>
                  <a:lnTo>
                    <a:pt x="47" y="210"/>
                  </a:lnTo>
                  <a:lnTo>
                    <a:pt x="48" y="210"/>
                  </a:lnTo>
                  <a:lnTo>
                    <a:pt x="48" y="212"/>
                  </a:lnTo>
                  <a:lnTo>
                    <a:pt x="49" y="213"/>
                  </a:lnTo>
                  <a:lnTo>
                    <a:pt x="49" y="214"/>
                  </a:lnTo>
                  <a:lnTo>
                    <a:pt x="49" y="215"/>
                  </a:lnTo>
                  <a:lnTo>
                    <a:pt x="50" y="215"/>
                  </a:lnTo>
                  <a:lnTo>
                    <a:pt x="50" y="216"/>
                  </a:lnTo>
                  <a:lnTo>
                    <a:pt x="49" y="216"/>
                  </a:lnTo>
                  <a:lnTo>
                    <a:pt x="50" y="217"/>
                  </a:lnTo>
                  <a:lnTo>
                    <a:pt x="49" y="217"/>
                  </a:lnTo>
                  <a:lnTo>
                    <a:pt x="49" y="218"/>
                  </a:lnTo>
                  <a:lnTo>
                    <a:pt x="49" y="219"/>
                  </a:lnTo>
                  <a:lnTo>
                    <a:pt x="49" y="220"/>
                  </a:lnTo>
                  <a:lnTo>
                    <a:pt x="49" y="221"/>
                  </a:lnTo>
                  <a:lnTo>
                    <a:pt x="49" y="222"/>
                  </a:lnTo>
                  <a:lnTo>
                    <a:pt x="49" y="223"/>
                  </a:lnTo>
                  <a:lnTo>
                    <a:pt x="49" y="222"/>
                  </a:lnTo>
                  <a:lnTo>
                    <a:pt x="49" y="223"/>
                  </a:lnTo>
                  <a:lnTo>
                    <a:pt x="49" y="224"/>
                  </a:lnTo>
                  <a:lnTo>
                    <a:pt x="49" y="225"/>
                  </a:lnTo>
                  <a:lnTo>
                    <a:pt x="49" y="226"/>
                  </a:lnTo>
                  <a:lnTo>
                    <a:pt x="48" y="227"/>
                  </a:lnTo>
                  <a:lnTo>
                    <a:pt x="49" y="227"/>
                  </a:lnTo>
                  <a:lnTo>
                    <a:pt x="49" y="228"/>
                  </a:lnTo>
                  <a:lnTo>
                    <a:pt x="49" y="229"/>
                  </a:lnTo>
                  <a:lnTo>
                    <a:pt x="49" y="230"/>
                  </a:lnTo>
                  <a:lnTo>
                    <a:pt x="49" y="231"/>
                  </a:lnTo>
                  <a:lnTo>
                    <a:pt x="48" y="232"/>
                  </a:lnTo>
                  <a:lnTo>
                    <a:pt x="48" y="233"/>
                  </a:lnTo>
                  <a:lnTo>
                    <a:pt x="49" y="234"/>
                  </a:lnTo>
                  <a:lnTo>
                    <a:pt x="49" y="236"/>
                  </a:lnTo>
                  <a:lnTo>
                    <a:pt x="49" y="238"/>
                  </a:lnTo>
                  <a:lnTo>
                    <a:pt x="50" y="238"/>
                  </a:lnTo>
                  <a:lnTo>
                    <a:pt x="51" y="238"/>
                  </a:lnTo>
                  <a:lnTo>
                    <a:pt x="51" y="240"/>
                  </a:lnTo>
                  <a:lnTo>
                    <a:pt x="52" y="240"/>
                  </a:lnTo>
                  <a:lnTo>
                    <a:pt x="53" y="241"/>
                  </a:lnTo>
                  <a:lnTo>
                    <a:pt x="54" y="241"/>
                  </a:lnTo>
                  <a:lnTo>
                    <a:pt x="54" y="242"/>
                  </a:lnTo>
                  <a:lnTo>
                    <a:pt x="54" y="243"/>
                  </a:lnTo>
                  <a:lnTo>
                    <a:pt x="55" y="243"/>
                  </a:lnTo>
                  <a:lnTo>
                    <a:pt x="55" y="244"/>
                  </a:lnTo>
                  <a:lnTo>
                    <a:pt x="55" y="245"/>
                  </a:lnTo>
                  <a:lnTo>
                    <a:pt x="55" y="246"/>
                  </a:lnTo>
                  <a:lnTo>
                    <a:pt x="55" y="247"/>
                  </a:lnTo>
                  <a:lnTo>
                    <a:pt x="55" y="248"/>
                  </a:lnTo>
                  <a:lnTo>
                    <a:pt x="55" y="249"/>
                  </a:lnTo>
                  <a:lnTo>
                    <a:pt x="57" y="249"/>
                  </a:lnTo>
                  <a:lnTo>
                    <a:pt x="57" y="250"/>
                  </a:lnTo>
                  <a:lnTo>
                    <a:pt x="57" y="251"/>
                  </a:lnTo>
                  <a:lnTo>
                    <a:pt x="57" y="252"/>
                  </a:lnTo>
                  <a:lnTo>
                    <a:pt x="58" y="253"/>
                  </a:lnTo>
                  <a:lnTo>
                    <a:pt x="59" y="253"/>
                  </a:lnTo>
                  <a:lnTo>
                    <a:pt x="59" y="254"/>
                  </a:lnTo>
                  <a:lnTo>
                    <a:pt x="59" y="255"/>
                  </a:lnTo>
                  <a:lnTo>
                    <a:pt x="60" y="255"/>
                  </a:lnTo>
                  <a:lnTo>
                    <a:pt x="60" y="256"/>
                  </a:lnTo>
                  <a:lnTo>
                    <a:pt x="60" y="257"/>
                  </a:lnTo>
                  <a:lnTo>
                    <a:pt x="60" y="258"/>
                  </a:lnTo>
                  <a:lnTo>
                    <a:pt x="60" y="259"/>
                  </a:lnTo>
                  <a:lnTo>
                    <a:pt x="61" y="259"/>
                  </a:lnTo>
                  <a:lnTo>
                    <a:pt x="61" y="260"/>
                  </a:lnTo>
                  <a:lnTo>
                    <a:pt x="61" y="261"/>
                  </a:lnTo>
                  <a:lnTo>
                    <a:pt x="62" y="262"/>
                  </a:lnTo>
                  <a:lnTo>
                    <a:pt x="63" y="262"/>
                  </a:lnTo>
                  <a:lnTo>
                    <a:pt x="63" y="263"/>
                  </a:lnTo>
                  <a:lnTo>
                    <a:pt x="64" y="263"/>
                  </a:lnTo>
                  <a:lnTo>
                    <a:pt x="64" y="264"/>
                  </a:lnTo>
                  <a:lnTo>
                    <a:pt x="65" y="264"/>
                  </a:lnTo>
                  <a:lnTo>
                    <a:pt x="67" y="264"/>
                  </a:lnTo>
                  <a:lnTo>
                    <a:pt x="68" y="263"/>
                  </a:lnTo>
                  <a:lnTo>
                    <a:pt x="70" y="263"/>
                  </a:lnTo>
                  <a:lnTo>
                    <a:pt x="73" y="263"/>
                  </a:lnTo>
                  <a:lnTo>
                    <a:pt x="75" y="263"/>
                  </a:lnTo>
                  <a:lnTo>
                    <a:pt x="77" y="263"/>
                  </a:lnTo>
                  <a:lnTo>
                    <a:pt x="78" y="263"/>
                  </a:lnTo>
                  <a:lnTo>
                    <a:pt x="80" y="263"/>
                  </a:lnTo>
                  <a:lnTo>
                    <a:pt x="82" y="262"/>
                  </a:lnTo>
                  <a:lnTo>
                    <a:pt x="83" y="262"/>
                  </a:lnTo>
                  <a:lnTo>
                    <a:pt x="85" y="262"/>
                  </a:lnTo>
                  <a:lnTo>
                    <a:pt x="87" y="262"/>
                  </a:lnTo>
                  <a:lnTo>
                    <a:pt x="88" y="262"/>
                  </a:lnTo>
                  <a:lnTo>
                    <a:pt x="91" y="262"/>
                  </a:lnTo>
                  <a:lnTo>
                    <a:pt x="92" y="261"/>
                  </a:lnTo>
                  <a:lnTo>
                    <a:pt x="93" y="261"/>
                  </a:lnTo>
                  <a:lnTo>
                    <a:pt x="94" y="261"/>
                  </a:lnTo>
                  <a:lnTo>
                    <a:pt x="96" y="261"/>
                  </a:lnTo>
                  <a:lnTo>
                    <a:pt x="100" y="261"/>
                  </a:lnTo>
                  <a:lnTo>
                    <a:pt x="101" y="261"/>
                  </a:lnTo>
                  <a:lnTo>
                    <a:pt x="102" y="261"/>
                  </a:lnTo>
                  <a:lnTo>
                    <a:pt x="102" y="260"/>
                  </a:lnTo>
                  <a:lnTo>
                    <a:pt x="104" y="260"/>
                  </a:lnTo>
                  <a:lnTo>
                    <a:pt x="105" y="260"/>
                  </a:lnTo>
                  <a:lnTo>
                    <a:pt x="106" y="260"/>
                  </a:lnTo>
                  <a:lnTo>
                    <a:pt x="107" y="260"/>
                  </a:lnTo>
                  <a:lnTo>
                    <a:pt x="108" y="260"/>
                  </a:lnTo>
                  <a:lnTo>
                    <a:pt x="109" y="260"/>
                  </a:lnTo>
                  <a:lnTo>
                    <a:pt x="110" y="260"/>
                  </a:lnTo>
                  <a:lnTo>
                    <a:pt x="111" y="260"/>
                  </a:lnTo>
                  <a:lnTo>
                    <a:pt x="112" y="260"/>
                  </a:lnTo>
                  <a:lnTo>
                    <a:pt x="114" y="260"/>
                  </a:lnTo>
                  <a:lnTo>
                    <a:pt x="114" y="259"/>
                  </a:lnTo>
                  <a:lnTo>
                    <a:pt x="115" y="259"/>
                  </a:lnTo>
                  <a:lnTo>
                    <a:pt x="116" y="259"/>
                  </a:lnTo>
                  <a:lnTo>
                    <a:pt x="117" y="259"/>
                  </a:lnTo>
                  <a:lnTo>
                    <a:pt x="118" y="259"/>
                  </a:lnTo>
                  <a:lnTo>
                    <a:pt x="119" y="259"/>
                  </a:lnTo>
                  <a:lnTo>
                    <a:pt x="120" y="259"/>
                  </a:lnTo>
                  <a:lnTo>
                    <a:pt x="121" y="259"/>
                  </a:lnTo>
                  <a:lnTo>
                    <a:pt x="122" y="259"/>
                  </a:lnTo>
                  <a:lnTo>
                    <a:pt x="124" y="259"/>
                  </a:lnTo>
                  <a:lnTo>
                    <a:pt x="130" y="258"/>
                  </a:lnTo>
                  <a:lnTo>
                    <a:pt x="131" y="258"/>
                  </a:lnTo>
                  <a:lnTo>
                    <a:pt x="132" y="258"/>
                  </a:lnTo>
                  <a:lnTo>
                    <a:pt x="134" y="258"/>
                  </a:lnTo>
                  <a:lnTo>
                    <a:pt x="135" y="258"/>
                  </a:lnTo>
                  <a:lnTo>
                    <a:pt x="136" y="258"/>
                  </a:lnTo>
                  <a:lnTo>
                    <a:pt x="137" y="258"/>
                  </a:lnTo>
                  <a:lnTo>
                    <a:pt x="137" y="257"/>
                  </a:lnTo>
                  <a:lnTo>
                    <a:pt x="138" y="257"/>
                  </a:lnTo>
                  <a:lnTo>
                    <a:pt x="139" y="257"/>
                  </a:lnTo>
                  <a:lnTo>
                    <a:pt x="140" y="257"/>
                  </a:lnTo>
                  <a:lnTo>
                    <a:pt x="141" y="257"/>
                  </a:lnTo>
                  <a:lnTo>
                    <a:pt x="142" y="257"/>
                  </a:lnTo>
                  <a:lnTo>
                    <a:pt x="144" y="257"/>
                  </a:lnTo>
                  <a:lnTo>
                    <a:pt x="145" y="257"/>
                  </a:lnTo>
                  <a:lnTo>
                    <a:pt x="146" y="257"/>
                  </a:lnTo>
                  <a:lnTo>
                    <a:pt x="147" y="257"/>
                  </a:lnTo>
                  <a:lnTo>
                    <a:pt x="148" y="257"/>
                  </a:lnTo>
                  <a:lnTo>
                    <a:pt x="149" y="256"/>
                  </a:lnTo>
                  <a:lnTo>
                    <a:pt x="150" y="256"/>
                  </a:lnTo>
                  <a:lnTo>
                    <a:pt x="151" y="256"/>
                  </a:lnTo>
                  <a:lnTo>
                    <a:pt x="152" y="256"/>
                  </a:lnTo>
                  <a:lnTo>
                    <a:pt x="153" y="256"/>
                  </a:lnTo>
                  <a:lnTo>
                    <a:pt x="154" y="256"/>
                  </a:lnTo>
                  <a:lnTo>
                    <a:pt x="156" y="256"/>
                  </a:lnTo>
                  <a:lnTo>
                    <a:pt x="157" y="256"/>
                  </a:lnTo>
                  <a:lnTo>
                    <a:pt x="158" y="256"/>
                  </a:lnTo>
                  <a:lnTo>
                    <a:pt x="160" y="255"/>
                  </a:lnTo>
                  <a:lnTo>
                    <a:pt x="161" y="255"/>
                  </a:lnTo>
                  <a:lnTo>
                    <a:pt x="162" y="255"/>
                  </a:lnTo>
                  <a:lnTo>
                    <a:pt x="166" y="255"/>
                  </a:lnTo>
                  <a:lnTo>
                    <a:pt x="167" y="255"/>
                  </a:lnTo>
                  <a:lnTo>
                    <a:pt x="168" y="255"/>
                  </a:lnTo>
                  <a:lnTo>
                    <a:pt x="169" y="255"/>
                  </a:lnTo>
                  <a:lnTo>
                    <a:pt x="170" y="255"/>
                  </a:lnTo>
                  <a:lnTo>
                    <a:pt x="172" y="254"/>
                  </a:lnTo>
                  <a:lnTo>
                    <a:pt x="173" y="254"/>
                  </a:lnTo>
                  <a:lnTo>
                    <a:pt x="174" y="254"/>
                  </a:lnTo>
                  <a:lnTo>
                    <a:pt x="175" y="254"/>
                  </a:lnTo>
                  <a:lnTo>
                    <a:pt x="176" y="254"/>
                  </a:lnTo>
                  <a:lnTo>
                    <a:pt x="177" y="254"/>
                  </a:lnTo>
                  <a:lnTo>
                    <a:pt x="178" y="254"/>
                  </a:lnTo>
                  <a:lnTo>
                    <a:pt x="180" y="254"/>
                  </a:lnTo>
                  <a:lnTo>
                    <a:pt x="181" y="254"/>
                  </a:lnTo>
                  <a:lnTo>
                    <a:pt x="182" y="253"/>
                  </a:lnTo>
                  <a:lnTo>
                    <a:pt x="189" y="253"/>
                  </a:lnTo>
                  <a:lnTo>
                    <a:pt x="190" y="253"/>
                  </a:lnTo>
                  <a:lnTo>
                    <a:pt x="192" y="252"/>
                  </a:lnTo>
                  <a:lnTo>
                    <a:pt x="192" y="253"/>
                  </a:lnTo>
                  <a:lnTo>
                    <a:pt x="192" y="254"/>
                  </a:lnTo>
                  <a:lnTo>
                    <a:pt x="191" y="254"/>
                  </a:lnTo>
                  <a:lnTo>
                    <a:pt x="191" y="255"/>
                  </a:lnTo>
                  <a:lnTo>
                    <a:pt x="192" y="255"/>
                  </a:lnTo>
                  <a:lnTo>
                    <a:pt x="192" y="256"/>
                  </a:lnTo>
                  <a:lnTo>
                    <a:pt x="192" y="257"/>
                  </a:lnTo>
                  <a:lnTo>
                    <a:pt x="193" y="257"/>
                  </a:lnTo>
                  <a:lnTo>
                    <a:pt x="193" y="258"/>
                  </a:lnTo>
                  <a:lnTo>
                    <a:pt x="193" y="259"/>
                  </a:lnTo>
                  <a:lnTo>
                    <a:pt x="193" y="260"/>
                  </a:lnTo>
                  <a:lnTo>
                    <a:pt x="193" y="261"/>
                  </a:lnTo>
                  <a:lnTo>
                    <a:pt x="193" y="262"/>
                  </a:lnTo>
                  <a:lnTo>
                    <a:pt x="194" y="262"/>
                  </a:lnTo>
                  <a:lnTo>
                    <a:pt x="194" y="263"/>
                  </a:lnTo>
                  <a:lnTo>
                    <a:pt x="195" y="264"/>
                  </a:lnTo>
                  <a:lnTo>
                    <a:pt x="194" y="264"/>
                  </a:lnTo>
                  <a:lnTo>
                    <a:pt x="195" y="264"/>
                  </a:lnTo>
                  <a:lnTo>
                    <a:pt x="196" y="264"/>
                  </a:lnTo>
                  <a:lnTo>
                    <a:pt x="197" y="264"/>
                  </a:lnTo>
                  <a:lnTo>
                    <a:pt x="198" y="264"/>
                  </a:lnTo>
                  <a:lnTo>
                    <a:pt x="199" y="264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2" y="263"/>
                  </a:lnTo>
                  <a:lnTo>
                    <a:pt x="202" y="262"/>
                  </a:lnTo>
                  <a:lnTo>
                    <a:pt x="202" y="261"/>
                  </a:lnTo>
                  <a:lnTo>
                    <a:pt x="202" y="260"/>
                  </a:lnTo>
                  <a:lnTo>
                    <a:pt x="202" y="259"/>
                  </a:lnTo>
                  <a:lnTo>
                    <a:pt x="202" y="258"/>
                  </a:lnTo>
                  <a:lnTo>
                    <a:pt x="202" y="257"/>
                  </a:lnTo>
                  <a:lnTo>
                    <a:pt x="202" y="256"/>
                  </a:lnTo>
                  <a:lnTo>
                    <a:pt x="202" y="255"/>
                  </a:lnTo>
                  <a:lnTo>
                    <a:pt x="202" y="254"/>
                  </a:lnTo>
                  <a:lnTo>
                    <a:pt x="202" y="253"/>
                  </a:lnTo>
                  <a:lnTo>
                    <a:pt x="202" y="252"/>
                  </a:lnTo>
                  <a:lnTo>
                    <a:pt x="202" y="251"/>
                  </a:lnTo>
                  <a:lnTo>
                    <a:pt x="202" y="250"/>
                  </a:lnTo>
                  <a:lnTo>
                    <a:pt x="202" y="249"/>
                  </a:lnTo>
                  <a:lnTo>
                    <a:pt x="200" y="249"/>
                  </a:lnTo>
                  <a:lnTo>
                    <a:pt x="200" y="248"/>
                  </a:lnTo>
                  <a:lnTo>
                    <a:pt x="200" y="247"/>
                  </a:lnTo>
                  <a:lnTo>
                    <a:pt x="200" y="246"/>
                  </a:lnTo>
                  <a:lnTo>
                    <a:pt x="199" y="246"/>
                  </a:lnTo>
                  <a:lnTo>
                    <a:pt x="199" y="245"/>
                  </a:lnTo>
                  <a:lnTo>
                    <a:pt x="199" y="244"/>
                  </a:lnTo>
                  <a:lnTo>
                    <a:pt x="199" y="243"/>
                  </a:lnTo>
                  <a:lnTo>
                    <a:pt x="200" y="243"/>
                  </a:lnTo>
                  <a:lnTo>
                    <a:pt x="199" y="242"/>
                  </a:lnTo>
                  <a:lnTo>
                    <a:pt x="199" y="241"/>
                  </a:lnTo>
                  <a:lnTo>
                    <a:pt x="199" y="240"/>
                  </a:lnTo>
                  <a:lnTo>
                    <a:pt x="200" y="240"/>
                  </a:lnTo>
                  <a:lnTo>
                    <a:pt x="200" y="238"/>
                  </a:lnTo>
                  <a:lnTo>
                    <a:pt x="199" y="238"/>
                  </a:lnTo>
                  <a:lnTo>
                    <a:pt x="200" y="238"/>
                  </a:lnTo>
                  <a:lnTo>
                    <a:pt x="202" y="238"/>
                  </a:lnTo>
                  <a:lnTo>
                    <a:pt x="202" y="236"/>
                  </a:lnTo>
                  <a:lnTo>
                    <a:pt x="202" y="234"/>
                  </a:lnTo>
                  <a:lnTo>
                    <a:pt x="203" y="234"/>
                  </a:lnTo>
                  <a:lnTo>
                    <a:pt x="202" y="234"/>
                  </a:lnTo>
                  <a:lnTo>
                    <a:pt x="203" y="234"/>
                  </a:lnTo>
                  <a:lnTo>
                    <a:pt x="203" y="236"/>
                  </a:lnTo>
                  <a:lnTo>
                    <a:pt x="204" y="236"/>
                  </a:lnTo>
                  <a:lnTo>
                    <a:pt x="204" y="234"/>
                  </a:lnTo>
                  <a:lnTo>
                    <a:pt x="205" y="234"/>
                  </a:lnTo>
                  <a:lnTo>
                    <a:pt x="205" y="236"/>
                  </a:lnTo>
                  <a:lnTo>
                    <a:pt x="206" y="236"/>
                  </a:lnTo>
                  <a:lnTo>
                    <a:pt x="207" y="236"/>
                  </a:lnTo>
                  <a:lnTo>
                    <a:pt x="208" y="236"/>
                  </a:lnTo>
                  <a:lnTo>
                    <a:pt x="209" y="236"/>
                  </a:lnTo>
                  <a:lnTo>
                    <a:pt x="210" y="236"/>
                  </a:lnTo>
                  <a:lnTo>
                    <a:pt x="210" y="238"/>
                  </a:lnTo>
                  <a:lnTo>
                    <a:pt x="212" y="238"/>
                  </a:lnTo>
                  <a:lnTo>
                    <a:pt x="212" y="236"/>
                  </a:lnTo>
                  <a:lnTo>
                    <a:pt x="213" y="238"/>
                  </a:lnTo>
                  <a:lnTo>
                    <a:pt x="212" y="238"/>
                  </a:lnTo>
                  <a:lnTo>
                    <a:pt x="213" y="238"/>
                  </a:lnTo>
                  <a:lnTo>
                    <a:pt x="214" y="238"/>
                  </a:lnTo>
                  <a:lnTo>
                    <a:pt x="215" y="238"/>
                  </a:lnTo>
                  <a:lnTo>
                    <a:pt x="216" y="238"/>
                  </a:lnTo>
                  <a:lnTo>
                    <a:pt x="217" y="238"/>
                  </a:lnTo>
                  <a:lnTo>
                    <a:pt x="216" y="238"/>
                  </a:lnTo>
                  <a:lnTo>
                    <a:pt x="217" y="238"/>
                  </a:lnTo>
                  <a:lnTo>
                    <a:pt x="218" y="238"/>
                  </a:lnTo>
                  <a:lnTo>
                    <a:pt x="219" y="238"/>
                  </a:lnTo>
                  <a:lnTo>
                    <a:pt x="220" y="238"/>
                  </a:lnTo>
                  <a:lnTo>
                    <a:pt x="222" y="238"/>
                  </a:lnTo>
                  <a:lnTo>
                    <a:pt x="223" y="238"/>
                  </a:lnTo>
                  <a:lnTo>
                    <a:pt x="224" y="238"/>
                  </a:lnTo>
                  <a:lnTo>
                    <a:pt x="225" y="238"/>
                  </a:lnTo>
                  <a:lnTo>
                    <a:pt x="226" y="238"/>
                  </a:lnTo>
                  <a:lnTo>
                    <a:pt x="227" y="238"/>
                  </a:lnTo>
                  <a:lnTo>
                    <a:pt x="227" y="236"/>
                  </a:lnTo>
                  <a:lnTo>
                    <a:pt x="226" y="236"/>
                  </a:lnTo>
                  <a:lnTo>
                    <a:pt x="226" y="234"/>
                  </a:lnTo>
                  <a:lnTo>
                    <a:pt x="226" y="233"/>
                  </a:lnTo>
                  <a:lnTo>
                    <a:pt x="227" y="232"/>
                  </a:lnTo>
                  <a:lnTo>
                    <a:pt x="227" y="231"/>
                  </a:lnTo>
                  <a:lnTo>
                    <a:pt x="227" y="230"/>
                  </a:lnTo>
                  <a:lnTo>
                    <a:pt x="227" y="229"/>
                  </a:lnTo>
                  <a:lnTo>
                    <a:pt x="227" y="228"/>
                  </a:lnTo>
                  <a:lnTo>
                    <a:pt x="227" y="227"/>
                  </a:lnTo>
                  <a:lnTo>
                    <a:pt x="228" y="227"/>
                  </a:lnTo>
                  <a:lnTo>
                    <a:pt x="228" y="226"/>
                  </a:lnTo>
                  <a:lnTo>
                    <a:pt x="228" y="225"/>
                  </a:lnTo>
                  <a:lnTo>
                    <a:pt x="227" y="224"/>
                  </a:lnTo>
                  <a:lnTo>
                    <a:pt x="227" y="223"/>
                  </a:lnTo>
                  <a:lnTo>
                    <a:pt x="227" y="222"/>
                  </a:lnTo>
                  <a:lnTo>
                    <a:pt x="226" y="222"/>
                  </a:lnTo>
                  <a:lnTo>
                    <a:pt x="225" y="223"/>
                  </a:lnTo>
                  <a:lnTo>
                    <a:pt x="224" y="223"/>
                  </a:lnTo>
                  <a:lnTo>
                    <a:pt x="223" y="222"/>
                  </a:lnTo>
                  <a:lnTo>
                    <a:pt x="223" y="221"/>
                  </a:lnTo>
                  <a:lnTo>
                    <a:pt x="224" y="221"/>
                  </a:lnTo>
                  <a:lnTo>
                    <a:pt x="224" y="220"/>
                  </a:lnTo>
                  <a:lnTo>
                    <a:pt x="225" y="220"/>
                  </a:lnTo>
                  <a:lnTo>
                    <a:pt x="226" y="220"/>
                  </a:lnTo>
                  <a:lnTo>
                    <a:pt x="226" y="219"/>
                  </a:lnTo>
                  <a:lnTo>
                    <a:pt x="226" y="216"/>
                  </a:lnTo>
                  <a:lnTo>
                    <a:pt x="226" y="215"/>
                  </a:lnTo>
                  <a:lnTo>
                    <a:pt x="226" y="214"/>
                  </a:lnTo>
                  <a:lnTo>
                    <a:pt x="225" y="213"/>
                  </a:lnTo>
                  <a:lnTo>
                    <a:pt x="225" y="212"/>
                  </a:lnTo>
                  <a:lnTo>
                    <a:pt x="226" y="212"/>
                  </a:lnTo>
                  <a:lnTo>
                    <a:pt x="227" y="212"/>
                  </a:lnTo>
                  <a:lnTo>
                    <a:pt x="226" y="212"/>
                  </a:lnTo>
                  <a:lnTo>
                    <a:pt x="228" y="212"/>
                  </a:lnTo>
                  <a:lnTo>
                    <a:pt x="227" y="210"/>
                  </a:lnTo>
                  <a:lnTo>
                    <a:pt x="228" y="210"/>
                  </a:lnTo>
                  <a:lnTo>
                    <a:pt x="229" y="208"/>
                  </a:lnTo>
                  <a:lnTo>
                    <a:pt x="230" y="208"/>
                  </a:lnTo>
                  <a:lnTo>
                    <a:pt x="230" y="206"/>
                  </a:lnTo>
                  <a:lnTo>
                    <a:pt x="230" y="205"/>
                  </a:lnTo>
                  <a:lnTo>
                    <a:pt x="232" y="205"/>
                  </a:lnTo>
                  <a:lnTo>
                    <a:pt x="232" y="204"/>
                  </a:lnTo>
                  <a:lnTo>
                    <a:pt x="230" y="204"/>
                  </a:lnTo>
                  <a:lnTo>
                    <a:pt x="230" y="203"/>
                  </a:lnTo>
                  <a:lnTo>
                    <a:pt x="230" y="202"/>
                  </a:lnTo>
                  <a:lnTo>
                    <a:pt x="229" y="203"/>
                  </a:lnTo>
                  <a:lnTo>
                    <a:pt x="230" y="202"/>
                  </a:lnTo>
                  <a:lnTo>
                    <a:pt x="230" y="201"/>
                  </a:lnTo>
                  <a:lnTo>
                    <a:pt x="230" y="200"/>
                  </a:lnTo>
                  <a:lnTo>
                    <a:pt x="230" y="199"/>
                  </a:lnTo>
                  <a:lnTo>
                    <a:pt x="229" y="199"/>
                  </a:lnTo>
                  <a:lnTo>
                    <a:pt x="229" y="198"/>
                  </a:lnTo>
                  <a:lnTo>
                    <a:pt x="230" y="198"/>
                  </a:lnTo>
                  <a:lnTo>
                    <a:pt x="229" y="198"/>
                  </a:lnTo>
                  <a:lnTo>
                    <a:pt x="229" y="197"/>
                  </a:lnTo>
                  <a:lnTo>
                    <a:pt x="230" y="197"/>
                  </a:lnTo>
                  <a:lnTo>
                    <a:pt x="230" y="195"/>
                  </a:lnTo>
                  <a:lnTo>
                    <a:pt x="230" y="194"/>
                  </a:lnTo>
                  <a:lnTo>
                    <a:pt x="230" y="193"/>
                  </a:lnTo>
                  <a:lnTo>
                    <a:pt x="232" y="193"/>
                  </a:lnTo>
                  <a:lnTo>
                    <a:pt x="230" y="193"/>
                  </a:lnTo>
                  <a:lnTo>
                    <a:pt x="232" y="192"/>
                  </a:lnTo>
                  <a:lnTo>
                    <a:pt x="232" y="191"/>
                  </a:lnTo>
                  <a:lnTo>
                    <a:pt x="232" y="190"/>
                  </a:lnTo>
                  <a:lnTo>
                    <a:pt x="232" y="189"/>
                  </a:lnTo>
                  <a:lnTo>
                    <a:pt x="232" y="188"/>
                  </a:lnTo>
                  <a:lnTo>
                    <a:pt x="232" y="187"/>
                  </a:lnTo>
                  <a:lnTo>
                    <a:pt x="230" y="187"/>
                  </a:lnTo>
                  <a:lnTo>
                    <a:pt x="230" y="188"/>
                  </a:lnTo>
                  <a:lnTo>
                    <a:pt x="230" y="186"/>
                  </a:lnTo>
                  <a:lnTo>
                    <a:pt x="230" y="185"/>
                  </a:lnTo>
                  <a:lnTo>
                    <a:pt x="232" y="184"/>
                  </a:lnTo>
                  <a:lnTo>
                    <a:pt x="232" y="185"/>
                  </a:lnTo>
                  <a:lnTo>
                    <a:pt x="232" y="186"/>
                  </a:lnTo>
                  <a:lnTo>
                    <a:pt x="232" y="185"/>
                  </a:lnTo>
                  <a:lnTo>
                    <a:pt x="233" y="184"/>
                  </a:lnTo>
                  <a:lnTo>
                    <a:pt x="233" y="182"/>
                  </a:lnTo>
                  <a:lnTo>
                    <a:pt x="234" y="182"/>
                  </a:lnTo>
                  <a:lnTo>
                    <a:pt x="233" y="182"/>
                  </a:lnTo>
                  <a:lnTo>
                    <a:pt x="233" y="180"/>
                  </a:lnTo>
                  <a:lnTo>
                    <a:pt x="233" y="178"/>
                  </a:lnTo>
                  <a:lnTo>
                    <a:pt x="232" y="177"/>
                  </a:lnTo>
                  <a:lnTo>
                    <a:pt x="232" y="175"/>
                  </a:lnTo>
                  <a:lnTo>
                    <a:pt x="232" y="176"/>
                  </a:lnTo>
                  <a:lnTo>
                    <a:pt x="233" y="176"/>
                  </a:lnTo>
                  <a:lnTo>
                    <a:pt x="233" y="175"/>
                  </a:lnTo>
                  <a:lnTo>
                    <a:pt x="234" y="174"/>
                  </a:lnTo>
                  <a:lnTo>
                    <a:pt x="235" y="173"/>
                  </a:lnTo>
                  <a:lnTo>
                    <a:pt x="236" y="172"/>
                  </a:lnTo>
                  <a:lnTo>
                    <a:pt x="236" y="171"/>
                  </a:lnTo>
                  <a:lnTo>
                    <a:pt x="236" y="170"/>
                  </a:lnTo>
                  <a:lnTo>
                    <a:pt x="236" y="169"/>
                  </a:lnTo>
                  <a:lnTo>
                    <a:pt x="235" y="169"/>
                  </a:lnTo>
                  <a:lnTo>
                    <a:pt x="234" y="169"/>
                  </a:lnTo>
                  <a:lnTo>
                    <a:pt x="235" y="168"/>
                  </a:lnTo>
                  <a:lnTo>
                    <a:pt x="235" y="167"/>
                  </a:lnTo>
                  <a:lnTo>
                    <a:pt x="234" y="167"/>
                  </a:lnTo>
                  <a:lnTo>
                    <a:pt x="234" y="166"/>
                  </a:lnTo>
                  <a:lnTo>
                    <a:pt x="235" y="166"/>
                  </a:lnTo>
                  <a:lnTo>
                    <a:pt x="236" y="166"/>
                  </a:lnTo>
                  <a:lnTo>
                    <a:pt x="237" y="166"/>
                  </a:lnTo>
                  <a:lnTo>
                    <a:pt x="238" y="166"/>
                  </a:lnTo>
                  <a:lnTo>
                    <a:pt x="238" y="167"/>
                  </a:lnTo>
                  <a:lnTo>
                    <a:pt x="239" y="165"/>
                  </a:lnTo>
                  <a:lnTo>
                    <a:pt x="240" y="164"/>
                  </a:lnTo>
                  <a:lnTo>
                    <a:pt x="240" y="163"/>
                  </a:lnTo>
                  <a:lnTo>
                    <a:pt x="239" y="163"/>
                  </a:lnTo>
                  <a:lnTo>
                    <a:pt x="238" y="162"/>
                  </a:lnTo>
                  <a:lnTo>
                    <a:pt x="239" y="161"/>
                  </a:lnTo>
                  <a:lnTo>
                    <a:pt x="239" y="160"/>
                  </a:lnTo>
                  <a:lnTo>
                    <a:pt x="240" y="160"/>
                  </a:lnTo>
                  <a:lnTo>
                    <a:pt x="240" y="161"/>
                  </a:lnTo>
                  <a:lnTo>
                    <a:pt x="242" y="160"/>
                  </a:lnTo>
                  <a:lnTo>
                    <a:pt x="242" y="159"/>
                  </a:lnTo>
                  <a:lnTo>
                    <a:pt x="243" y="159"/>
                  </a:lnTo>
                  <a:lnTo>
                    <a:pt x="243" y="158"/>
                  </a:lnTo>
                  <a:lnTo>
                    <a:pt x="243" y="157"/>
                  </a:lnTo>
                  <a:lnTo>
                    <a:pt x="244" y="156"/>
                  </a:lnTo>
                  <a:lnTo>
                    <a:pt x="243" y="156"/>
                  </a:lnTo>
                  <a:lnTo>
                    <a:pt x="243" y="155"/>
                  </a:lnTo>
                  <a:lnTo>
                    <a:pt x="242" y="155"/>
                  </a:lnTo>
                  <a:lnTo>
                    <a:pt x="242" y="156"/>
                  </a:lnTo>
                  <a:lnTo>
                    <a:pt x="242" y="155"/>
                  </a:lnTo>
                  <a:lnTo>
                    <a:pt x="240" y="154"/>
                  </a:lnTo>
                  <a:lnTo>
                    <a:pt x="240" y="155"/>
                  </a:lnTo>
                  <a:lnTo>
                    <a:pt x="240" y="154"/>
                  </a:lnTo>
                  <a:lnTo>
                    <a:pt x="239" y="154"/>
                  </a:lnTo>
                  <a:lnTo>
                    <a:pt x="238" y="154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5" y="152"/>
                  </a:lnTo>
                  <a:lnTo>
                    <a:pt x="234" y="152"/>
                  </a:lnTo>
                  <a:lnTo>
                    <a:pt x="233" y="154"/>
                  </a:lnTo>
                  <a:lnTo>
                    <a:pt x="232" y="154"/>
                  </a:lnTo>
                  <a:lnTo>
                    <a:pt x="232" y="152"/>
                  </a:lnTo>
                  <a:lnTo>
                    <a:pt x="230" y="152"/>
                  </a:lnTo>
                  <a:lnTo>
                    <a:pt x="230" y="150"/>
                  </a:lnTo>
                  <a:lnTo>
                    <a:pt x="229" y="150"/>
                  </a:lnTo>
                  <a:lnTo>
                    <a:pt x="230" y="150"/>
                  </a:lnTo>
                  <a:lnTo>
                    <a:pt x="230" y="148"/>
                  </a:lnTo>
                  <a:lnTo>
                    <a:pt x="229" y="148"/>
                  </a:lnTo>
                  <a:lnTo>
                    <a:pt x="228" y="147"/>
                  </a:lnTo>
                  <a:lnTo>
                    <a:pt x="227" y="147"/>
                  </a:lnTo>
                  <a:lnTo>
                    <a:pt x="228" y="147"/>
                  </a:lnTo>
                  <a:lnTo>
                    <a:pt x="228" y="146"/>
                  </a:lnTo>
                  <a:lnTo>
                    <a:pt x="227" y="146"/>
                  </a:lnTo>
                  <a:lnTo>
                    <a:pt x="227" y="145"/>
                  </a:lnTo>
                  <a:lnTo>
                    <a:pt x="227" y="144"/>
                  </a:lnTo>
                  <a:lnTo>
                    <a:pt x="228" y="144"/>
                  </a:lnTo>
                  <a:lnTo>
                    <a:pt x="227" y="144"/>
                  </a:lnTo>
                  <a:lnTo>
                    <a:pt x="228" y="144"/>
                  </a:lnTo>
                  <a:lnTo>
                    <a:pt x="228" y="143"/>
                  </a:lnTo>
                  <a:lnTo>
                    <a:pt x="228" y="142"/>
                  </a:lnTo>
                  <a:lnTo>
                    <a:pt x="228" y="141"/>
                  </a:lnTo>
                  <a:lnTo>
                    <a:pt x="228" y="142"/>
                  </a:lnTo>
                  <a:lnTo>
                    <a:pt x="227" y="142"/>
                  </a:lnTo>
                  <a:lnTo>
                    <a:pt x="227" y="141"/>
                  </a:lnTo>
                  <a:lnTo>
                    <a:pt x="227" y="140"/>
                  </a:lnTo>
                  <a:lnTo>
                    <a:pt x="227" y="141"/>
                  </a:lnTo>
                  <a:lnTo>
                    <a:pt x="227" y="140"/>
                  </a:lnTo>
                  <a:lnTo>
                    <a:pt x="227" y="139"/>
                  </a:lnTo>
                  <a:lnTo>
                    <a:pt x="226" y="139"/>
                  </a:lnTo>
                  <a:lnTo>
                    <a:pt x="226" y="140"/>
                  </a:lnTo>
                  <a:lnTo>
                    <a:pt x="226" y="139"/>
                  </a:lnTo>
                  <a:lnTo>
                    <a:pt x="225" y="139"/>
                  </a:lnTo>
                  <a:lnTo>
                    <a:pt x="225" y="138"/>
                  </a:lnTo>
                  <a:lnTo>
                    <a:pt x="224" y="138"/>
                  </a:lnTo>
                  <a:lnTo>
                    <a:pt x="224" y="137"/>
                  </a:lnTo>
                  <a:lnTo>
                    <a:pt x="224" y="136"/>
                  </a:lnTo>
                  <a:lnTo>
                    <a:pt x="223" y="136"/>
                  </a:lnTo>
                  <a:lnTo>
                    <a:pt x="222" y="135"/>
                  </a:lnTo>
                  <a:lnTo>
                    <a:pt x="222" y="134"/>
                  </a:lnTo>
                  <a:lnTo>
                    <a:pt x="222" y="133"/>
                  </a:lnTo>
                  <a:lnTo>
                    <a:pt x="222" y="134"/>
                  </a:lnTo>
                  <a:lnTo>
                    <a:pt x="223" y="134"/>
                  </a:lnTo>
                  <a:lnTo>
                    <a:pt x="222" y="133"/>
                  </a:lnTo>
                  <a:lnTo>
                    <a:pt x="223" y="133"/>
                  </a:lnTo>
                  <a:lnTo>
                    <a:pt x="222" y="133"/>
                  </a:lnTo>
                  <a:lnTo>
                    <a:pt x="222" y="132"/>
                  </a:lnTo>
                  <a:lnTo>
                    <a:pt x="220" y="131"/>
                  </a:lnTo>
                  <a:lnTo>
                    <a:pt x="220" y="130"/>
                  </a:lnTo>
                  <a:lnTo>
                    <a:pt x="219" y="129"/>
                  </a:lnTo>
                  <a:lnTo>
                    <a:pt x="218" y="129"/>
                  </a:lnTo>
                  <a:lnTo>
                    <a:pt x="219" y="129"/>
                  </a:lnTo>
                  <a:lnTo>
                    <a:pt x="219" y="128"/>
                  </a:lnTo>
                  <a:lnTo>
                    <a:pt x="218" y="128"/>
                  </a:lnTo>
                  <a:lnTo>
                    <a:pt x="217" y="128"/>
                  </a:lnTo>
                  <a:lnTo>
                    <a:pt x="218" y="128"/>
                  </a:lnTo>
                  <a:lnTo>
                    <a:pt x="217" y="128"/>
                  </a:lnTo>
                  <a:lnTo>
                    <a:pt x="216" y="128"/>
                  </a:lnTo>
                  <a:lnTo>
                    <a:pt x="215" y="128"/>
                  </a:lnTo>
                  <a:lnTo>
                    <a:pt x="214" y="128"/>
                  </a:lnTo>
                  <a:lnTo>
                    <a:pt x="214" y="127"/>
                  </a:lnTo>
                  <a:lnTo>
                    <a:pt x="213" y="127"/>
                  </a:lnTo>
                  <a:lnTo>
                    <a:pt x="212" y="127"/>
                  </a:lnTo>
                  <a:lnTo>
                    <a:pt x="212" y="126"/>
                  </a:lnTo>
                  <a:lnTo>
                    <a:pt x="212" y="125"/>
                  </a:lnTo>
                  <a:lnTo>
                    <a:pt x="210" y="125"/>
                  </a:lnTo>
                  <a:lnTo>
                    <a:pt x="210" y="124"/>
                  </a:lnTo>
                  <a:lnTo>
                    <a:pt x="212" y="124"/>
                  </a:lnTo>
                  <a:lnTo>
                    <a:pt x="212" y="122"/>
                  </a:lnTo>
                  <a:lnTo>
                    <a:pt x="210" y="122"/>
                  </a:lnTo>
                  <a:lnTo>
                    <a:pt x="210" y="120"/>
                  </a:lnTo>
                  <a:lnTo>
                    <a:pt x="210" y="122"/>
                  </a:lnTo>
                  <a:lnTo>
                    <a:pt x="210" y="120"/>
                  </a:lnTo>
                  <a:lnTo>
                    <a:pt x="210" y="119"/>
                  </a:lnTo>
                  <a:lnTo>
                    <a:pt x="210" y="118"/>
                  </a:lnTo>
                  <a:lnTo>
                    <a:pt x="210" y="117"/>
                  </a:lnTo>
                  <a:lnTo>
                    <a:pt x="210" y="118"/>
                  </a:lnTo>
                  <a:lnTo>
                    <a:pt x="210" y="117"/>
                  </a:lnTo>
                  <a:lnTo>
                    <a:pt x="209" y="117"/>
                  </a:lnTo>
                  <a:lnTo>
                    <a:pt x="210" y="117"/>
                  </a:lnTo>
                  <a:lnTo>
                    <a:pt x="209" y="117"/>
                  </a:lnTo>
                  <a:lnTo>
                    <a:pt x="209" y="116"/>
                  </a:lnTo>
                  <a:lnTo>
                    <a:pt x="210" y="116"/>
                  </a:lnTo>
                  <a:lnTo>
                    <a:pt x="209" y="116"/>
                  </a:lnTo>
                  <a:lnTo>
                    <a:pt x="210" y="116"/>
                  </a:lnTo>
                  <a:lnTo>
                    <a:pt x="209" y="116"/>
                  </a:lnTo>
                  <a:lnTo>
                    <a:pt x="209" y="115"/>
                  </a:lnTo>
                  <a:lnTo>
                    <a:pt x="209" y="114"/>
                  </a:lnTo>
                  <a:lnTo>
                    <a:pt x="209" y="113"/>
                  </a:lnTo>
                  <a:lnTo>
                    <a:pt x="208" y="113"/>
                  </a:lnTo>
                  <a:lnTo>
                    <a:pt x="208" y="112"/>
                  </a:lnTo>
                  <a:lnTo>
                    <a:pt x="207" y="113"/>
                  </a:lnTo>
                  <a:lnTo>
                    <a:pt x="207" y="111"/>
                  </a:lnTo>
                  <a:lnTo>
                    <a:pt x="206" y="111"/>
                  </a:lnTo>
                  <a:lnTo>
                    <a:pt x="206" y="110"/>
                  </a:lnTo>
                  <a:lnTo>
                    <a:pt x="205" y="110"/>
                  </a:lnTo>
                  <a:lnTo>
                    <a:pt x="205" y="109"/>
                  </a:lnTo>
                  <a:lnTo>
                    <a:pt x="205" y="108"/>
                  </a:lnTo>
                  <a:lnTo>
                    <a:pt x="204" y="108"/>
                  </a:lnTo>
                  <a:lnTo>
                    <a:pt x="204" y="107"/>
                  </a:lnTo>
                  <a:lnTo>
                    <a:pt x="203" y="107"/>
                  </a:lnTo>
                  <a:lnTo>
                    <a:pt x="203" y="106"/>
                  </a:lnTo>
                  <a:lnTo>
                    <a:pt x="204" y="106"/>
                  </a:lnTo>
                  <a:lnTo>
                    <a:pt x="204" y="104"/>
                  </a:lnTo>
                  <a:lnTo>
                    <a:pt x="204" y="103"/>
                  </a:lnTo>
                  <a:lnTo>
                    <a:pt x="203" y="103"/>
                  </a:lnTo>
                  <a:lnTo>
                    <a:pt x="202" y="103"/>
                  </a:lnTo>
                  <a:lnTo>
                    <a:pt x="203" y="103"/>
                  </a:lnTo>
                  <a:lnTo>
                    <a:pt x="203" y="102"/>
                  </a:lnTo>
                  <a:lnTo>
                    <a:pt x="202" y="102"/>
                  </a:lnTo>
                  <a:lnTo>
                    <a:pt x="202" y="101"/>
                  </a:lnTo>
                  <a:lnTo>
                    <a:pt x="200" y="102"/>
                  </a:lnTo>
                  <a:lnTo>
                    <a:pt x="200" y="101"/>
                  </a:lnTo>
                  <a:lnTo>
                    <a:pt x="199" y="100"/>
                  </a:lnTo>
                  <a:lnTo>
                    <a:pt x="199" y="101"/>
                  </a:lnTo>
                  <a:lnTo>
                    <a:pt x="198" y="100"/>
                  </a:lnTo>
                  <a:lnTo>
                    <a:pt x="198" y="99"/>
                  </a:lnTo>
                  <a:lnTo>
                    <a:pt x="197" y="99"/>
                  </a:lnTo>
                  <a:lnTo>
                    <a:pt x="197" y="100"/>
                  </a:lnTo>
                  <a:lnTo>
                    <a:pt x="196" y="100"/>
                  </a:lnTo>
                  <a:lnTo>
                    <a:pt x="196" y="99"/>
                  </a:lnTo>
                  <a:lnTo>
                    <a:pt x="195" y="99"/>
                  </a:lnTo>
                  <a:lnTo>
                    <a:pt x="194" y="99"/>
                  </a:lnTo>
                  <a:lnTo>
                    <a:pt x="193" y="99"/>
                  </a:lnTo>
                  <a:lnTo>
                    <a:pt x="192" y="98"/>
                  </a:lnTo>
                  <a:lnTo>
                    <a:pt x="192" y="97"/>
                  </a:lnTo>
                  <a:lnTo>
                    <a:pt x="191" y="97"/>
                  </a:lnTo>
                  <a:lnTo>
                    <a:pt x="190" y="97"/>
                  </a:lnTo>
                  <a:lnTo>
                    <a:pt x="190" y="96"/>
                  </a:lnTo>
                  <a:lnTo>
                    <a:pt x="190" y="94"/>
                  </a:lnTo>
                  <a:lnTo>
                    <a:pt x="189" y="94"/>
                  </a:lnTo>
                  <a:lnTo>
                    <a:pt x="188" y="94"/>
                  </a:lnTo>
                  <a:lnTo>
                    <a:pt x="187" y="94"/>
                  </a:lnTo>
                  <a:lnTo>
                    <a:pt x="186" y="94"/>
                  </a:lnTo>
                  <a:lnTo>
                    <a:pt x="186" y="92"/>
                  </a:lnTo>
                  <a:lnTo>
                    <a:pt x="185" y="92"/>
                  </a:lnTo>
                  <a:lnTo>
                    <a:pt x="186" y="92"/>
                  </a:lnTo>
                  <a:lnTo>
                    <a:pt x="185" y="92"/>
                  </a:lnTo>
                  <a:lnTo>
                    <a:pt x="186" y="92"/>
                  </a:lnTo>
                  <a:lnTo>
                    <a:pt x="186" y="90"/>
                  </a:lnTo>
                  <a:lnTo>
                    <a:pt x="185" y="90"/>
                  </a:lnTo>
                  <a:lnTo>
                    <a:pt x="184" y="90"/>
                  </a:lnTo>
                  <a:lnTo>
                    <a:pt x="185" y="90"/>
                  </a:lnTo>
                  <a:lnTo>
                    <a:pt x="185" y="89"/>
                  </a:lnTo>
                  <a:lnTo>
                    <a:pt x="184" y="89"/>
                  </a:lnTo>
                  <a:lnTo>
                    <a:pt x="184" y="90"/>
                  </a:lnTo>
                  <a:lnTo>
                    <a:pt x="184" y="89"/>
                  </a:lnTo>
                  <a:lnTo>
                    <a:pt x="183" y="90"/>
                  </a:lnTo>
                  <a:lnTo>
                    <a:pt x="183" y="89"/>
                  </a:lnTo>
                  <a:lnTo>
                    <a:pt x="182" y="89"/>
                  </a:lnTo>
                  <a:lnTo>
                    <a:pt x="182" y="88"/>
                  </a:lnTo>
                  <a:lnTo>
                    <a:pt x="182" y="89"/>
                  </a:lnTo>
                  <a:lnTo>
                    <a:pt x="182" y="88"/>
                  </a:lnTo>
                  <a:lnTo>
                    <a:pt x="182" y="87"/>
                  </a:lnTo>
                  <a:lnTo>
                    <a:pt x="182" y="88"/>
                  </a:lnTo>
                  <a:lnTo>
                    <a:pt x="181" y="88"/>
                  </a:lnTo>
                  <a:lnTo>
                    <a:pt x="181" y="87"/>
                  </a:lnTo>
                  <a:lnTo>
                    <a:pt x="180" y="87"/>
                  </a:lnTo>
                  <a:lnTo>
                    <a:pt x="180" y="86"/>
                  </a:lnTo>
                  <a:lnTo>
                    <a:pt x="181" y="86"/>
                  </a:lnTo>
                  <a:lnTo>
                    <a:pt x="180" y="85"/>
                  </a:lnTo>
                  <a:lnTo>
                    <a:pt x="180" y="84"/>
                  </a:lnTo>
                  <a:lnTo>
                    <a:pt x="181" y="84"/>
                  </a:lnTo>
                  <a:lnTo>
                    <a:pt x="181" y="83"/>
                  </a:lnTo>
                  <a:lnTo>
                    <a:pt x="180" y="83"/>
                  </a:lnTo>
                  <a:lnTo>
                    <a:pt x="181" y="82"/>
                  </a:lnTo>
                  <a:lnTo>
                    <a:pt x="181" y="81"/>
                  </a:lnTo>
                  <a:lnTo>
                    <a:pt x="180" y="81"/>
                  </a:lnTo>
                  <a:lnTo>
                    <a:pt x="180" y="80"/>
                  </a:lnTo>
                  <a:lnTo>
                    <a:pt x="179" y="80"/>
                  </a:lnTo>
                  <a:lnTo>
                    <a:pt x="178" y="80"/>
                  </a:lnTo>
                  <a:lnTo>
                    <a:pt x="177" y="80"/>
                  </a:lnTo>
                  <a:lnTo>
                    <a:pt x="177" y="79"/>
                  </a:lnTo>
                  <a:lnTo>
                    <a:pt x="176" y="79"/>
                  </a:lnTo>
                  <a:lnTo>
                    <a:pt x="176" y="78"/>
                  </a:lnTo>
                  <a:lnTo>
                    <a:pt x="175" y="78"/>
                  </a:lnTo>
                  <a:lnTo>
                    <a:pt x="175" y="77"/>
                  </a:lnTo>
                  <a:lnTo>
                    <a:pt x="174" y="77"/>
                  </a:lnTo>
                  <a:lnTo>
                    <a:pt x="174" y="76"/>
                  </a:lnTo>
                  <a:lnTo>
                    <a:pt x="173" y="75"/>
                  </a:lnTo>
                  <a:lnTo>
                    <a:pt x="172" y="75"/>
                  </a:lnTo>
                  <a:lnTo>
                    <a:pt x="171" y="75"/>
                  </a:lnTo>
                  <a:lnTo>
                    <a:pt x="171" y="74"/>
                  </a:lnTo>
                  <a:lnTo>
                    <a:pt x="170" y="74"/>
                  </a:lnTo>
                  <a:lnTo>
                    <a:pt x="170" y="75"/>
                  </a:lnTo>
                  <a:lnTo>
                    <a:pt x="169" y="75"/>
                  </a:lnTo>
                  <a:lnTo>
                    <a:pt x="169" y="74"/>
                  </a:lnTo>
                  <a:lnTo>
                    <a:pt x="168" y="74"/>
                  </a:lnTo>
                  <a:lnTo>
                    <a:pt x="167" y="74"/>
                  </a:lnTo>
                  <a:lnTo>
                    <a:pt x="167" y="73"/>
                  </a:lnTo>
                  <a:lnTo>
                    <a:pt x="166" y="73"/>
                  </a:lnTo>
                  <a:lnTo>
                    <a:pt x="166" y="72"/>
                  </a:lnTo>
                  <a:lnTo>
                    <a:pt x="165" y="72"/>
                  </a:lnTo>
                  <a:lnTo>
                    <a:pt x="165" y="71"/>
                  </a:lnTo>
                  <a:lnTo>
                    <a:pt x="165" y="70"/>
                  </a:lnTo>
                  <a:lnTo>
                    <a:pt x="164" y="69"/>
                  </a:lnTo>
                  <a:lnTo>
                    <a:pt x="163" y="69"/>
                  </a:lnTo>
                  <a:lnTo>
                    <a:pt x="163" y="68"/>
                  </a:lnTo>
                  <a:lnTo>
                    <a:pt x="163" y="67"/>
                  </a:lnTo>
                  <a:lnTo>
                    <a:pt x="162" y="66"/>
                  </a:lnTo>
                  <a:lnTo>
                    <a:pt x="161" y="66"/>
                  </a:lnTo>
                  <a:lnTo>
                    <a:pt x="161" y="64"/>
                  </a:lnTo>
                  <a:lnTo>
                    <a:pt x="160" y="64"/>
                  </a:lnTo>
                  <a:lnTo>
                    <a:pt x="159" y="64"/>
                  </a:lnTo>
                  <a:lnTo>
                    <a:pt x="159" y="62"/>
                  </a:lnTo>
                  <a:lnTo>
                    <a:pt x="158" y="62"/>
                  </a:lnTo>
                  <a:lnTo>
                    <a:pt x="157" y="62"/>
                  </a:lnTo>
                  <a:lnTo>
                    <a:pt x="156" y="62"/>
                  </a:lnTo>
                  <a:lnTo>
                    <a:pt x="155" y="62"/>
                  </a:lnTo>
                  <a:lnTo>
                    <a:pt x="155" y="61"/>
                  </a:lnTo>
                  <a:lnTo>
                    <a:pt x="154" y="61"/>
                  </a:lnTo>
                  <a:lnTo>
                    <a:pt x="153" y="61"/>
                  </a:lnTo>
                  <a:lnTo>
                    <a:pt x="152" y="61"/>
                  </a:lnTo>
                  <a:lnTo>
                    <a:pt x="152" y="60"/>
                  </a:lnTo>
                  <a:lnTo>
                    <a:pt x="151" y="59"/>
                  </a:lnTo>
                  <a:lnTo>
                    <a:pt x="150" y="59"/>
                  </a:lnTo>
                  <a:lnTo>
                    <a:pt x="150" y="58"/>
                  </a:lnTo>
                  <a:lnTo>
                    <a:pt x="149" y="58"/>
                  </a:lnTo>
                  <a:lnTo>
                    <a:pt x="148" y="57"/>
                  </a:lnTo>
                  <a:lnTo>
                    <a:pt x="148" y="58"/>
                  </a:lnTo>
                  <a:lnTo>
                    <a:pt x="147" y="58"/>
                  </a:lnTo>
                  <a:lnTo>
                    <a:pt x="147" y="57"/>
                  </a:lnTo>
                  <a:lnTo>
                    <a:pt x="146" y="57"/>
                  </a:lnTo>
                  <a:lnTo>
                    <a:pt x="146" y="56"/>
                  </a:lnTo>
                  <a:lnTo>
                    <a:pt x="145" y="56"/>
                  </a:lnTo>
                  <a:lnTo>
                    <a:pt x="145" y="55"/>
                  </a:lnTo>
                  <a:lnTo>
                    <a:pt x="145" y="54"/>
                  </a:lnTo>
                  <a:lnTo>
                    <a:pt x="144" y="54"/>
                  </a:lnTo>
                  <a:lnTo>
                    <a:pt x="144" y="53"/>
                  </a:lnTo>
                  <a:lnTo>
                    <a:pt x="144" y="52"/>
                  </a:lnTo>
                  <a:lnTo>
                    <a:pt x="142" y="51"/>
                  </a:lnTo>
                  <a:lnTo>
                    <a:pt x="142" y="50"/>
                  </a:lnTo>
                  <a:lnTo>
                    <a:pt x="142" y="49"/>
                  </a:lnTo>
                  <a:lnTo>
                    <a:pt x="141" y="49"/>
                  </a:lnTo>
                  <a:lnTo>
                    <a:pt x="141" y="48"/>
                  </a:lnTo>
                  <a:lnTo>
                    <a:pt x="140" y="48"/>
                  </a:lnTo>
                  <a:lnTo>
                    <a:pt x="140" y="47"/>
                  </a:lnTo>
                  <a:lnTo>
                    <a:pt x="139" y="47"/>
                  </a:lnTo>
                  <a:lnTo>
                    <a:pt x="138" y="47"/>
                  </a:lnTo>
                  <a:lnTo>
                    <a:pt x="138" y="46"/>
                  </a:lnTo>
                  <a:lnTo>
                    <a:pt x="137" y="45"/>
                  </a:lnTo>
                  <a:lnTo>
                    <a:pt x="137" y="44"/>
                  </a:lnTo>
                  <a:lnTo>
                    <a:pt x="136" y="43"/>
                  </a:lnTo>
                  <a:lnTo>
                    <a:pt x="136" y="42"/>
                  </a:lnTo>
                  <a:lnTo>
                    <a:pt x="135" y="41"/>
                  </a:lnTo>
                  <a:lnTo>
                    <a:pt x="135" y="40"/>
                  </a:lnTo>
                  <a:lnTo>
                    <a:pt x="135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2" y="37"/>
                  </a:lnTo>
                  <a:lnTo>
                    <a:pt x="132" y="36"/>
                  </a:lnTo>
                  <a:lnTo>
                    <a:pt x="131" y="36"/>
                  </a:lnTo>
                  <a:lnTo>
                    <a:pt x="131" y="35"/>
                  </a:lnTo>
                  <a:lnTo>
                    <a:pt x="131" y="34"/>
                  </a:lnTo>
                  <a:lnTo>
                    <a:pt x="130" y="34"/>
                  </a:lnTo>
                  <a:lnTo>
                    <a:pt x="130" y="33"/>
                  </a:lnTo>
                  <a:lnTo>
                    <a:pt x="130" y="32"/>
                  </a:lnTo>
                  <a:lnTo>
                    <a:pt x="129" y="32"/>
                  </a:lnTo>
                  <a:lnTo>
                    <a:pt x="129" y="31"/>
                  </a:lnTo>
                  <a:lnTo>
                    <a:pt x="129" y="30"/>
                  </a:lnTo>
                  <a:lnTo>
                    <a:pt x="128" y="30"/>
                  </a:lnTo>
                  <a:lnTo>
                    <a:pt x="128" y="29"/>
                  </a:lnTo>
                  <a:lnTo>
                    <a:pt x="127" y="29"/>
                  </a:lnTo>
                  <a:lnTo>
                    <a:pt x="126" y="28"/>
                  </a:lnTo>
                  <a:lnTo>
                    <a:pt x="125" y="29"/>
                  </a:lnTo>
                  <a:lnTo>
                    <a:pt x="124" y="29"/>
                  </a:lnTo>
                  <a:lnTo>
                    <a:pt x="122" y="29"/>
                  </a:lnTo>
                  <a:lnTo>
                    <a:pt x="122" y="30"/>
                  </a:lnTo>
                  <a:lnTo>
                    <a:pt x="121" y="30"/>
                  </a:lnTo>
                  <a:lnTo>
                    <a:pt x="120" y="29"/>
                  </a:lnTo>
                  <a:lnTo>
                    <a:pt x="119" y="29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7" y="27"/>
                  </a:lnTo>
                  <a:lnTo>
                    <a:pt x="116" y="27"/>
                  </a:lnTo>
                  <a:lnTo>
                    <a:pt x="116" y="26"/>
                  </a:lnTo>
                  <a:lnTo>
                    <a:pt x="115" y="26"/>
                  </a:lnTo>
                  <a:lnTo>
                    <a:pt x="115" y="25"/>
                  </a:lnTo>
                  <a:lnTo>
                    <a:pt x="114" y="25"/>
                  </a:lnTo>
                  <a:lnTo>
                    <a:pt x="114" y="24"/>
                  </a:lnTo>
                  <a:lnTo>
                    <a:pt x="114" y="23"/>
                  </a:lnTo>
                  <a:lnTo>
                    <a:pt x="114" y="24"/>
                  </a:lnTo>
                  <a:lnTo>
                    <a:pt x="114" y="23"/>
                  </a:lnTo>
                  <a:lnTo>
                    <a:pt x="112" y="23"/>
                  </a:lnTo>
                  <a:lnTo>
                    <a:pt x="112" y="24"/>
                  </a:lnTo>
                  <a:lnTo>
                    <a:pt x="112" y="23"/>
                  </a:lnTo>
                  <a:lnTo>
                    <a:pt x="111" y="23"/>
                  </a:lnTo>
                  <a:lnTo>
                    <a:pt x="110" y="23"/>
                  </a:lnTo>
                  <a:lnTo>
                    <a:pt x="110" y="22"/>
                  </a:lnTo>
                  <a:lnTo>
                    <a:pt x="109" y="22"/>
                  </a:lnTo>
                  <a:lnTo>
                    <a:pt x="108" y="22"/>
                  </a:lnTo>
                  <a:lnTo>
                    <a:pt x="108" y="21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6" y="20"/>
                  </a:lnTo>
                  <a:lnTo>
                    <a:pt x="105" y="20"/>
                  </a:lnTo>
                  <a:lnTo>
                    <a:pt x="105" y="19"/>
                  </a:lnTo>
                  <a:lnTo>
                    <a:pt x="104" y="19"/>
                  </a:lnTo>
                  <a:lnTo>
                    <a:pt x="104" y="18"/>
                  </a:lnTo>
                  <a:lnTo>
                    <a:pt x="104" y="17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5" y="15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5" y="13"/>
                  </a:lnTo>
                  <a:lnTo>
                    <a:pt x="105" y="11"/>
                  </a:lnTo>
                  <a:lnTo>
                    <a:pt x="106" y="11"/>
                  </a:lnTo>
                  <a:lnTo>
                    <a:pt x="105" y="11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7" y="11"/>
                  </a:lnTo>
                  <a:lnTo>
                    <a:pt x="107" y="10"/>
                  </a:lnTo>
                  <a:lnTo>
                    <a:pt x="108" y="10"/>
                  </a:lnTo>
                  <a:lnTo>
                    <a:pt x="107" y="10"/>
                  </a:lnTo>
                  <a:lnTo>
                    <a:pt x="108" y="10"/>
                  </a:lnTo>
                  <a:lnTo>
                    <a:pt x="107" y="10"/>
                  </a:lnTo>
                  <a:lnTo>
                    <a:pt x="108" y="10"/>
                  </a:lnTo>
                  <a:lnTo>
                    <a:pt x="108" y="9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09" y="7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0" y="7"/>
                  </a:lnTo>
                  <a:lnTo>
                    <a:pt x="111" y="6"/>
                  </a:lnTo>
                  <a:lnTo>
                    <a:pt x="111" y="5"/>
                  </a:lnTo>
                  <a:lnTo>
                    <a:pt x="112" y="5"/>
                  </a:lnTo>
                  <a:lnTo>
                    <a:pt x="111" y="5"/>
                  </a:lnTo>
                  <a:lnTo>
                    <a:pt x="112" y="5"/>
                  </a:lnTo>
                  <a:lnTo>
                    <a:pt x="112" y="4"/>
                  </a:lnTo>
                  <a:lnTo>
                    <a:pt x="112" y="5"/>
                  </a:lnTo>
                  <a:lnTo>
                    <a:pt x="112" y="4"/>
                  </a:lnTo>
                  <a:lnTo>
                    <a:pt x="114" y="4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3"/>
                  </a:lnTo>
                  <a:lnTo>
                    <a:pt x="114" y="3"/>
                  </a:lnTo>
                  <a:lnTo>
                    <a:pt x="112" y="3"/>
                  </a:lnTo>
                  <a:lnTo>
                    <a:pt x="112" y="2"/>
                  </a:lnTo>
                  <a:lnTo>
                    <a:pt x="112" y="1"/>
                  </a:lnTo>
                  <a:lnTo>
                    <a:pt x="114" y="1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09" y="1"/>
                  </a:lnTo>
                  <a:lnTo>
                    <a:pt x="104" y="2"/>
                  </a:lnTo>
                  <a:lnTo>
                    <a:pt x="96" y="3"/>
                  </a:lnTo>
                  <a:lnTo>
                    <a:pt x="95" y="3"/>
                  </a:lnTo>
                  <a:lnTo>
                    <a:pt x="94" y="4"/>
                  </a:lnTo>
                  <a:lnTo>
                    <a:pt x="91" y="4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85" y="5"/>
                  </a:lnTo>
                  <a:lnTo>
                    <a:pt x="83" y="6"/>
                  </a:lnTo>
                  <a:lnTo>
                    <a:pt x="81" y="6"/>
                  </a:lnTo>
                  <a:lnTo>
                    <a:pt x="78" y="6"/>
                  </a:lnTo>
                  <a:lnTo>
                    <a:pt x="77" y="7"/>
                  </a:lnTo>
                  <a:lnTo>
                    <a:pt x="75" y="7"/>
                  </a:lnTo>
                  <a:lnTo>
                    <a:pt x="74" y="7"/>
                  </a:lnTo>
                  <a:lnTo>
                    <a:pt x="73" y="7"/>
                  </a:lnTo>
                  <a:lnTo>
                    <a:pt x="72" y="7"/>
                  </a:lnTo>
                  <a:lnTo>
                    <a:pt x="71" y="7"/>
                  </a:lnTo>
                  <a:lnTo>
                    <a:pt x="69" y="8"/>
                  </a:lnTo>
                  <a:lnTo>
                    <a:pt x="68" y="8"/>
                  </a:lnTo>
                  <a:lnTo>
                    <a:pt x="67" y="8"/>
                  </a:lnTo>
                  <a:lnTo>
                    <a:pt x="65" y="8"/>
                  </a:lnTo>
                  <a:lnTo>
                    <a:pt x="62" y="9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52" y="10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3" y="11"/>
                  </a:lnTo>
                  <a:lnTo>
                    <a:pt x="42" y="11"/>
                  </a:lnTo>
                  <a:lnTo>
                    <a:pt x="41" y="11"/>
                  </a:lnTo>
                  <a:lnTo>
                    <a:pt x="40" y="11"/>
                  </a:lnTo>
                  <a:lnTo>
                    <a:pt x="39" y="11"/>
                  </a:lnTo>
                  <a:lnTo>
                    <a:pt x="37" y="11"/>
                  </a:lnTo>
                  <a:lnTo>
                    <a:pt x="35" y="13"/>
                  </a:lnTo>
                  <a:lnTo>
                    <a:pt x="30" y="13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C8F5E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27" name="Freeform 429">
              <a:extLst>
                <a:ext uri="{FF2B5EF4-FFF2-40B4-BE49-F238E27FC236}">
                  <a16:creationId xmlns:a16="http://schemas.microsoft.com/office/drawing/2014/main" id="{8DB87577-BAEB-784B-BDA9-9B547DB5F37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23" y="2872"/>
              <a:ext cx="4" cy="2"/>
            </a:xfrm>
            <a:custGeom>
              <a:avLst/>
              <a:gdLst>
                <a:gd name="T0" fmla="*/ 0 w 2"/>
                <a:gd name="T1" fmla="*/ 2 h 1"/>
                <a:gd name="T2" fmla="*/ 4 w 2"/>
                <a:gd name="T3" fmla="*/ 2 h 1"/>
                <a:gd name="T4" fmla="*/ 4 w 2"/>
                <a:gd name="T5" fmla="*/ 0 h 1"/>
                <a:gd name="T6" fmla="*/ 4 w 2"/>
                <a:gd name="T7" fmla="*/ 0 h 1"/>
                <a:gd name="T8" fmla="*/ 4 w 2"/>
                <a:gd name="T9" fmla="*/ 0 h 1"/>
                <a:gd name="T10" fmla="*/ 4 w 2"/>
                <a:gd name="T11" fmla="*/ 2 h 1"/>
                <a:gd name="T12" fmla="*/ 0 w 2"/>
                <a:gd name="T13" fmla="*/ 2 h 1"/>
                <a:gd name="T14" fmla="*/ 0 w 2"/>
                <a:gd name="T15" fmla="*/ 2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28" name="Freeform 430">
              <a:extLst>
                <a:ext uri="{FF2B5EF4-FFF2-40B4-BE49-F238E27FC236}">
                  <a16:creationId xmlns:a16="http://schemas.microsoft.com/office/drawing/2014/main" id="{8470DC45-9CE4-994D-AD57-3E94723B257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98" y="2976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29" name="Freeform 431">
              <a:extLst>
                <a:ext uri="{FF2B5EF4-FFF2-40B4-BE49-F238E27FC236}">
                  <a16:creationId xmlns:a16="http://schemas.microsoft.com/office/drawing/2014/main" id="{79B43762-08F2-5F42-8D13-8B27A231DAB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01" y="2963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30" name="Freeform 432">
              <a:extLst>
                <a:ext uri="{FF2B5EF4-FFF2-40B4-BE49-F238E27FC236}">
                  <a16:creationId xmlns:a16="http://schemas.microsoft.com/office/drawing/2014/main" id="{EB02C6C3-6C39-0B41-8394-BEDA6DFAC9D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97" y="296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31" name="Freeform 433">
              <a:extLst>
                <a:ext uri="{FF2B5EF4-FFF2-40B4-BE49-F238E27FC236}">
                  <a16:creationId xmlns:a16="http://schemas.microsoft.com/office/drawing/2014/main" id="{2C5C2987-47E7-2242-B509-9E435F0765A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002" y="2326"/>
              <a:ext cx="665" cy="318"/>
            </a:xfrm>
            <a:custGeom>
              <a:avLst/>
              <a:gdLst>
                <a:gd name="T0" fmla="*/ 81 w 377"/>
                <a:gd name="T1" fmla="*/ 273 h 184"/>
                <a:gd name="T2" fmla="*/ 131 w 377"/>
                <a:gd name="T3" fmla="*/ 251 h 184"/>
                <a:gd name="T4" fmla="*/ 148 w 377"/>
                <a:gd name="T5" fmla="*/ 244 h 184"/>
                <a:gd name="T6" fmla="*/ 178 w 377"/>
                <a:gd name="T7" fmla="*/ 237 h 184"/>
                <a:gd name="T8" fmla="*/ 219 w 377"/>
                <a:gd name="T9" fmla="*/ 232 h 184"/>
                <a:gd name="T10" fmla="*/ 259 w 377"/>
                <a:gd name="T11" fmla="*/ 226 h 184"/>
                <a:gd name="T12" fmla="*/ 284 w 377"/>
                <a:gd name="T13" fmla="*/ 249 h 184"/>
                <a:gd name="T14" fmla="*/ 339 w 377"/>
                <a:gd name="T15" fmla="*/ 247 h 184"/>
                <a:gd name="T16" fmla="*/ 402 w 377"/>
                <a:gd name="T17" fmla="*/ 261 h 184"/>
                <a:gd name="T18" fmla="*/ 473 w 377"/>
                <a:gd name="T19" fmla="*/ 313 h 184"/>
                <a:gd name="T20" fmla="*/ 527 w 377"/>
                <a:gd name="T21" fmla="*/ 309 h 184"/>
                <a:gd name="T22" fmla="*/ 536 w 377"/>
                <a:gd name="T23" fmla="*/ 263 h 184"/>
                <a:gd name="T24" fmla="*/ 572 w 377"/>
                <a:gd name="T25" fmla="*/ 219 h 184"/>
                <a:gd name="T26" fmla="*/ 623 w 377"/>
                <a:gd name="T27" fmla="*/ 202 h 184"/>
                <a:gd name="T28" fmla="*/ 639 w 377"/>
                <a:gd name="T29" fmla="*/ 176 h 184"/>
                <a:gd name="T30" fmla="*/ 646 w 377"/>
                <a:gd name="T31" fmla="*/ 162 h 184"/>
                <a:gd name="T32" fmla="*/ 617 w 377"/>
                <a:gd name="T33" fmla="*/ 168 h 184"/>
                <a:gd name="T34" fmla="*/ 598 w 377"/>
                <a:gd name="T35" fmla="*/ 180 h 184"/>
                <a:gd name="T36" fmla="*/ 586 w 377"/>
                <a:gd name="T37" fmla="*/ 171 h 184"/>
                <a:gd name="T38" fmla="*/ 607 w 377"/>
                <a:gd name="T39" fmla="*/ 164 h 184"/>
                <a:gd name="T40" fmla="*/ 612 w 377"/>
                <a:gd name="T41" fmla="*/ 147 h 184"/>
                <a:gd name="T42" fmla="*/ 609 w 377"/>
                <a:gd name="T43" fmla="*/ 137 h 184"/>
                <a:gd name="T44" fmla="*/ 594 w 377"/>
                <a:gd name="T45" fmla="*/ 130 h 184"/>
                <a:gd name="T46" fmla="*/ 598 w 377"/>
                <a:gd name="T47" fmla="*/ 118 h 184"/>
                <a:gd name="T48" fmla="*/ 603 w 377"/>
                <a:gd name="T49" fmla="*/ 118 h 184"/>
                <a:gd name="T50" fmla="*/ 616 w 377"/>
                <a:gd name="T51" fmla="*/ 126 h 184"/>
                <a:gd name="T52" fmla="*/ 630 w 377"/>
                <a:gd name="T53" fmla="*/ 130 h 184"/>
                <a:gd name="T54" fmla="*/ 647 w 377"/>
                <a:gd name="T55" fmla="*/ 116 h 184"/>
                <a:gd name="T56" fmla="*/ 656 w 377"/>
                <a:gd name="T57" fmla="*/ 95 h 184"/>
                <a:gd name="T58" fmla="*/ 663 w 377"/>
                <a:gd name="T59" fmla="*/ 86 h 184"/>
                <a:gd name="T60" fmla="*/ 653 w 377"/>
                <a:gd name="T61" fmla="*/ 60 h 184"/>
                <a:gd name="T62" fmla="*/ 640 w 377"/>
                <a:gd name="T63" fmla="*/ 76 h 184"/>
                <a:gd name="T64" fmla="*/ 635 w 377"/>
                <a:gd name="T65" fmla="*/ 80 h 184"/>
                <a:gd name="T66" fmla="*/ 621 w 377"/>
                <a:gd name="T67" fmla="*/ 64 h 184"/>
                <a:gd name="T68" fmla="*/ 600 w 377"/>
                <a:gd name="T69" fmla="*/ 73 h 184"/>
                <a:gd name="T70" fmla="*/ 580 w 377"/>
                <a:gd name="T71" fmla="*/ 66 h 184"/>
                <a:gd name="T72" fmla="*/ 579 w 377"/>
                <a:gd name="T73" fmla="*/ 43 h 184"/>
                <a:gd name="T74" fmla="*/ 593 w 377"/>
                <a:gd name="T75" fmla="*/ 67 h 184"/>
                <a:gd name="T76" fmla="*/ 607 w 377"/>
                <a:gd name="T77" fmla="*/ 50 h 184"/>
                <a:gd name="T78" fmla="*/ 616 w 377"/>
                <a:gd name="T79" fmla="*/ 48 h 184"/>
                <a:gd name="T80" fmla="*/ 616 w 377"/>
                <a:gd name="T81" fmla="*/ 35 h 184"/>
                <a:gd name="T82" fmla="*/ 635 w 377"/>
                <a:gd name="T83" fmla="*/ 40 h 184"/>
                <a:gd name="T84" fmla="*/ 647 w 377"/>
                <a:gd name="T85" fmla="*/ 47 h 184"/>
                <a:gd name="T86" fmla="*/ 646 w 377"/>
                <a:gd name="T87" fmla="*/ 33 h 184"/>
                <a:gd name="T88" fmla="*/ 600 w 377"/>
                <a:gd name="T89" fmla="*/ 9 h 184"/>
                <a:gd name="T90" fmla="*/ 524 w 377"/>
                <a:gd name="T91" fmla="*/ 28 h 184"/>
                <a:gd name="T92" fmla="*/ 432 w 377"/>
                <a:gd name="T93" fmla="*/ 48 h 184"/>
                <a:gd name="T94" fmla="*/ 392 w 377"/>
                <a:gd name="T95" fmla="*/ 57 h 184"/>
                <a:gd name="T96" fmla="*/ 339 w 377"/>
                <a:gd name="T97" fmla="*/ 67 h 184"/>
                <a:gd name="T98" fmla="*/ 272 w 377"/>
                <a:gd name="T99" fmla="*/ 80 h 184"/>
                <a:gd name="T100" fmla="*/ 235 w 377"/>
                <a:gd name="T101" fmla="*/ 85 h 184"/>
                <a:gd name="T102" fmla="*/ 183 w 377"/>
                <a:gd name="T103" fmla="*/ 92 h 184"/>
                <a:gd name="T104" fmla="*/ 187 w 377"/>
                <a:gd name="T105" fmla="*/ 118 h 184"/>
                <a:gd name="T106" fmla="*/ 169 w 377"/>
                <a:gd name="T107" fmla="*/ 130 h 184"/>
                <a:gd name="T108" fmla="*/ 148 w 377"/>
                <a:gd name="T109" fmla="*/ 140 h 184"/>
                <a:gd name="T110" fmla="*/ 131 w 377"/>
                <a:gd name="T111" fmla="*/ 162 h 184"/>
                <a:gd name="T112" fmla="*/ 113 w 377"/>
                <a:gd name="T113" fmla="*/ 162 h 184"/>
                <a:gd name="T114" fmla="*/ 99 w 377"/>
                <a:gd name="T115" fmla="*/ 176 h 184"/>
                <a:gd name="T116" fmla="*/ 86 w 377"/>
                <a:gd name="T117" fmla="*/ 188 h 184"/>
                <a:gd name="T118" fmla="*/ 65 w 377"/>
                <a:gd name="T119" fmla="*/ 209 h 184"/>
                <a:gd name="T120" fmla="*/ 37 w 377"/>
                <a:gd name="T121" fmla="*/ 221 h 184"/>
                <a:gd name="T122" fmla="*/ 19 w 377"/>
                <a:gd name="T123" fmla="*/ 240 h 184"/>
                <a:gd name="T124" fmla="*/ 9 w 377"/>
                <a:gd name="T125" fmla="*/ 258 h 1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77" h="184">
                  <a:moveTo>
                    <a:pt x="0" y="165"/>
                  </a:moveTo>
                  <a:lnTo>
                    <a:pt x="4" y="165"/>
                  </a:lnTo>
                  <a:lnTo>
                    <a:pt x="7" y="164"/>
                  </a:lnTo>
                  <a:lnTo>
                    <a:pt x="9" y="164"/>
                  </a:lnTo>
                  <a:lnTo>
                    <a:pt x="10" y="164"/>
                  </a:lnTo>
                  <a:lnTo>
                    <a:pt x="11" y="164"/>
                  </a:lnTo>
                  <a:lnTo>
                    <a:pt x="13" y="163"/>
                  </a:lnTo>
                  <a:lnTo>
                    <a:pt x="14" y="163"/>
                  </a:lnTo>
                  <a:lnTo>
                    <a:pt x="15" y="163"/>
                  </a:lnTo>
                  <a:lnTo>
                    <a:pt x="16" y="163"/>
                  </a:lnTo>
                  <a:lnTo>
                    <a:pt x="17" y="163"/>
                  </a:lnTo>
                  <a:lnTo>
                    <a:pt x="19" y="163"/>
                  </a:lnTo>
                  <a:lnTo>
                    <a:pt x="20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7" y="161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3" y="160"/>
                  </a:lnTo>
                  <a:lnTo>
                    <a:pt x="36" y="160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46" y="158"/>
                  </a:lnTo>
                  <a:lnTo>
                    <a:pt x="51" y="157"/>
                  </a:lnTo>
                  <a:lnTo>
                    <a:pt x="54" y="156"/>
                  </a:lnTo>
                  <a:lnTo>
                    <a:pt x="56" y="156"/>
                  </a:lnTo>
                  <a:lnTo>
                    <a:pt x="56" y="155"/>
                  </a:lnTo>
                  <a:lnTo>
                    <a:pt x="57" y="155"/>
                  </a:lnTo>
                  <a:lnTo>
                    <a:pt x="58" y="154"/>
                  </a:lnTo>
                  <a:lnTo>
                    <a:pt x="59" y="154"/>
                  </a:lnTo>
                  <a:lnTo>
                    <a:pt x="59" y="153"/>
                  </a:lnTo>
                  <a:lnTo>
                    <a:pt x="64" y="151"/>
                  </a:lnTo>
                  <a:lnTo>
                    <a:pt x="68" y="149"/>
                  </a:lnTo>
                  <a:lnTo>
                    <a:pt x="69" y="148"/>
                  </a:lnTo>
                  <a:lnTo>
                    <a:pt x="69" y="149"/>
                  </a:lnTo>
                  <a:lnTo>
                    <a:pt x="69" y="150"/>
                  </a:lnTo>
                  <a:lnTo>
                    <a:pt x="69" y="149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1" y="148"/>
                  </a:lnTo>
                  <a:lnTo>
                    <a:pt x="71" y="147"/>
                  </a:lnTo>
                  <a:lnTo>
                    <a:pt x="72" y="147"/>
                  </a:lnTo>
                  <a:lnTo>
                    <a:pt x="73" y="147"/>
                  </a:lnTo>
                  <a:lnTo>
                    <a:pt x="73" y="146"/>
                  </a:lnTo>
                  <a:lnTo>
                    <a:pt x="73" y="145"/>
                  </a:lnTo>
                  <a:lnTo>
                    <a:pt x="74" y="145"/>
                  </a:lnTo>
                  <a:lnTo>
                    <a:pt x="74" y="146"/>
                  </a:lnTo>
                  <a:lnTo>
                    <a:pt x="74" y="145"/>
                  </a:lnTo>
                  <a:lnTo>
                    <a:pt x="74" y="144"/>
                  </a:lnTo>
                  <a:lnTo>
                    <a:pt x="74" y="145"/>
                  </a:lnTo>
                  <a:lnTo>
                    <a:pt x="76" y="145"/>
                  </a:lnTo>
                  <a:lnTo>
                    <a:pt x="76" y="144"/>
                  </a:lnTo>
                  <a:lnTo>
                    <a:pt x="77" y="144"/>
                  </a:lnTo>
                  <a:lnTo>
                    <a:pt x="77" y="143"/>
                  </a:lnTo>
                  <a:lnTo>
                    <a:pt x="78" y="143"/>
                  </a:lnTo>
                  <a:lnTo>
                    <a:pt x="79" y="143"/>
                  </a:lnTo>
                  <a:lnTo>
                    <a:pt x="80" y="143"/>
                  </a:lnTo>
                  <a:lnTo>
                    <a:pt x="81" y="143"/>
                  </a:lnTo>
                  <a:lnTo>
                    <a:pt x="81" y="141"/>
                  </a:lnTo>
                  <a:lnTo>
                    <a:pt x="81" y="143"/>
                  </a:lnTo>
                  <a:lnTo>
                    <a:pt x="81" y="141"/>
                  </a:lnTo>
                  <a:lnTo>
                    <a:pt x="82" y="141"/>
                  </a:lnTo>
                  <a:lnTo>
                    <a:pt x="83" y="141"/>
                  </a:lnTo>
                  <a:lnTo>
                    <a:pt x="84" y="141"/>
                  </a:lnTo>
                  <a:lnTo>
                    <a:pt x="84" y="139"/>
                  </a:lnTo>
                  <a:lnTo>
                    <a:pt x="86" y="139"/>
                  </a:lnTo>
                  <a:lnTo>
                    <a:pt x="87" y="139"/>
                  </a:lnTo>
                  <a:lnTo>
                    <a:pt x="88" y="139"/>
                  </a:lnTo>
                  <a:lnTo>
                    <a:pt x="89" y="139"/>
                  </a:lnTo>
                  <a:lnTo>
                    <a:pt x="90" y="139"/>
                  </a:lnTo>
                  <a:lnTo>
                    <a:pt x="94" y="137"/>
                  </a:lnTo>
                  <a:lnTo>
                    <a:pt x="95" y="137"/>
                  </a:lnTo>
                  <a:lnTo>
                    <a:pt x="97" y="137"/>
                  </a:lnTo>
                  <a:lnTo>
                    <a:pt x="98" y="137"/>
                  </a:lnTo>
                  <a:lnTo>
                    <a:pt x="99" y="137"/>
                  </a:lnTo>
                  <a:lnTo>
                    <a:pt x="100" y="137"/>
                  </a:lnTo>
                  <a:lnTo>
                    <a:pt x="101" y="137"/>
                  </a:lnTo>
                  <a:lnTo>
                    <a:pt x="102" y="137"/>
                  </a:lnTo>
                  <a:lnTo>
                    <a:pt x="103" y="137"/>
                  </a:lnTo>
                  <a:lnTo>
                    <a:pt x="104" y="137"/>
                  </a:lnTo>
                  <a:lnTo>
                    <a:pt x="106" y="137"/>
                  </a:lnTo>
                  <a:lnTo>
                    <a:pt x="107" y="137"/>
                  </a:lnTo>
                  <a:lnTo>
                    <a:pt x="108" y="136"/>
                  </a:lnTo>
                  <a:lnTo>
                    <a:pt x="109" y="136"/>
                  </a:lnTo>
                  <a:lnTo>
                    <a:pt x="110" y="136"/>
                  </a:lnTo>
                  <a:lnTo>
                    <a:pt x="111" y="136"/>
                  </a:lnTo>
                  <a:lnTo>
                    <a:pt x="112" y="136"/>
                  </a:lnTo>
                  <a:lnTo>
                    <a:pt x="114" y="136"/>
                  </a:lnTo>
                  <a:lnTo>
                    <a:pt x="114" y="135"/>
                  </a:lnTo>
                  <a:lnTo>
                    <a:pt x="115" y="135"/>
                  </a:lnTo>
                  <a:lnTo>
                    <a:pt x="116" y="135"/>
                  </a:lnTo>
                  <a:lnTo>
                    <a:pt x="117" y="135"/>
                  </a:lnTo>
                  <a:lnTo>
                    <a:pt x="118" y="135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3" y="135"/>
                  </a:lnTo>
                  <a:lnTo>
                    <a:pt x="123" y="134"/>
                  </a:lnTo>
                  <a:lnTo>
                    <a:pt x="124" y="134"/>
                  </a:lnTo>
                  <a:lnTo>
                    <a:pt x="125" y="134"/>
                  </a:lnTo>
                  <a:lnTo>
                    <a:pt x="126" y="134"/>
                  </a:lnTo>
                  <a:lnTo>
                    <a:pt x="127" y="134"/>
                  </a:lnTo>
                  <a:lnTo>
                    <a:pt x="128" y="134"/>
                  </a:lnTo>
                  <a:lnTo>
                    <a:pt x="129" y="134"/>
                  </a:lnTo>
                  <a:lnTo>
                    <a:pt x="131" y="133"/>
                  </a:lnTo>
                  <a:lnTo>
                    <a:pt x="132" y="133"/>
                  </a:lnTo>
                  <a:lnTo>
                    <a:pt x="133" y="133"/>
                  </a:lnTo>
                  <a:lnTo>
                    <a:pt x="134" y="133"/>
                  </a:lnTo>
                  <a:lnTo>
                    <a:pt x="135" y="133"/>
                  </a:lnTo>
                  <a:lnTo>
                    <a:pt x="136" y="133"/>
                  </a:lnTo>
                  <a:lnTo>
                    <a:pt x="137" y="133"/>
                  </a:lnTo>
                  <a:lnTo>
                    <a:pt x="138" y="132"/>
                  </a:lnTo>
                  <a:lnTo>
                    <a:pt x="139" y="132"/>
                  </a:lnTo>
                  <a:lnTo>
                    <a:pt x="141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6" y="132"/>
                  </a:lnTo>
                  <a:lnTo>
                    <a:pt x="147" y="131"/>
                  </a:lnTo>
                  <a:lnTo>
                    <a:pt x="146" y="132"/>
                  </a:lnTo>
                  <a:lnTo>
                    <a:pt x="146" y="133"/>
                  </a:lnTo>
                  <a:lnTo>
                    <a:pt x="147" y="133"/>
                  </a:lnTo>
                  <a:lnTo>
                    <a:pt x="147" y="134"/>
                  </a:lnTo>
                  <a:lnTo>
                    <a:pt x="146" y="135"/>
                  </a:lnTo>
                  <a:lnTo>
                    <a:pt x="146" y="136"/>
                  </a:lnTo>
                  <a:lnTo>
                    <a:pt x="146" y="137"/>
                  </a:lnTo>
                  <a:lnTo>
                    <a:pt x="147" y="137"/>
                  </a:lnTo>
                  <a:lnTo>
                    <a:pt x="149" y="137"/>
                  </a:lnTo>
                  <a:lnTo>
                    <a:pt x="149" y="136"/>
                  </a:lnTo>
                  <a:lnTo>
                    <a:pt x="151" y="134"/>
                  </a:lnTo>
                  <a:lnTo>
                    <a:pt x="152" y="133"/>
                  </a:lnTo>
                  <a:lnTo>
                    <a:pt x="154" y="135"/>
                  </a:lnTo>
                  <a:lnTo>
                    <a:pt x="154" y="136"/>
                  </a:lnTo>
                  <a:lnTo>
                    <a:pt x="157" y="139"/>
                  </a:lnTo>
                  <a:lnTo>
                    <a:pt x="158" y="139"/>
                  </a:lnTo>
                  <a:lnTo>
                    <a:pt x="159" y="139"/>
                  </a:lnTo>
                  <a:lnTo>
                    <a:pt x="159" y="141"/>
                  </a:lnTo>
                  <a:lnTo>
                    <a:pt x="160" y="141"/>
                  </a:lnTo>
                  <a:lnTo>
                    <a:pt x="160" y="143"/>
                  </a:lnTo>
                  <a:lnTo>
                    <a:pt x="161" y="144"/>
                  </a:lnTo>
                  <a:lnTo>
                    <a:pt x="161" y="145"/>
                  </a:lnTo>
                  <a:lnTo>
                    <a:pt x="161" y="148"/>
                  </a:lnTo>
                  <a:lnTo>
                    <a:pt x="162" y="148"/>
                  </a:lnTo>
                  <a:lnTo>
                    <a:pt x="165" y="147"/>
                  </a:lnTo>
                  <a:lnTo>
                    <a:pt x="166" y="147"/>
                  </a:lnTo>
                  <a:lnTo>
                    <a:pt x="167" y="147"/>
                  </a:lnTo>
                  <a:lnTo>
                    <a:pt x="168" y="147"/>
                  </a:lnTo>
                  <a:lnTo>
                    <a:pt x="172" y="146"/>
                  </a:lnTo>
                  <a:lnTo>
                    <a:pt x="174" y="146"/>
                  </a:lnTo>
                  <a:lnTo>
                    <a:pt x="176" y="145"/>
                  </a:lnTo>
                  <a:lnTo>
                    <a:pt x="177" y="145"/>
                  </a:lnTo>
                  <a:lnTo>
                    <a:pt x="181" y="145"/>
                  </a:lnTo>
                  <a:lnTo>
                    <a:pt x="182" y="144"/>
                  </a:lnTo>
                  <a:lnTo>
                    <a:pt x="184" y="144"/>
                  </a:lnTo>
                  <a:lnTo>
                    <a:pt x="185" y="144"/>
                  </a:lnTo>
                  <a:lnTo>
                    <a:pt x="186" y="144"/>
                  </a:lnTo>
                  <a:lnTo>
                    <a:pt x="187" y="143"/>
                  </a:lnTo>
                  <a:lnTo>
                    <a:pt x="188" y="143"/>
                  </a:lnTo>
                  <a:lnTo>
                    <a:pt x="189" y="143"/>
                  </a:lnTo>
                  <a:lnTo>
                    <a:pt x="191" y="143"/>
                  </a:lnTo>
                  <a:lnTo>
                    <a:pt x="192" y="143"/>
                  </a:lnTo>
                  <a:lnTo>
                    <a:pt x="194" y="143"/>
                  </a:lnTo>
                  <a:lnTo>
                    <a:pt x="197" y="143"/>
                  </a:lnTo>
                  <a:lnTo>
                    <a:pt x="200" y="141"/>
                  </a:lnTo>
                  <a:lnTo>
                    <a:pt x="201" y="141"/>
                  </a:lnTo>
                  <a:lnTo>
                    <a:pt x="202" y="141"/>
                  </a:lnTo>
                  <a:lnTo>
                    <a:pt x="207" y="141"/>
                  </a:lnTo>
                  <a:lnTo>
                    <a:pt x="208" y="141"/>
                  </a:lnTo>
                  <a:lnTo>
                    <a:pt x="208" y="139"/>
                  </a:lnTo>
                  <a:lnTo>
                    <a:pt x="209" y="139"/>
                  </a:lnTo>
                  <a:lnTo>
                    <a:pt x="210" y="139"/>
                  </a:lnTo>
                  <a:lnTo>
                    <a:pt x="211" y="139"/>
                  </a:lnTo>
                  <a:lnTo>
                    <a:pt x="212" y="139"/>
                  </a:lnTo>
                  <a:lnTo>
                    <a:pt x="215" y="143"/>
                  </a:lnTo>
                  <a:lnTo>
                    <a:pt x="218" y="144"/>
                  </a:lnTo>
                  <a:lnTo>
                    <a:pt x="221" y="146"/>
                  </a:lnTo>
                  <a:lnTo>
                    <a:pt x="222" y="146"/>
                  </a:lnTo>
                  <a:lnTo>
                    <a:pt x="222" y="147"/>
                  </a:lnTo>
                  <a:lnTo>
                    <a:pt x="224" y="148"/>
                  </a:lnTo>
                  <a:lnTo>
                    <a:pt x="226" y="150"/>
                  </a:lnTo>
                  <a:lnTo>
                    <a:pt x="227" y="151"/>
                  </a:lnTo>
                  <a:lnTo>
                    <a:pt x="228" y="151"/>
                  </a:lnTo>
                  <a:lnTo>
                    <a:pt x="229" y="152"/>
                  </a:lnTo>
                  <a:lnTo>
                    <a:pt x="230" y="152"/>
                  </a:lnTo>
                  <a:lnTo>
                    <a:pt x="230" y="153"/>
                  </a:lnTo>
                  <a:lnTo>
                    <a:pt x="231" y="154"/>
                  </a:lnTo>
                  <a:lnTo>
                    <a:pt x="232" y="155"/>
                  </a:lnTo>
                  <a:lnTo>
                    <a:pt x="234" y="156"/>
                  </a:lnTo>
                  <a:lnTo>
                    <a:pt x="235" y="157"/>
                  </a:lnTo>
                  <a:lnTo>
                    <a:pt x="237" y="158"/>
                  </a:lnTo>
                  <a:lnTo>
                    <a:pt x="237" y="159"/>
                  </a:lnTo>
                  <a:lnTo>
                    <a:pt x="239" y="160"/>
                  </a:lnTo>
                  <a:lnTo>
                    <a:pt x="240" y="160"/>
                  </a:lnTo>
                  <a:lnTo>
                    <a:pt x="240" y="161"/>
                  </a:lnTo>
                  <a:lnTo>
                    <a:pt x="241" y="161"/>
                  </a:lnTo>
                  <a:lnTo>
                    <a:pt x="242" y="162"/>
                  </a:lnTo>
                  <a:lnTo>
                    <a:pt x="243" y="163"/>
                  </a:lnTo>
                  <a:lnTo>
                    <a:pt x="246" y="165"/>
                  </a:lnTo>
                  <a:lnTo>
                    <a:pt x="247" y="166"/>
                  </a:lnTo>
                  <a:lnTo>
                    <a:pt x="248" y="166"/>
                  </a:lnTo>
                  <a:lnTo>
                    <a:pt x="254" y="171"/>
                  </a:lnTo>
                  <a:lnTo>
                    <a:pt x="263" y="177"/>
                  </a:lnTo>
                  <a:lnTo>
                    <a:pt x="264" y="177"/>
                  </a:lnTo>
                  <a:lnTo>
                    <a:pt x="267" y="180"/>
                  </a:lnTo>
                  <a:lnTo>
                    <a:pt x="268" y="181"/>
                  </a:lnTo>
                  <a:lnTo>
                    <a:pt x="269" y="181"/>
                  </a:lnTo>
                  <a:lnTo>
                    <a:pt x="272" y="184"/>
                  </a:lnTo>
                  <a:lnTo>
                    <a:pt x="273" y="184"/>
                  </a:lnTo>
                  <a:lnTo>
                    <a:pt x="273" y="183"/>
                  </a:lnTo>
                  <a:lnTo>
                    <a:pt x="274" y="183"/>
                  </a:lnTo>
                  <a:lnTo>
                    <a:pt x="275" y="182"/>
                  </a:lnTo>
                  <a:lnTo>
                    <a:pt x="278" y="180"/>
                  </a:lnTo>
                  <a:lnTo>
                    <a:pt x="279" y="180"/>
                  </a:lnTo>
                  <a:lnTo>
                    <a:pt x="280" y="180"/>
                  </a:lnTo>
                  <a:lnTo>
                    <a:pt x="280" y="179"/>
                  </a:lnTo>
                  <a:lnTo>
                    <a:pt x="281" y="179"/>
                  </a:lnTo>
                  <a:lnTo>
                    <a:pt x="284" y="178"/>
                  </a:lnTo>
                  <a:lnTo>
                    <a:pt x="286" y="177"/>
                  </a:lnTo>
                  <a:lnTo>
                    <a:pt x="288" y="177"/>
                  </a:lnTo>
                  <a:lnTo>
                    <a:pt x="289" y="176"/>
                  </a:lnTo>
                  <a:lnTo>
                    <a:pt x="290" y="176"/>
                  </a:lnTo>
                  <a:lnTo>
                    <a:pt x="292" y="176"/>
                  </a:lnTo>
                  <a:lnTo>
                    <a:pt x="295" y="176"/>
                  </a:lnTo>
                  <a:lnTo>
                    <a:pt x="296" y="176"/>
                  </a:lnTo>
                  <a:lnTo>
                    <a:pt x="297" y="177"/>
                  </a:lnTo>
                  <a:lnTo>
                    <a:pt x="297" y="178"/>
                  </a:lnTo>
                  <a:lnTo>
                    <a:pt x="299" y="178"/>
                  </a:lnTo>
                  <a:lnTo>
                    <a:pt x="299" y="179"/>
                  </a:lnTo>
                  <a:lnTo>
                    <a:pt x="299" y="178"/>
                  </a:lnTo>
                  <a:lnTo>
                    <a:pt x="299" y="177"/>
                  </a:lnTo>
                  <a:lnTo>
                    <a:pt x="299" y="174"/>
                  </a:lnTo>
                  <a:lnTo>
                    <a:pt x="300" y="174"/>
                  </a:lnTo>
                  <a:lnTo>
                    <a:pt x="299" y="173"/>
                  </a:lnTo>
                  <a:lnTo>
                    <a:pt x="300" y="173"/>
                  </a:lnTo>
                  <a:lnTo>
                    <a:pt x="300" y="172"/>
                  </a:lnTo>
                  <a:lnTo>
                    <a:pt x="300" y="171"/>
                  </a:lnTo>
                  <a:lnTo>
                    <a:pt x="300" y="169"/>
                  </a:lnTo>
                  <a:lnTo>
                    <a:pt x="300" y="167"/>
                  </a:lnTo>
                  <a:lnTo>
                    <a:pt x="300" y="166"/>
                  </a:lnTo>
                  <a:lnTo>
                    <a:pt x="300" y="165"/>
                  </a:lnTo>
                  <a:lnTo>
                    <a:pt x="300" y="164"/>
                  </a:lnTo>
                  <a:lnTo>
                    <a:pt x="302" y="161"/>
                  </a:lnTo>
                  <a:lnTo>
                    <a:pt x="302" y="160"/>
                  </a:lnTo>
                  <a:lnTo>
                    <a:pt x="302" y="159"/>
                  </a:lnTo>
                  <a:lnTo>
                    <a:pt x="302" y="158"/>
                  </a:lnTo>
                  <a:lnTo>
                    <a:pt x="302" y="156"/>
                  </a:lnTo>
                  <a:lnTo>
                    <a:pt x="302" y="155"/>
                  </a:lnTo>
                  <a:lnTo>
                    <a:pt x="303" y="154"/>
                  </a:lnTo>
                  <a:lnTo>
                    <a:pt x="303" y="153"/>
                  </a:lnTo>
                  <a:lnTo>
                    <a:pt x="304" y="152"/>
                  </a:lnTo>
                  <a:lnTo>
                    <a:pt x="304" y="151"/>
                  </a:lnTo>
                  <a:lnTo>
                    <a:pt x="305" y="150"/>
                  </a:lnTo>
                  <a:lnTo>
                    <a:pt x="305" y="149"/>
                  </a:lnTo>
                  <a:lnTo>
                    <a:pt x="306" y="148"/>
                  </a:lnTo>
                  <a:lnTo>
                    <a:pt x="307" y="147"/>
                  </a:lnTo>
                  <a:lnTo>
                    <a:pt x="307" y="146"/>
                  </a:lnTo>
                  <a:lnTo>
                    <a:pt x="308" y="146"/>
                  </a:lnTo>
                  <a:lnTo>
                    <a:pt x="309" y="144"/>
                  </a:lnTo>
                  <a:lnTo>
                    <a:pt x="310" y="143"/>
                  </a:lnTo>
                  <a:lnTo>
                    <a:pt x="310" y="141"/>
                  </a:lnTo>
                  <a:lnTo>
                    <a:pt x="312" y="139"/>
                  </a:lnTo>
                  <a:lnTo>
                    <a:pt x="313" y="139"/>
                  </a:lnTo>
                  <a:lnTo>
                    <a:pt x="314" y="137"/>
                  </a:lnTo>
                  <a:lnTo>
                    <a:pt x="316" y="136"/>
                  </a:lnTo>
                  <a:lnTo>
                    <a:pt x="319" y="134"/>
                  </a:lnTo>
                  <a:lnTo>
                    <a:pt x="319" y="133"/>
                  </a:lnTo>
                  <a:lnTo>
                    <a:pt x="320" y="133"/>
                  </a:lnTo>
                  <a:lnTo>
                    <a:pt x="320" y="132"/>
                  </a:lnTo>
                  <a:lnTo>
                    <a:pt x="322" y="130"/>
                  </a:lnTo>
                  <a:lnTo>
                    <a:pt x="322" y="129"/>
                  </a:lnTo>
                  <a:lnTo>
                    <a:pt x="323" y="128"/>
                  </a:lnTo>
                  <a:lnTo>
                    <a:pt x="324" y="127"/>
                  </a:lnTo>
                  <a:lnTo>
                    <a:pt x="325" y="126"/>
                  </a:lnTo>
                  <a:lnTo>
                    <a:pt x="327" y="125"/>
                  </a:lnTo>
                  <a:lnTo>
                    <a:pt x="328" y="124"/>
                  </a:lnTo>
                  <a:lnTo>
                    <a:pt x="328" y="123"/>
                  </a:lnTo>
                  <a:lnTo>
                    <a:pt x="329" y="123"/>
                  </a:lnTo>
                  <a:lnTo>
                    <a:pt x="329" y="124"/>
                  </a:lnTo>
                  <a:lnTo>
                    <a:pt x="330" y="123"/>
                  </a:lnTo>
                  <a:lnTo>
                    <a:pt x="332" y="122"/>
                  </a:lnTo>
                  <a:lnTo>
                    <a:pt x="333" y="121"/>
                  </a:lnTo>
                  <a:lnTo>
                    <a:pt x="337" y="119"/>
                  </a:lnTo>
                  <a:lnTo>
                    <a:pt x="339" y="118"/>
                  </a:lnTo>
                  <a:lnTo>
                    <a:pt x="340" y="117"/>
                  </a:lnTo>
                  <a:lnTo>
                    <a:pt x="342" y="117"/>
                  </a:lnTo>
                  <a:lnTo>
                    <a:pt x="343" y="116"/>
                  </a:lnTo>
                  <a:lnTo>
                    <a:pt x="345" y="116"/>
                  </a:lnTo>
                  <a:lnTo>
                    <a:pt x="346" y="116"/>
                  </a:lnTo>
                  <a:lnTo>
                    <a:pt x="347" y="116"/>
                  </a:lnTo>
                  <a:lnTo>
                    <a:pt x="349" y="116"/>
                  </a:lnTo>
                  <a:lnTo>
                    <a:pt x="351" y="117"/>
                  </a:lnTo>
                  <a:lnTo>
                    <a:pt x="352" y="117"/>
                  </a:lnTo>
                  <a:lnTo>
                    <a:pt x="353" y="117"/>
                  </a:lnTo>
                  <a:lnTo>
                    <a:pt x="354" y="118"/>
                  </a:lnTo>
                  <a:lnTo>
                    <a:pt x="353" y="118"/>
                  </a:lnTo>
                  <a:lnTo>
                    <a:pt x="353" y="119"/>
                  </a:lnTo>
                  <a:lnTo>
                    <a:pt x="354" y="120"/>
                  </a:lnTo>
                  <a:lnTo>
                    <a:pt x="354" y="121"/>
                  </a:lnTo>
                  <a:lnTo>
                    <a:pt x="355" y="121"/>
                  </a:lnTo>
                  <a:lnTo>
                    <a:pt x="355" y="120"/>
                  </a:lnTo>
                  <a:lnTo>
                    <a:pt x="354" y="120"/>
                  </a:lnTo>
                  <a:lnTo>
                    <a:pt x="355" y="119"/>
                  </a:lnTo>
                  <a:lnTo>
                    <a:pt x="355" y="118"/>
                  </a:lnTo>
                  <a:lnTo>
                    <a:pt x="355" y="117"/>
                  </a:lnTo>
                  <a:lnTo>
                    <a:pt x="355" y="116"/>
                  </a:lnTo>
                  <a:lnTo>
                    <a:pt x="356" y="115"/>
                  </a:lnTo>
                  <a:lnTo>
                    <a:pt x="356" y="114"/>
                  </a:lnTo>
                  <a:lnTo>
                    <a:pt x="357" y="113"/>
                  </a:lnTo>
                  <a:lnTo>
                    <a:pt x="357" y="109"/>
                  </a:lnTo>
                  <a:lnTo>
                    <a:pt x="359" y="108"/>
                  </a:lnTo>
                  <a:lnTo>
                    <a:pt x="359" y="107"/>
                  </a:lnTo>
                  <a:lnTo>
                    <a:pt x="360" y="105"/>
                  </a:lnTo>
                  <a:lnTo>
                    <a:pt x="360" y="104"/>
                  </a:lnTo>
                  <a:lnTo>
                    <a:pt x="361" y="103"/>
                  </a:lnTo>
                  <a:lnTo>
                    <a:pt x="361" y="102"/>
                  </a:lnTo>
                  <a:lnTo>
                    <a:pt x="362" y="102"/>
                  </a:lnTo>
                  <a:lnTo>
                    <a:pt x="362" y="101"/>
                  </a:lnTo>
                  <a:lnTo>
                    <a:pt x="364" y="99"/>
                  </a:lnTo>
                  <a:lnTo>
                    <a:pt x="365" y="97"/>
                  </a:lnTo>
                  <a:lnTo>
                    <a:pt x="366" y="95"/>
                  </a:lnTo>
                  <a:lnTo>
                    <a:pt x="367" y="94"/>
                  </a:lnTo>
                  <a:lnTo>
                    <a:pt x="367" y="93"/>
                  </a:lnTo>
                  <a:lnTo>
                    <a:pt x="367" y="92"/>
                  </a:lnTo>
                  <a:lnTo>
                    <a:pt x="369" y="90"/>
                  </a:lnTo>
                  <a:lnTo>
                    <a:pt x="369" y="89"/>
                  </a:lnTo>
                  <a:lnTo>
                    <a:pt x="370" y="88"/>
                  </a:lnTo>
                  <a:lnTo>
                    <a:pt x="370" y="87"/>
                  </a:lnTo>
                  <a:lnTo>
                    <a:pt x="369" y="88"/>
                  </a:lnTo>
                  <a:lnTo>
                    <a:pt x="369" y="87"/>
                  </a:lnTo>
                  <a:lnTo>
                    <a:pt x="369" y="88"/>
                  </a:lnTo>
                  <a:lnTo>
                    <a:pt x="369" y="89"/>
                  </a:lnTo>
                  <a:lnTo>
                    <a:pt x="369" y="90"/>
                  </a:lnTo>
                  <a:lnTo>
                    <a:pt x="367" y="90"/>
                  </a:lnTo>
                  <a:lnTo>
                    <a:pt x="367" y="91"/>
                  </a:lnTo>
                  <a:lnTo>
                    <a:pt x="367" y="92"/>
                  </a:lnTo>
                  <a:lnTo>
                    <a:pt x="367" y="93"/>
                  </a:lnTo>
                  <a:lnTo>
                    <a:pt x="366" y="94"/>
                  </a:lnTo>
                  <a:lnTo>
                    <a:pt x="365" y="94"/>
                  </a:lnTo>
                  <a:lnTo>
                    <a:pt x="364" y="94"/>
                  </a:lnTo>
                  <a:lnTo>
                    <a:pt x="363" y="94"/>
                  </a:lnTo>
                  <a:lnTo>
                    <a:pt x="362" y="94"/>
                  </a:lnTo>
                  <a:lnTo>
                    <a:pt x="361" y="94"/>
                  </a:lnTo>
                  <a:lnTo>
                    <a:pt x="360" y="94"/>
                  </a:lnTo>
                  <a:lnTo>
                    <a:pt x="359" y="94"/>
                  </a:lnTo>
                  <a:lnTo>
                    <a:pt x="359" y="93"/>
                  </a:lnTo>
                  <a:lnTo>
                    <a:pt x="357" y="93"/>
                  </a:lnTo>
                  <a:lnTo>
                    <a:pt x="354" y="94"/>
                  </a:lnTo>
                  <a:lnTo>
                    <a:pt x="353" y="94"/>
                  </a:lnTo>
                  <a:lnTo>
                    <a:pt x="353" y="93"/>
                  </a:lnTo>
                  <a:lnTo>
                    <a:pt x="353" y="92"/>
                  </a:lnTo>
                  <a:lnTo>
                    <a:pt x="353" y="93"/>
                  </a:lnTo>
                  <a:lnTo>
                    <a:pt x="352" y="93"/>
                  </a:lnTo>
                  <a:lnTo>
                    <a:pt x="352" y="92"/>
                  </a:lnTo>
                  <a:lnTo>
                    <a:pt x="351" y="92"/>
                  </a:lnTo>
                  <a:lnTo>
                    <a:pt x="351" y="93"/>
                  </a:lnTo>
                  <a:lnTo>
                    <a:pt x="351" y="94"/>
                  </a:lnTo>
                  <a:lnTo>
                    <a:pt x="351" y="95"/>
                  </a:lnTo>
                  <a:lnTo>
                    <a:pt x="351" y="96"/>
                  </a:lnTo>
                  <a:lnTo>
                    <a:pt x="350" y="97"/>
                  </a:lnTo>
                  <a:lnTo>
                    <a:pt x="349" y="97"/>
                  </a:lnTo>
                  <a:lnTo>
                    <a:pt x="347" y="97"/>
                  </a:lnTo>
                  <a:lnTo>
                    <a:pt x="347" y="98"/>
                  </a:lnTo>
                  <a:lnTo>
                    <a:pt x="347" y="99"/>
                  </a:lnTo>
                  <a:lnTo>
                    <a:pt x="346" y="99"/>
                  </a:lnTo>
                  <a:lnTo>
                    <a:pt x="345" y="99"/>
                  </a:lnTo>
                  <a:lnTo>
                    <a:pt x="344" y="99"/>
                  </a:lnTo>
                  <a:lnTo>
                    <a:pt x="344" y="100"/>
                  </a:lnTo>
                  <a:lnTo>
                    <a:pt x="343" y="100"/>
                  </a:lnTo>
                  <a:lnTo>
                    <a:pt x="343" y="101"/>
                  </a:lnTo>
                  <a:lnTo>
                    <a:pt x="342" y="101"/>
                  </a:lnTo>
                  <a:lnTo>
                    <a:pt x="342" y="102"/>
                  </a:lnTo>
                  <a:lnTo>
                    <a:pt x="342" y="103"/>
                  </a:lnTo>
                  <a:lnTo>
                    <a:pt x="342" y="104"/>
                  </a:lnTo>
                  <a:lnTo>
                    <a:pt x="342" y="103"/>
                  </a:lnTo>
                  <a:lnTo>
                    <a:pt x="342" y="104"/>
                  </a:lnTo>
                  <a:lnTo>
                    <a:pt x="340" y="104"/>
                  </a:lnTo>
                  <a:lnTo>
                    <a:pt x="342" y="104"/>
                  </a:lnTo>
                  <a:lnTo>
                    <a:pt x="340" y="104"/>
                  </a:lnTo>
                  <a:lnTo>
                    <a:pt x="340" y="105"/>
                  </a:lnTo>
                  <a:lnTo>
                    <a:pt x="340" y="104"/>
                  </a:lnTo>
                  <a:lnTo>
                    <a:pt x="339" y="104"/>
                  </a:lnTo>
                  <a:lnTo>
                    <a:pt x="338" y="104"/>
                  </a:lnTo>
                  <a:lnTo>
                    <a:pt x="337" y="104"/>
                  </a:lnTo>
                  <a:lnTo>
                    <a:pt x="336" y="104"/>
                  </a:lnTo>
                  <a:lnTo>
                    <a:pt x="335" y="104"/>
                  </a:lnTo>
                  <a:lnTo>
                    <a:pt x="334" y="104"/>
                  </a:lnTo>
                  <a:lnTo>
                    <a:pt x="333" y="103"/>
                  </a:lnTo>
                  <a:lnTo>
                    <a:pt x="332" y="103"/>
                  </a:lnTo>
                  <a:lnTo>
                    <a:pt x="332" y="102"/>
                  </a:lnTo>
                  <a:lnTo>
                    <a:pt x="330" y="102"/>
                  </a:lnTo>
                  <a:lnTo>
                    <a:pt x="330" y="101"/>
                  </a:lnTo>
                  <a:lnTo>
                    <a:pt x="329" y="100"/>
                  </a:lnTo>
                  <a:lnTo>
                    <a:pt x="329" y="99"/>
                  </a:lnTo>
                  <a:lnTo>
                    <a:pt x="328" y="99"/>
                  </a:lnTo>
                  <a:lnTo>
                    <a:pt x="329" y="98"/>
                  </a:lnTo>
                  <a:lnTo>
                    <a:pt x="330" y="99"/>
                  </a:lnTo>
                  <a:lnTo>
                    <a:pt x="330" y="98"/>
                  </a:lnTo>
                  <a:lnTo>
                    <a:pt x="330" y="97"/>
                  </a:lnTo>
                  <a:lnTo>
                    <a:pt x="330" y="98"/>
                  </a:lnTo>
                  <a:lnTo>
                    <a:pt x="330" y="99"/>
                  </a:lnTo>
                  <a:lnTo>
                    <a:pt x="332" y="99"/>
                  </a:lnTo>
                  <a:lnTo>
                    <a:pt x="332" y="100"/>
                  </a:lnTo>
                  <a:lnTo>
                    <a:pt x="332" y="99"/>
                  </a:lnTo>
                  <a:lnTo>
                    <a:pt x="332" y="100"/>
                  </a:lnTo>
                  <a:lnTo>
                    <a:pt x="333" y="100"/>
                  </a:lnTo>
                  <a:lnTo>
                    <a:pt x="334" y="100"/>
                  </a:lnTo>
                  <a:lnTo>
                    <a:pt x="334" y="101"/>
                  </a:lnTo>
                  <a:lnTo>
                    <a:pt x="335" y="101"/>
                  </a:lnTo>
                  <a:lnTo>
                    <a:pt x="336" y="101"/>
                  </a:lnTo>
                  <a:lnTo>
                    <a:pt x="337" y="102"/>
                  </a:lnTo>
                  <a:lnTo>
                    <a:pt x="338" y="102"/>
                  </a:lnTo>
                  <a:lnTo>
                    <a:pt x="339" y="101"/>
                  </a:lnTo>
                  <a:lnTo>
                    <a:pt x="340" y="101"/>
                  </a:lnTo>
                  <a:lnTo>
                    <a:pt x="340" y="100"/>
                  </a:lnTo>
                  <a:lnTo>
                    <a:pt x="340" y="99"/>
                  </a:lnTo>
                  <a:lnTo>
                    <a:pt x="342" y="99"/>
                  </a:lnTo>
                  <a:lnTo>
                    <a:pt x="342" y="98"/>
                  </a:lnTo>
                  <a:lnTo>
                    <a:pt x="342" y="97"/>
                  </a:lnTo>
                  <a:lnTo>
                    <a:pt x="343" y="97"/>
                  </a:lnTo>
                  <a:lnTo>
                    <a:pt x="343" y="96"/>
                  </a:lnTo>
                  <a:lnTo>
                    <a:pt x="344" y="95"/>
                  </a:lnTo>
                  <a:lnTo>
                    <a:pt x="344" y="94"/>
                  </a:lnTo>
                  <a:lnTo>
                    <a:pt x="345" y="94"/>
                  </a:lnTo>
                  <a:lnTo>
                    <a:pt x="346" y="94"/>
                  </a:lnTo>
                  <a:lnTo>
                    <a:pt x="346" y="93"/>
                  </a:lnTo>
                  <a:lnTo>
                    <a:pt x="346" y="92"/>
                  </a:lnTo>
                  <a:lnTo>
                    <a:pt x="347" y="92"/>
                  </a:lnTo>
                  <a:lnTo>
                    <a:pt x="347" y="91"/>
                  </a:lnTo>
                  <a:lnTo>
                    <a:pt x="347" y="90"/>
                  </a:lnTo>
                  <a:lnTo>
                    <a:pt x="347" y="89"/>
                  </a:lnTo>
                  <a:lnTo>
                    <a:pt x="347" y="88"/>
                  </a:lnTo>
                  <a:lnTo>
                    <a:pt x="346" y="88"/>
                  </a:lnTo>
                  <a:lnTo>
                    <a:pt x="346" y="87"/>
                  </a:lnTo>
                  <a:lnTo>
                    <a:pt x="345" y="87"/>
                  </a:lnTo>
                  <a:lnTo>
                    <a:pt x="344" y="86"/>
                  </a:lnTo>
                  <a:lnTo>
                    <a:pt x="345" y="86"/>
                  </a:lnTo>
                  <a:lnTo>
                    <a:pt x="346" y="86"/>
                  </a:lnTo>
                  <a:lnTo>
                    <a:pt x="347" y="86"/>
                  </a:lnTo>
                  <a:lnTo>
                    <a:pt x="347" y="85"/>
                  </a:lnTo>
                  <a:lnTo>
                    <a:pt x="346" y="85"/>
                  </a:lnTo>
                  <a:lnTo>
                    <a:pt x="346" y="83"/>
                  </a:lnTo>
                  <a:lnTo>
                    <a:pt x="347" y="83"/>
                  </a:lnTo>
                  <a:lnTo>
                    <a:pt x="347" y="85"/>
                  </a:lnTo>
                  <a:lnTo>
                    <a:pt x="347" y="83"/>
                  </a:lnTo>
                  <a:lnTo>
                    <a:pt x="347" y="85"/>
                  </a:lnTo>
                  <a:lnTo>
                    <a:pt x="349" y="85"/>
                  </a:lnTo>
                  <a:lnTo>
                    <a:pt x="349" y="83"/>
                  </a:lnTo>
                  <a:lnTo>
                    <a:pt x="347" y="83"/>
                  </a:lnTo>
                  <a:lnTo>
                    <a:pt x="349" y="83"/>
                  </a:lnTo>
                  <a:lnTo>
                    <a:pt x="347" y="83"/>
                  </a:lnTo>
                  <a:lnTo>
                    <a:pt x="349" y="83"/>
                  </a:lnTo>
                  <a:lnTo>
                    <a:pt x="347" y="83"/>
                  </a:lnTo>
                  <a:lnTo>
                    <a:pt x="349" y="83"/>
                  </a:lnTo>
                  <a:lnTo>
                    <a:pt x="349" y="81"/>
                  </a:lnTo>
                  <a:lnTo>
                    <a:pt x="349" y="79"/>
                  </a:lnTo>
                  <a:lnTo>
                    <a:pt x="347" y="79"/>
                  </a:lnTo>
                  <a:lnTo>
                    <a:pt x="346" y="79"/>
                  </a:lnTo>
                  <a:lnTo>
                    <a:pt x="345" y="79"/>
                  </a:lnTo>
                  <a:lnTo>
                    <a:pt x="344" y="79"/>
                  </a:lnTo>
                  <a:lnTo>
                    <a:pt x="343" y="79"/>
                  </a:lnTo>
                  <a:lnTo>
                    <a:pt x="342" y="79"/>
                  </a:lnTo>
                  <a:lnTo>
                    <a:pt x="342" y="81"/>
                  </a:lnTo>
                  <a:lnTo>
                    <a:pt x="342" y="79"/>
                  </a:lnTo>
                  <a:lnTo>
                    <a:pt x="340" y="79"/>
                  </a:lnTo>
                  <a:lnTo>
                    <a:pt x="339" y="79"/>
                  </a:lnTo>
                  <a:lnTo>
                    <a:pt x="338" y="79"/>
                  </a:lnTo>
                  <a:lnTo>
                    <a:pt x="338" y="78"/>
                  </a:lnTo>
                  <a:lnTo>
                    <a:pt x="337" y="78"/>
                  </a:lnTo>
                  <a:lnTo>
                    <a:pt x="336" y="78"/>
                  </a:lnTo>
                  <a:lnTo>
                    <a:pt x="335" y="78"/>
                  </a:lnTo>
                  <a:lnTo>
                    <a:pt x="334" y="78"/>
                  </a:lnTo>
                  <a:lnTo>
                    <a:pt x="334" y="77"/>
                  </a:lnTo>
                  <a:lnTo>
                    <a:pt x="334" y="76"/>
                  </a:lnTo>
                  <a:lnTo>
                    <a:pt x="335" y="75"/>
                  </a:lnTo>
                  <a:lnTo>
                    <a:pt x="336" y="75"/>
                  </a:lnTo>
                  <a:lnTo>
                    <a:pt x="337" y="74"/>
                  </a:lnTo>
                  <a:lnTo>
                    <a:pt x="337" y="75"/>
                  </a:lnTo>
                  <a:lnTo>
                    <a:pt x="338" y="75"/>
                  </a:lnTo>
                  <a:lnTo>
                    <a:pt x="339" y="75"/>
                  </a:lnTo>
                  <a:lnTo>
                    <a:pt x="339" y="74"/>
                  </a:lnTo>
                  <a:lnTo>
                    <a:pt x="339" y="75"/>
                  </a:lnTo>
                  <a:lnTo>
                    <a:pt x="340" y="75"/>
                  </a:lnTo>
                  <a:lnTo>
                    <a:pt x="342" y="75"/>
                  </a:lnTo>
                  <a:lnTo>
                    <a:pt x="342" y="76"/>
                  </a:lnTo>
                  <a:lnTo>
                    <a:pt x="342" y="75"/>
                  </a:lnTo>
                  <a:lnTo>
                    <a:pt x="343" y="75"/>
                  </a:lnTo>
                  <a:lnTo>
                    <a:pt x="342" y="75"/>
                  </a:lnTo>
                  <a:lnTo>
                    <a:pt x="342" y="74"/>
                  </a:lnTo>
                  <a:lnTo>
                    <a:pt x="342" y="73"/>
                  </a:lnTo>
                  <a:lnTo>
                    <a:pt x="340" y="72"/>
                  </a:lnTo>
                  <a:lnTo>
                    <a:pt x="340" y="71"/>
                  </a:lnTo>
                  <a:lnTo>
                    <a:pt x="340" y="70"/>
                  </a:lnTo>
                  <a:lnTo>
                    <a:pt x="340" y="69"/>
                  </a:lnTo>
                  <a:lnTo>
                    <a:pt x="339" y="69"/>
                  </a:lnTo>
                  <a:lnTo>
                    <a:pt x="339" y="68"/>
                  </a:lnTo>
                  <a:lnTo>
                    <a:pt x="340" y="67"/>
                  </a:lnTo>
                  <a:lnTo>
                    <a:pt x="340" y="66"/>
                  </a:lnTo>
                  <a:lnTo>
                    <a:pt x="342" y="66"/>
                  </a:lnTo>
                  <a:lnTo>
                    <a:pt x="342" y="67"/>
                  </a:lnTo>
                  <a:lnTo>
                    <a:pt x="342" y="66"/>
                  </a:lnTo>
                  <a:lnTo>
                    <a:pt x="342" y="67"/>
                  </a:lnTo>
                  <a:lnTo>
                    <a:pt x="343" y="67"/>
                  </a:lnTo>
                  <a:lnTo>
                    <a:pt x="343" y="66"/>
                  </a:lnTo>
                  <a:lnTo>
                    <a:pt x="344" y="66"/>
                  </a:lnTo>
                  <a:lnTo>
                    <a:pt x="345" y="66"/>
                  </a:lnTo>
                  <a:lnTo>
                    <a:pt x="345" y="65"/>
                  </a:lnTo>
                  <a:lnTo>
                    <a:pt x="345" y="64"/>
                  </a:lnTo>
                  <a:lnTo>
                    <a:pt x="346" y="64"/>
                  </a:lnTo>
                  <a:lnTo>
                    <a:pt x="346" y="65"/>
                  </a:lnTo>
                  <a:lnTo>
                    <a:pt x="346" y="66"/>
                  </a:lnTo>
                  <a:lnTo>
                    <a:pt x="346" y="67"/>
                  </a:lnTo>
                  <a:lnTo>
                    <a:pt x="345" y="67"/>
                  </a:lnTo>
                  <a:lnTo>
                    <a:pt x="345" y="68"/>
                  </a:lnTo>
                  <a:lnTo>
                    <a:pt x="344" y="68"/>
                  </a:lnTo>
                  <a:lnTo>
                    <a:pt x="343" y="68"/>
                  </a:lnTo>
                  <a:lnTo>
                    <a:pt x="342" y="68"/>
                  </a:lnTo>
                  <a:lnTo>
                    <a:pt x="340" y="68"/>
                  </a:lnTo>
                  <a:lnTo>
                    <a:pt x="342" y="69"/>
                  </a:lnTo>
                  <a:lnTo>
                    <a:pt x="342" y="70"/>
                  </a:lnTo>
                  <a:lnTo>
                    <a:pt x="343" y="71"/>
                  </a:lnTo>
                  <a:lnTo>
                    <a:pt x="342" y="71"/>
                  </a:lnTo>
                  <a:lnTo>
                    <a:pt x="342" y="72"/>
                  </a:lnTo>
                  <a:lnTo>
                    <a:pt x="343" y="72"/>
                  </a:lnTo>
                  <a:lnTo>
                    <a:pt x="344" y="72"/>
                  </a:lnTo>
                  <a:lnTo>
                    <a:pt x="344" y="73"/>
                  </a:lnTo>
                  <a:lnTo>
                    <a:pt x="344" y="74"/>
                  </a:lnTo>
                  <a:lnTo>
                    <a:pt x="345" y="74"/>
                  </a:lnTo>
                  <a:lnTo>
                    <a:pt x="346" y="74"/>
                  </a:lnTo>
                  <a:lnTo>
                    <a:pt x="346" y="75"/>
                  </a:lnTo>
                  <a:lnTo>
                    <a:pt x="347" y="75"/>
                  </a:lnTo>
                  <a:lnTo>
                    <a:pt x="347" y="74"/>
                  </a:lnTo>
                  <a:lnTo>
                    <a:pt x="347" y="73"/>
                  </a:lnTo>
                  <a:lnTo>
                    <a:pt x="347" y="74"/>
                  </a:lnTo>
                  <a:lnTo>
                    <a:pt x="349" y="74"/>
                  </a:lnTo>
                  <a:lnTo>
                    <a:pt x="349" y="73"/>
                  </a:lnTo>
                  <a:lnTo>
                    <a:pt x="349" y="72"/>
                  </a:lnTo>
                  <a:lnTo>
                    <a:pt x="350" y="72"/>
                  </a:lnTo>
                  <a:lnTo>
                    <a:pt x="350" y="73"/>
                  </a:lnTo>
                  <a:lnTo>
                    <a:pt x="351" y="73"/>
                  </a:lnTo>
                  <a:lnTo>
                    <a:pt x="351" y="74"/>
                  </a:lnTo>
                  <a:lnTo>
                    <a:pt x="350" y="74"/>
                  </a:lnTo>
                  <a:lnTo>
                    <a:pt x="349" y="75"/>
                  </a:lnTo>
                  <a:lnTo>
                    <a:pt x="350" y="76"/>
                  </a:lnTo>
                  <a:lnTo>
                    <a:pt x="351" y="76"/>
                  </a:lnTo>
                  <a:lnTo>
                    <a:pt x="352" y="76"/>
                  </a:lnTo>
                  <a:lnTo>
                    <a:pt x="353" y="76"/>
                  </a:lnTo>
                  <a:lnTo>
                    <a:pt x="354" y="75"/>
                  </a:lnTo>
                  <a:lnTo>
                    <a:pt x="353" y="75"/>
                  </a:lnTo>
                  <a:lnTo>
                    <a:pt x="353" y="74"/>
                  </a:lnTo>
                  <a:lnTo>
                    <a:pt x="352" y="74"/>
                  </a:lnTo>
                  <a:lnTo>
                    <a:pt x="352" y="73"/>
                  </a:lnTo>
                  <a:lnTo>
                    <a:pt x="353" y="73"/>
                  </a:lnTo>
                  <a:lnTo>
                    <a:pt x="354" y="73"/>
                  </a:lnTo>
                  <a:lnTo>
                    <a:pt x="354" y="74"/>
                  </a:lnTo>
                  <a:lnTo>
                    <a:pt x="355" y="74"/>
                  </a:lnTo>
                  <a:lnTo>
                    <a:pt x="355" y="75"/>
                  </a:lnTo>
                  <a:lnTo>
                    <a:pt x="356" y="75"/>
                  </a:lnTo>
                  <a:lnTo>
                    <a:pt x="357" y="75"/>
                  </a:lnTo>
                  <a:lnTo>
                    <a:pt x="357" y="74"/>
                  </a:lnTo>
                  <a:lnTo>
                    <a:pt x="357" y="73"/>
                  </a:lnTo>
                  <a:lnTo>
                    <a:pt x="359" y="73"/>
                  </a:lnTo>
                  <a:lnTo>
                    <a:pt x="359" y="74"/>
                  </a:lnTo>
                  <a:lnTo>
                    <a:pt x="360" y="74"/>
                  </a:lnTo>
                  <a:lnTo>
                    <a:pt x="360" y="73"/>
                  </a:lnTo>
                  <a:lnTo>
                    <a:pt x="361" y="73"/>
                  </a:lnTo>
                  <a:lnTo>
                    <a:pt x="362" y="74"/>
                  </a:lnTo>
                  <a:lnTo>
                    <a:pt x="362" y="73"/>
                  </a:lnTo>
                  <a:lnTo>
                    <a:pt x="363" y="73"/>
                  </a:lnTo>
                  <a:lnTo>
                    <a:pt x="363" y="72"/>
                  </a:lnTo>
                  <a:lnTo>
                    <a:pt x="364" y="72"/>
                  </a:lnTo>
                  <a:lnTo>
                    <a:pt x="365" y="71"/>
                  </a:lnTo>
                  <a:lnTo>
                    <a:pt x="366" y="71"/>
                  </a:lnTo>
                  <a:lnTo>
                    <a:pt x="366" y="70"/>
                  </a:lnTo>
                  <a:lnTo>
                    <a:pt x="365" y="69"/>
                  </a:lnTo>
                  <a:lnTo>
                    <a:pt x="365" y="68"/>
                  </a:lnTo>
                  <a:lnTo>
                    <a:pt x="366" y="68"/>
                  </a:lnTo>
                  <a:lnTo>
                    <a:pt x="367" y="68"/>
                  </a:lnTo>
                  <a:lnTo>
                    <a:pt x="367" y="67"/>
                  </a:lnTo>
                  <a:lnTo>
                    <a:pt x="367" y="66"/>
                  </a:lnTo>
                  <a:lnTo>
                    <a:pt x="367" y="65"/>
                  </a:lnTo>
                  <a:lnTo>
                    <a:pt x="367" y="64"/>
                  </a:lnTo>
                  <a:lnTo>
                    <a:pt x="367" y="63"/>
                  </a:lnTo>
                  <a:lnTo>
                    <a:pt x="369" y="63"/>
                  </a:lnTo>
                  <a:lnTo>
                    <a:pt x="369" y="62"/>
                  </a:lnTo>
                  <a:lnTo>
                    <a:pt x="369" y="61"/>
                  </a:lnTo>
                  <a:lnTo>
                    <a:pt x="369" y="60"/>
                  </a:lnTo>
                  <a:lnTo>
                    <a:pt x="369" y="59"/>
                  </a:lnTo>
                  <a:lnTo>
                    <a:pt x="370" y="59"/>
                  </a:lnTo>
                  <a:lnTo>
                    <a:pt x="370" y="58"/>
                  </a:lnTo>
                  <a:lnTo>
                    <a:pt x="370" y="57"/>
                  </a:lnTo>
                  <a:lnTo>
                    <a:pt x="371" y="57"/>
                  </a:lnTo>
                  <a:lnTo>
                    <a:pt x="371" y="56"/>
                  </a:lnTo>
                  <a:lnTo>
                    <a:pt x="370" y="56"/>
                  </a:lnTo>
                  <a:lnTo>
                    <a:pt x="370" y="55"/>
                  </a:lnTo>
                  <a:lnTo>
                    <a:pt x="370" y="53"/>
                  </a:lnTo>
                  <a:lnTo>
                    <a:pt x="371" y="53"/>
                  </a:lnTo>
                  <a:lnTo>
                    <a:pt x="371" y="55"/>
                  </a:lnTo>
                  <a:lnTo>
                    <a:pt x="372" y="55"/>
                  </a:lnTo>
                  <a:lnTo>
                    <a:pt x="372" y="56"/>
                  </a:lnTo>
                  <a:lnTo>
                    <a:pt x="373" y="55"/>
                  </a:lnTo>
                  <a:lnTo>
                    <a:pt x="373" y="56"/>
                  </a:lnTo>
                  <a:lnTo>
                    <a:pt x="374" y="56"/>
                  </a:lnTo>
                  <a:lnTo>
                    <a:pt x="373" y="56"/>
                  </a:lnTo>
                  <a:lnTo>
                    <a:pt x="374" y="56"/>
                  </a:lnTo>
                  <a:lnTo>
                    <a:pt x="375" y="56"/>
                  </a:lnTo>
                  <a:lnTo>
                    <a:pt x="375" y="55"/>
                  </a:lnTo>
                  <a:lnTo>
                    <a:pt x="376" y="55"/>
                  </a:lnTo>
                  <a:lnTo>
                    <a:pt x="375" y="55"/>
                  </a:lnTo>
                  <a:lnTo>
                    <a:pt x="376" y="55"/>
                  </a:lnTo>
                  <a:lnTo>
                    <a:pt x="376" y="53"/>
                  </a:lnTo>
                  <a:lnTo>
                    <a:pt x="377" y="53"/>
                  </a:lnTo>
                  <a:lnTo>
                    <a:pt x="377" y="51"/>
                  </a:lnTo>
                  <a:lnTo>
                    <a:pt x="376" y="51"/>
                  </a:lnTo>
                  <a:lnTo>
                    <a:pt x="375" y="51"/>
                  </a:lnTo>
                  <a:lnTo>
                    <a:pt x="375" y="50"/>
                  </a:lnTo>
                  <a:lnTo>
                    <a:pt x="376" y="50"/>
                  </a:lnTo>
                  <a:lnTo>
                    <a:pt x="377" y="50"/>
                  </a:lnTo>
                  <a:lnTo>
                    <a:pt x="377" y="49"/>
                  </a:lnTo>
                  <a:lnTo>
                    <a:pt x="377" y="48"/>
                  </a:lnTo>
                  <a:lnTo>
                    <a:pt x="377" y="47"/>
                  </a:lnTo>
                  <a:lnTo>
                    <a:pt x="376" y="47"/>
                  </a:lnTo>
                  <a:lnTo>
                    <a:pt x="376" y="46"/>
                  </a:lnTo>
                  <a:lnTo>
                    <a:pt x="375" y="45"/>
                  </a:lnTo>
                  <a:lnTo>
                    <a:pt x="375" y="44"/>
                  </a:lnTo>
                  <a:lnTo>
                    <a:pt x="375" y="43"/>
                  </a:lnTo>
                  <a:lnTo>
                    <a:pt x="375" y="42"/>
                  </a:lnTo>
                  <a:lnTo>
                    <a:pt x="375" y="41"/>
                  </a:lnTo>
                  <a:lnTo>
                    <a:pt x="374" y="41"/>
                  </a:lnTo>
                  <a:lnTo>
                    <a:pt x="374" y="40"/>
                  </a:lnTo>
                  <a:lnTo>
                    <a:pt x="373" y="40"/>
                  </a:lnTo>
                  <a:lnTo>
                    <a:pt x="373" y="39"/>
                  </a:lnTo>
                  <a:lnTo>
                    <a:pt x="373" y="38"/>
                  </a:lnTo>
                  <a:lnTo>
                    <a:pt x="373" y="37"/>
                  </a:lnTo>
                  <a:lnTo>
                    <a:pt x="372" y="38"/>
                  </a:lnTo>
                  <a:lnTo>
                    <a:pt x="372" y="37"/>
                  </a:lnTo>
                  <a:lnTo>
                    <a:pt x="372" y="36"/>
                  </a:lnTo>
                  <a:lnTo>
                    <a:pt x="371" y="36"/>
                  </a:lnTo>
                  <a:lnTo>
                    <a:pt x="371" y="35"/>
                  </a:lnTo>
                  <a:lnTo>
                    <a:pt x="370" y="35"/>
                  </a:lnTo>
                  <a:lnTo>
                    <a:pt x="369" y="35"/>
                  </a:lnTo>
                  <a:lnTo>
                    <a:pt x="369" y="34"/>
                  </a:lnTo>
                  <a:lnTo>
                    <a:pt x="367" y="34"/>
                  </a:lnTo>
                  <a:lnTo>
                    <a:pt x="367" y="33"/>
                  </a:lnTo>
                  <a:lnTo>
                    <a:pt x="366" y="34"/>
                  </a:lnTo>
                  <a:lnTo>
                    <a:pt x="365" y="34"/>
                  </a:lnTo>
                  <a:lnTo>
                    <a:pt x="364" y="34"/>
                  </a:lnTo>
                  <a:lnTo>
                    <a:pt x="364" y="35"/>
                  </a:lnTo>
                  <a:lnTo>
                    <a:pt x="363" y="35"/>
                  </a:lnTo>
                  <a:lnTo>
                    <a:pt x="363" y="36"/>
                  </a:lnTo>
                  <a:lnTo>
                    <a:pt x="364" y="36"/>
                  </a:lnTo>
                  <a:lnTo>
                    <a:pt x="365" y="36"/>
                  </a:lnTo>
                  <a:lnTo>
                    <a:pt x="364" y="37"/>
                  </a:lnTo>
                  <a:lnTo>
                    <a:pt x="364" y="38"/>
                  </a:lnTo>
                  <a:lnTo>
                    <a:pt x="364" y="39"/>
                  </a:lnTo>
                  <a:lnTo>
                    <a:pt x="363" y="39"/>
                  </a:lnTo>
                  <a:lnTo>
                    <a:pt x="363" y="40"/>
                  </a:lnTo>
                  <a:lnTo>
                    <a:pt x="362" y="40"/>
                  </a:lnTo>
                  <a:lnTo>
                    <a:pt x="363" y="41"/>
                  </a:lnTo>
                  <a:lnTo>
                    <a:pt x="363" y="42"/>
                  </a:lnTo>
                  <a:lnTo>
                    <a:pt x="364" y="43"/>
                  </a:lnTo>
                  <a:lnTo>
                    <a:pt x="363" y="44"/>
                  </a:lnTo>
                  <a:lnTo>
                    <a:pt x="363" y="45"/>
                  </a:lnTo>
                  <a:lnTo>
                    <a:pt x="363" y="46"/>
                  </a:lnTo>
                  <a:lnTo>
                    <a:pt x="364" y="46"/>
                  </a:lnTo>
                  <a:lnTo>
                    <a:pt x="364" y="47"/>
                  </a:lnTo>
                  <a:lnTo>
                    <a:pt x="364" y="48"/>
                  </a:lnTo>
                  <a:lnTo>
                    <a:pt x="364" y="49"/>
                  </a:lnTo>
                  <a:lnTo>
                    <a:pt x="364" y="50"/>
                  </a:lnTo>
                  <a:lnTo>
                    <a:pt x="364" y="51"/>
                  </a:lnTo>
                  <a:lnTo>
                    <a:pt x="363" y="51"/>
                  </a:lnTo>
                  <a:lnTo>
                    <a:pt x="362" y="51"/>
                  </a:lnTo>
                  <a:lnTo>
                    <a:pt x="361" y="51"/>
                  </a:lnTo>
                  <a:lnTo>
                    <a:pt x="361" y="50"/>
                  </a:lnTo>
                  <a:lnTo>
                    <a:pt x="362" y="50"/>
                  </a:lnTo>
                  <a:lnTo>
                    <a:pt x="361" y="50"/>
                  </a:lnTo>
                  <a:lnTo>
                    <a:pt x="361" y="49"/>
                  </a:lnTo>
                  <a:lnTo>
                    <a:pt x="361" y="48"/>
                  </a:lnTo>
                  <a:lnTo>
                    <a:pt x="361" y="47"/>
                  </a:lnTo>
                  <a:lnTo>
                    <a:pt x="360" y="47"/>
                  </a:lnTo>
                  <a:lnTo>
                    <a:pt x="360" y="46"/>
                  </a:lnTo>
                  <a:lnTo>
                    <a:pt x="361" y="46"/>
                  </a:lnTo>
                  <a:lnTo>
                    <a:pt x="360" y="46"/>
                  </a:lnTo>
                  <a:lnTo>
                    <a:pt x="360" y="45"/>
                  </a:lnTo>
                  <a:lnTo>
                    <a:pt x="359" y="45"/>
                  </a:lnTo>
                  <a:lnTo>
                    <a:pt x="359" y="44"/>
                  </a:lnTo>
                  <a:lnTo>
                    <a:pt x="359" y="43"/>
                  </a:lnTo>
                  <a:lnTo>
                    <a:pt x="359" y="42"/>
                  </a:lnTo>
                  <a:lnTo>
                    <a:pt x="360" y="42"/>
                  </a:lnTo>
                  <a:lnTo>
                    <a:pt x="360" y="41"/>
                  </a:lnTo>
                  <a:lnTo>
                    <a:pt x="360" y="40"/>
                  </a:lnTo>
                  <a:lnTo>
                    <a:pt x="360" y="39"/>
                  </a:lnTo>
                  <a:lnTo>
                    <a:pt x="361" y="38"/>
                  </a:lnTo>
                  <a:lnTo>
                    <a:pt x="360" y="38"/>
                  </a:lnTo>
                  <a:lnTo>
                    <a:pt x="360" y="36"/>
                  </a:lnTo>
                  <a:lnTo>
                    <a:pt x="359" y="36"/>
                  </a:lnTo>
                  <a:lnTo>
                    <a:pt x="359" y="35"/>
                  </a:lnTo>
                  <a:lnTo>
                    <a:pt x="357" y="35"/>
                  </a:lnTo>
                  <a:lnTo>
                    <a:pt x="356" y="35"/>
                  </a:lnTo>
                  <a:lnTo>
                    <a:pt x="355" y="35"/>
                  </a:lnTo>
                  <a:lnTo>
                    <a:pt x="355" y="36"/>
                  </a:lnTo>
                  <a:lnTo>
                    <a:pt x="354" y="36"/>
                  </a:lnTo>
                  <a:lnTo>
                    <a:pt x="353" y="36"/>
                  </a:lnTo>
                  <a:lnTo>
                    <a:pt x="352" y="36"/>
                  </a:lnTo>
                  <a:lnTo>
                    <a:pt x="352" y="37"/>
                  </a:lnTo>
                  <a:lnTo>
                    <a:pt x="351" y="37"/>
                  </a:lnTo>
                  <a:lnTo>
                    <a:pt x="350" y="37"/>
                  </a:lnTo>
                  <a:lnTo>
                    <a:pt x="350" y="38"/>
                  </a:lnTo>
                  <a:lnTo>
                    <a:pt x="349" y="38"/>
                  </a:lnTo>
                  <a:lnTo>
                    <a:pt x="349" y="39"/>
                  </a:lnTo>
                  <a:lnTo>
                    <a:pt x="347" y="39"/>
                  </a:lnTo>
                  <a:lnTo>
                    <a:pt x="347" y="40"/>
                  </a:lnTo>
                  <a:lnTo>
                    <a:pt x="347" y="41"/>
                  </a:lnTo>
                  <a:lnTo>
                    <a:pt x="346" y="41"/>
                  </a:lnTo>
                  <a:lnTo>
                    <a:pt x="345" y="41"/>
                  </a:lnTo>
                  <a:lnTo>
                    <a:pt x="345" y="42"/>
                  </a:lnTo>
                  <a:lnTo>
                    <a:pt x="345" y="41"/>
                  </a:lnTo>
                  <a:lnTo>
                    <a:pt x="345" y="40"/>
                  </a:lnTo>
                  <a:lnTo>
                    <a:pt x="344" y="40"/>
                  </a:lnTo>
                  <a:lnTo>
                    <a:pt x="344" y="39"/>
                  </a:lnTo>
                  <a:lnTo>
                    <a:pt x="343" y="39"/>
                  </a:lnTo>
                  <a:lnTo>
                    <a:pt x="342" y="40"/>
                  </a:lnTo>
                  <a:lnTo>
                    <a:pt x="342" y="41"/>
                  </a:lnTo>
                  <a:lnTo>
                    <a:pt x="340" y="41"/>
                  </a:lnTo>
                  <a:lnTo>
                    <a:pt x="340" y="42"/>
                  </a:lnTo>
                  <a:lnTo>
                    <a:pt x="339" y="42"/>
                  </a:lnTo>
                  <a:lnTo>
                    <a:pt x="339" y="43"/>
                  </a:lnTo>
                  <a:lnTo>
                    <a:pt x="338" y="43"/>
                  </a:lnTo>
                  <a:lnTo>
                    <a:pt x="337" y="43"/>
                  </a:lnTo>
                  <a:lnTo>
                    <a:pt x="336" y="43"/>
                  </a:lnTo>
                  <a:lnTo>
                    <a:pt x="335" y="44"/>
                  </a:lnTo>
                  <a:lnTo>
                    <a:pt x="334" y="44"/>
                  </a:lnTo>
                  <a:lnTo>
                    <a:pt x="333" y="44"/>
                  </a:lnTo>
                  <a:lnTo>
                    <a:pt x="332" y="45"/>
                  </a:lnTo>
                  <a:lnTo>
                    <a:pt x="330" y="45"/>
                  </a:lnTo>
                  <a:lnTo>
                    <a:pt x="330" y="44"/>
                  </a:lnTo>
                  <a:lnTo>
                    <a:pt x="330" y="43"/>
                  </a:lnTo>
                  <a:lnTo>
                    <a:pt x="330" y="42"/>
                  </a:lnTo>
                  <a:lnTo>
                    <a:pt x="330" y="41"/>
                  </a:lnTo>
                  <a:lnTo>
                    <a:pt x="330" y="40"/>
                  </a:lnTo>
                  <a:lnTo>
                    <a:pt x="329" y="39"/>
                  </a:lnTo>
                  <a:lnTo>
                    <a:pt x="330" y="39"/>
                  </a:lnTo>
                  <a:lnTo>
                    <a:pt x="329" y="39"/>
                  </a:lnTo>
                  <a:lnTo>
                    <a:pt x="329" y="38"/>
                  </a:lnTo>
                  <a:lnTo>
                    <a:pt x="328" y="38"/>
                  </a:lnTo>
                  <a:lnTo>
                    <a:pt x="328" y="36"/>
                  </a:lnTo>
                  <a:lnTo>
                    <a:pt x="327" y="36"/>
                  </a:lnTo>
                  <a:lnTo>
                    <a:pt x="327" y="35"/>
                  </a:lnTo>
                  <a:lnTo>
                    <a:pt x="327" y="34"/>
                  </a:lnTo>
                  <a:lnTo>
                    <a:pt x="326" y="34"/>
                  </a:lnTo>
                  <a:lnTo>
                    <a:pt x="325" y="30"/>
                  </a:lnTo>
                  <a:lnTo>
                    <a:pt x="325" y="29"/>
                  </a:lnTo>
                  <a:lnTo>
                    <a:pt x="325" y="28"/>
                  </a:lnTo>
                  <a:lnTo>
                    <a:pt x="326" y="28"/>
                  </a:lnTo>
                  <a:lnTo>
                    <a:pt x="326" y="27"/>
                  </a:lnTo>
                  <a:lnTo>
                    <a:pt x="327" y="27"/>
                  </a:lnTo>
                  <a:lnTo>
                    <a:pt x="326" y="27"/>
                  </a:lnTo>
                  <a:lnTo>
                    <a:pt x="327" y="27"/>
                  </a:lnTo>
                  <a:lnTo>
                    <a:pt x="327" y="25"/>
                  </a:lnTo>
                  <a:lnTo>
                    <a:pt x="326" y="25"/>
                  </a:lnTo>
                  <a:lnTo>
                    <a:pt x="326" y="23"/>
                  </a:lnTo>
                  <a:lnTo>
                    <a:pt x="327" y="23"/>
                  </a:lnTo>
                  <a:lnTo>
                    <a:pt x="327" y="25"/>
                  </a:lnTo>
                  <a:lnTo>
                    <a:pt x="328" y="25"/>
                  </a:lnTo>
                  <a:lnTo>
                    <a:pt x="328" y="27"/>
                  </a:lnTo>
                  <a:lnTo>
                    <a:pt x="327" y="27"/>
                  </a:lnTo>
                  <a:lnTo>
                    <a:pt x="328" y="27"/>
                  </a:lnTo>
                  <a:lnTo>
                    <a:pt x="327" y="27"/>
                  </a:lnTo>
                  <a:lnTo>
                    <a:pt x="327" y="28"/>
                  </a:lnTo>
                  <a:lnTo>
                    <a:pt x="327" y="29"/>
                  </a:lnTo>
                  <a:lnTo>
                    <a:pt x="328" y="33"/>
                  </a:lnTo>
                  <a:lnTo>
                    <a:pt x="328" y="34"/>
                  </a:lnTo>
                  <a:lnTo>
                    <a:pt x="329" y="35"/>
                  </a:lnTo>
                  <a:lnTo>
                    <a:pt x="330" y="36"/>
                  </a:lnTo>
                  <a:lnTo>
                    <a:pt x="330" y="37"/>
                  </a:lnTo>
                  <a:lnTo>
                    <a:pt x="330" y="38"/>
                  </a:lnTo>
                  <a:lnTo>
                    <a:pt x="332" y="38"/>
                  </a:lnTo>
                  <a:lnTo>
                    <a:pt x="332" y="39"/>
                  </a:lnTo>
                  <a:lnTo>
                    <a:pt x="332" y="38"/>
                  </a:lnTo>
                  <a:lnTo>
                    <a:pt x="333" y="37"/>
                  </a:lnTo>
                  <a:lnTo>
                    <a:pt x="333" y="38"/>
                  </a:lnTo>
                  <a:lnTo>
                    <a:pt x="334" y="38"/>
                  </a:lnTo>
                  <a:lnTo>
                    <a:pt x="334" y="39"/>
                  </a:lnTo>
                  <a:lnTo>
                    <a:pt x="335" y="39"/>
                  </a:lnTo>
                  <a:lnTo>
                    <a:pt x="336" y="39"/>
                  </a:lnTo>
                  <a:lnTo>
                    <a:pt x="337" y="39"/>
                  </a:lnTo>
                  <a:lnTo>
                    <a:pt x="338" y="39"/>
                  </a:lnTo>
                  <a:lnTo>
                    <a:pt x="339" y="39"/>
                  </a:lnTo>
                  <a:lnTo>
                    <a:pt x="339" y="38"/>
                  </a:lnTo>
                  <a:lnTo>
                    <a:pt x="340" y="38"/>
                  </a:lnTo>
                  <a:lnTo>
                    <a:pt x="340" y="37"/>
                  </a:lnTo>
                  <a:lnTo>
                    <a:pt x="340" y="36"/>
                  </a:lnTo>
                  <a:lnTo>
                    <a:pt x="342" y="35"/>
                  </a:lnTo>
                  <a:lnTo>
                    <a:pt x="342" y="34"/>
                  </a:lnTo>
                  <a:lnTo>
                    <a:pt x="342" y="33"/>
                  </a:lnTo>
                  <a:lnTo>
                    <a:pt x="343" y="33"/>
                  </a:lnTo>
                  <a:lnTo>
                    <a:pt x="344" y="32"/>
                  </a:lnTo>
                  <a:lnTo>
                    <a:pt x="345" y="32"/>
                  </a:lnTo>
                  <a:lnTo>
                    <a:pt x="346" y="32"/>
                  </a:lnTo>
                  <a:lnTo>
                    <a:pt x="346" y="31"/>
                  </a:lnTo>
                  <a:lnTo>
                    <a:pt x="345" y="31"/>
                  </a:lnTo>
                  <a:lnTo>
                    <a:pt x="344" y="31"/>
                  </a:lnTo>
                  <a:lnTo>
                    <a:pt x="344" y="30"/>
                  </a:lnTo>
                  <a:lnTo>
                    <a:pt x="344" y="29"/>
                  </a:lnTo>
                  <a:lnTo>
                    <a:pt x="345" y="29"/>
                  </a:lnTo>
                  <a:lnTo>
                    <a:pt x="345" y="30"/>
                  </a:lnTo>
                  <a:lnTo>
                    <a:pt x="346" y="30"/>
                  </a:lnTo>
                  <a:lnTo>
                    <a:pt x="347" y="30"/>
                  </a:lnTo>
                  <a:lnTo>
                    <a:pt x="349" y="30"/>
                  </a:lnTo>
                  <a:lnTo>
                    <a:pt x="350" y="30"/>
                  </a:lnTo>
                  <a:lnTo>
                    <a:pt x="350" y="29"/>
                  </a:lnTo>
                  <a:lnTo>
                    <a:pt x="349" y="29"/>
                  </a:lnTo>
                  <a:lnTo>
                    <a:pt x="349" y="28"/>
                  </a:lnTo>
                  <a:lnTo>
                    <a:pt x="347" y="27"/>
                  </a:lnTo>
                  <a:lnTo>
                    <a:pt x="346" y="27"/>
                  </a:lnTo>
                  <a:lnTo>
                    <a:pt x="346" y="25"/>
                  </a:lnTo>
                  <a:lnTo>
                    <a:pt x="347" y="25"/>
                  </a:lnTo>
                  <a:lnTo>
                    <a:pt x="347" y="27"/>
                  </a:lnTo>
                  <a:lnTo>
                    <a:pt x="349" y="27"/>
                  </a:lnTo>
                  <a:lnTo>
                    <a:pt x="349" y="28"/>
                  </a:lnTo>
                  <a:lnTo>
                    <a:pt x="350" y="28"/>
                  </a:lnTo>
                  <a:lnTo>
                    <a:pt x="351" y="28"/>
                  </a:lnTo>
                  <a:lnTo>
                    <a:pt x="352" y="28"/>
                  </a:lnTo>
                  <a:lnTo>
                    <a:pt x="352" y="27"/>
                  </a:lnTo>
                  <a:lnTo>
                    <a:pt x="353" y="27"/>
                  </a:lnTo>
                  <a:lnTo>
                    <a:pt x="354" y="27"/>
                  </a:lnTo>
                  <a:lnTo>
                    <a:pt x="355" y="27"/>
                  </a:lnTo>
                  <a:lnTo>
                    <a:pt x="356" y="27"/>
                  </a:lnTo>
                  <a:lnTo>
                    <a:pt x="356" y="25"/>
                  </a:lnTo>
                  <a:lnTo>
                    <a:pt x="355" y="25"/>
                  </a:lnTo>
                  <a:lnTo>
                    <a:pt x="355" y="23"/>
                  </a:lnTo>
                  <a:lnTo>
                    <a:pt x="354" y="23"/>
                  </a:lnTo>
                  <a:lnTo>
                    <a:pt x="353" y="23"/>
                  </a:lnTo>
                  <a:lnTo>
                    <a:pt x="352" y="22"/>
                  </a:lnTo>
                  <a:lnTo>
                    <a:pt x="351" y="22"/>
                  </a:lnTo>
                  <a:lnTo>
                    <a:pt x="351" y="21"/>
                  </a:lnTo>
                  <a:lnTo>
                    <a:pt x="350" y="21"/>
                  </a:lnTo>
                  <a:lnTo>
                    <a:pt x="349" y="21"/>
                  </a:lnTo>
                  <a:lnTo>
                    <a:pt x="349" y="20"/>
                  </a:lnTo>
                  <a:lnTo>
                    <a:pt x="349" y="19"/>
                  </a:lnTo>
                  <a:lnTo>
                    <a:pt x="350" y="19"/>
                  </a:lnTo>
                  <a:lnTo>
                    <a:pt x="351" y="19"/>
                  </a:lnTo>
                  <a:lnTo>
                    <a:pt x="352" y="19"/>
                  </a:lnTo>
                  <a:lnTo>
                    <a:pt x="352" y="20"/>
                  </a:lnTo>
                  <a:lnTo>
                    <a:pt x="353" y="20"/>
                  </a:lnTo>
                  <a:lnTo>
                    <a:pt x="353" y="21"/>
                  </a:lnTo>
                  <a:lnTo>
                    <a:pt x="354" y="21"/>
                  </a:lnTo>
                  <a:lnTo>
                    <a:pt x="355" y="21"/>
                  </a:lnTo>
                  <a:lnTo>
                    <a:pt x="356" y="21"/>
                  </a:lnTo>
                  <a:lnTo>
                    <a:pt x="356" y="22"/>
                  </a:lnTo>
                  <a:lnTo>
                    <a:pt x="356" y="23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60" y="23"/>
                  </a:lnTo>
                  <a:lnTo>
                    <a:pt x="361" y="23"/>
                  </a:lnTo>
                  <a:lnTo>
                    <a:pt x="362" y="23"/>
                  </a:lnTo>
                  <a:lnTo>
                    <a:pt x="361" y="23"/>
                  </a:lnTo>
                  <a:lnTo>
                    <a:pt x="360" y="23"/>
                  </a:lnTo>
                  <a:lnTo>
                    <a:pt x="360" y="22"/>
                  </a:lnTo>
                  <a:lnTo>
                    <a:pt x="359" y="22"/>
                  </a:lnTo>
                  <a:lnTo>
                    <a:pt x="360" y="22"/>
                  </a:lnTo>
                  <a:lnTo>
                    <a:pt x="360" y="21"/>
                  </a:lnTo>
                  <a:lnTo>
                    <a:pt x="359" y="20"/>
                  </a:lnTo>
                  <a:lnTo>
                    <a:pt x="359" y="19"/>
                  </a:lnTo>
                  <a:lnTo>
                    <a:pt x="360" y="19"/>
                  </a:lnTo>
                  <a:lnTo>
                    <a:pt x="361" y="19"/>
                  </a:lnTo>
                  <a:lnTo>
                    <a:pt x="361" y="20"/>
                  </a:lnTo>
                  <a:lnTo>
                    <a:pt x="361" y="21"/>
                  </a:lnTo>
                  <a:lnTo>
                    <a:pt x="362" y="21"/>
                  </a:lnTo>
                  <a:lnTo>
                    <a:pt x="362" y="22"/>
                  </a:lnTo>
                  <a:lnTo>
                    <a:pt x="363" y="22"/>
                  </a:lnTo>
                  <a:lnTo>
                    <a:pt x="364" y="22"/>
                  </a:lnTo>
                  <a:lnTo>
                    <a:pt x="364" y="23"/>
                  </a:lnTo>
                  <a:lnTo>
                    <a:pt x="365" y="23"/>
                  </a:lnTo>
                  <a:lnTo>
                    <a:pt x="365" y="25"/>
                  </a:lnTo>
                  <a:lnTo>
                    <a:pt x="366" y="27"/>
                  </a:lnTo>
                  <a:lnTo>
                    <a:pt x="367" y="27"/>
                  </a:lnTo>
                  <a:lnTo>
                    <a:pt x="369" y="27"/>
                  </a:lnTo>
                  <a:lnTo>
                    <a:pt x="367" y="27"/>
                  </a:lnTo>
                  <a:lnTo>
                    <a:pt x="367" y="25"/>
                  </a:lnTo>
                  <a:lnTo>
                    <a:pt x="367" y="23"/>
                  </a:lnTo>
                  <a:lnTo>
                    <a:pt x="366" y="23"/>
                  </a:lnTo>
                  <a:lnTo>
                    <a:pt x="367" y="23"/>
                  </a:lnTo>
                  <a:lnTo>
                    <a:pt x="366" y="23"/>
                  </a:lnTo>
                  <a:lnTo>
                    <a:pt x="366" y="22"/>
                  </a:lnTo>
                  <a:lnTo>
                    <a:pt x="365" y="21"/>
                  </a:lnTo>
                  <a:lnTo>
                    <a:pt x="366" y="21"/>
                  </a:lnTo>
                  <a:lnTo>
                    <a:pt x="365" y="21"/>
                  </a:lnTo>
                  <a:lnTo>
                    <a:pt x="365" y="20"/>
                  </a:lnTo>
                  <a:lnTo>
                    <a:pt x="364" y="20"/>
                  </a:lnTo>
                  <a:lnTo>
                    <a:pt x="364" y="19"/>
                  </a:lnTo>
                  <a:lnTo>
                    <a:pt x="363" y="19"/>
                  </a:lnTo>
                  <a:lnTo>
                    <a:pt x="364" y="18"/>
                  </a:lnTo>
                  <a:lnTo>
                    <a:pt x="365" y="17"/>
                  </a:lnTo>
                  <a:lnTo>
                    <a:pt x="365" y="18"/>
                  </a:lnTo>
                  <a:lnTo>
                    <a:pt x="366" y="18"/>
                  </a:lnTo>
                  <a:lnTo>
                    <a:pt x="366" y="19"/>
                  </a:lnTo>
                  <a:lnTo>
                    <a:pt x="367" y="19"/>
                  </a:lnTo>
                  <a:lnTo>
                    <a:pt x="367" y="18"/>
                  </a:lnTo>
                  <a:lnTo>
                    <a:pt x="367" y="17"/>
                  </a:lnTo>
                  <a:lnTo>
                    <a:pt x="365" y="13"/>
                  </a:lnTo>
                  <a:lnTo>
                    <a:pt x="364" y="11"/>
                  </a:lnTo>
                  <a:lnTo>
                    <a:pt x="362" y="7"/>
                  </a:lnTo>
                  <a:lnTo>
                    <a:pt x="360" y="4"/>
                  </a:lnTo>
                  <a:lnTo>
                    <a:pt x="359" y="2"/>
                  </a:lnTo>
                  <a:lnTo>
                    <a:pt x="359" y="0"/>
                  </a:lnTo>
                  <a:lnTo>
                    <a:pt x="359" y="1"/>
                  </a:lnTo>
                  <a:lnTo>
                    <a:pt x="357" y="1"/>
                  </a:lnTo>
                  <a:lnTo>
                    <a:pt x="356" y="1"/>
                  </a:lnTo>
                  <a:lnTo>
                    <a:pt x="355" y="2"/>
                  </a:lnTo>
                  <a:lnTo>
                    <a:pt x="354" y="2"/>
                  </a:lnTo>
                  <a:lnTo>
                    <a:pt x="353" y="2"/>
                  </a:lnTo>
                  <a:lnTo>
                    <a:pt x="352" y="2"/>
                  </a:lnTo>
                  <a:lnTo>
                    <a:pt x="351" y="3"/>
                  </a:lnTo>
                  <a:lnTo>
                    <a:pt x="349" y="3"/>
                  </a:lnTo>
                  <a:lnTo>
                    <a:pt x="347" y="3"/>
                  </a:lnTo>
                  <a:lnTo>
                    <a:pt x="347" y="4"/>
                  </a:lnTo>
                  <a:lnTo>
                    <a:pt x="345" y="4"/>
                  </a:lnTo>
                  <a:lnTo>
                    <a:pt x="340" y="5"/>
                  </a:lnTo>
                  <a:lnTo>
                    <a:pt x="338" y="6"/>
                  </a:lnTo>
                  <a:lnTo>
                    <a:pt x="337" y="6"/>
                  </a:lnTo>
                  <a:lnTo>
                    <a:pt x="333" y="7"/>
                  </a:lnTo>
                  <a:lnTo>
                    <a:pt x="332" y="7"/>
                  </a:lnTo>
                  <a:lnTo>
                    <a:pt x="332" y="8"/>
                  </a:lnTo>
                  <a:lnTo>
                    <a:pt x="330" y="8"/>
                  </a:lnTo>
                  <a:lnTo>
                    <a:pt x="322" y="10"/>
                  </a:lnTo>
                  <a:lnTo>
                    <a:pt x="319" y="11"/>
                  </a:lnTo>
                  <a:lnTo>
                    <a:pt x="314" y="12"/>
                  </a:lnTo>
                  <a:lnTo>
                    <a:pt x="312" y="13"/>
                  </a:lnTo>
                  <a:lnTo>
                    <a:pt x="310" y="13"/>
                  </a:lnTo>
                  <a:lnTo>
                    <a:pt x="308" y="14"/>
                  </a:lnTo>
                  <a:lnTo>
                    <a:pt x="307" y="14"/>
                  </a:lnTo>
                  <a:lnTo>
                    <a:pt x="306" y="14"/>
                  </a:lnTo>
                  <a:lnTo>
                    <a:pt x="305" y="15"/>
                  </a:lnTo>
                  <a:lnTo>
                    <a:pt x="303" y="15"/>
                  </a:lnTo>
                  <a:lnTo>
                    <a:pt x="302" y="15"/>
                  </a:lnTo>
                  <a:lnTo>
                    <a:pt x="300" y="16"/>
                  </a:lnTo>
                  <a:lnTo>
                    <a:pt x="298" y="16"/>
                  </a:lnTo>
                  <a:lnTo>
                    <a:pt x="297" y="16"/>
                  </a:lnTo>
                  <a:lnTo>
                    <a:pt x="296" y="17"/>
                  </a:lnTo>
                  <a:lnTo>
                    <a:pt x="294" y="17"/>
                  </a:lnTo>
                  <a:lnTo>
                    <a:pt x="289" y="18"/>
                  </a:lnTo>
                  <a:lnTo>
                    <a:pt x="284" y="19"/>
                  </a:lnTo>
                  <a:lnTo>
                    <a:pt x="283" y="20"/>
                  </a:lnTo>
                  <a:lnTo>
                    <a:pt x="278" y="21"/>
                  </a:lnTo>
                  <a:lnTo>
                    <a:pt x="277" y="21"/>
                  </a:lnTo>
                  <a:lnTo>
                    <a:pt x="272" y="22"/>
                  </a:lnTo>
                  <a:lnTo>
                    <a:pt x="271" y="23"/>
                  </a:lnTo>
                  <a:lnTo>
                    <a:pt x="267" y="23"/>
                  </a:lnTo>
                  <a:lnTo>
                    <a:pt x="266" y="23"/>
                  </a:lnTo>
                  <a:lnTo>
                    <a:pt x="264" y="23"/>
                  </a:lnTo>
                  <a:lnTo>
                    <a:pt x="261" y="25"/>
                  </a:lnTo>
                  <a:lnTo>
                    <a:pt x="260" y="25"/>
                  </a:lnTo>
                  <a:lnTo>
                    <a:pt x="256" y="25"/>
                  </a:lnTo>
                  <a:lnTo>
                    <a:pt x="252" y="27"/>
                  </a:lnTo>
                  <a:lnTo>
                    <a:pt x="251" y="27"/>
                  </a:lnTo>
                  <a:lnTo>
                    <a:pt x="250" y="27"/>
                  </a:lnTo>
                  <a:lnTo>
                    <a:pt x="249" y="27"/>
                  </a:lnTo>
                  <a:lnTo>
                    <a:pt x="248" y="27"/>
                  </a:lnTo>
                  <a:lnTo>
                    <a:pt x="247" y="27"/>
                  </a:lnTo>
                  <a:lnTo>
                    <a:pt x="246" y="27"/>
                  </a:lnTo>
                  <a:lnTo>
                    <a:pt x="245" y="28"/>
                  </a:lnTo>
                  <a:lnTo>
                    <a:pt x="244" y="28"/>
                  </a:lnTo>
                  <a:lnTo>
                    <a:pt x="243" y="28"/>
                  </a:lnTo>
                  <a:lnTo>
                    <a:pt x="242" y="28"/>
                  </a:lnTo>
                  <a:lnTo>
                    <a:pt x="241" y="29"/>
                  </a:lnTo>
                  <a:lnTo>
                    <a:pt x="240" y="29"/>
                  </a:lnTo>
                  <a:lnTo>
                    <a:pt x="239" y="29"/>
                  </a:lnTo>
                  <a:lnTo>
                    <a:pt x="238" y="29"/>
                  </a:lnTo>
                  <a:lnTo>
                    <a:pt x="237" y="29"/>
                  </a:lnTo>
                  <a:lnTo>
                    <a:pt x="236" y="30"/>
                  </a:lnTo>
                  <a:lnTo>
                    <a:pt x="235" y="30"/>
                  </a:lnTo>
                  <a:lnTo>
                    <a:pt x="234" y="30"/>
                  </a:lnTo>
                  <a:lnTo>
                    <a:pt x="233" y="30"/>
                  </a:lnTo>
                  <a:lnTo>
                    <a:pt x="232" y="31"/>
                  </a:lnTo>
                  <a:lnTo>
                    <a:pt x="231" y="31"/>
                  </a:lnTo>
                  <a:lnTo>
                    <a:pt x="230" y="31"/>
                  </a:lnTo>
                  <a:lnTo>
                    <a:pt x="229" y="31"/>
                  </a:lnTo>
                  <a:lnTo>
                    <a:pt x="228" y="31"/>
                  </a:lnTo>
                  <a:lnTo>
                    <a:pt x="227" y="32"/>
                  </a:lnTo>
                  <a:lnTo>
                    <a:pt x="225" y="32"/>
                  </a:lnTo>
                  <a:lnTo>
                    <a:pt x="224" y="32"/>
                  </a:lnTo>
                  <a:lnTo>
                    <a:pt x="222" y="33"/>
                  </a:lnTo>
                  <a:lnTo>
                    <a:pt x="220" y="33"/>
                  </a:lnTo>
                  <a:lnTo>
                    <a:pt x="218" y="34"/>
                  </a:lnTo>
                  <a:lnTo>
                    <a:pt x="217" y="34"/>
                  </a:lnTo>
                  <a:lnTo>
                    <a:pt x="214" y="34"/>
                  </a:lnTo>
                  <a:lnTo>
                    <a:pt x="214" y="35"/>
                  </a:lnTo>
                  <a:lnTo>
                    <a:pt x="212" y="35"/>
                  </a:lnTo>
                  <a:lnTo>
                    <a:pt x="210" y="35"/>
                  </a:lnTo>
                  <a:lnTo>
                    <a:pt x="209" y="36"/>
                  </a:lnTo>
                  <a:lnTo>
                    <a:pt x="208" y="36"/>
                  </a:lnTo>
                  <a:lnTo>
                    <a:pt x="207" y="36"/>
                  </a:lnTo>
                  <a:lnTo>
                    <a:pt x="206" y="36"/>
                  </a:lnTo>
                  <a:lnTo>
                    <a:pt x="205" y="36"/>
                  </a:lnTo>
                  <a:lnTo>
                    <a:pt x="204" y="37"/>
                  </a:lnTo>
                  <a:lnTo>
                    <a:pt x="202" y="37"/>
                  </a:lnTo>
                  <a:lnTo>
                    <a:pt x="201" y="37"/>
                  </a:lnTo>
                  <a:lnTo>
                    <a:pt x="198" y="38"/>
                  </a:lnTo>
                  <a:lnTo>
                    <a:pt x="196" y="38"/>
                  </a:lnTo>
                  <a:lnTo>
                    <a:pt x="195" y="38"/>
                  </a:lnTo>
                  <a:lnTo>
                    <a:pt x="194" y="39"/>
                  </a:lnTo>
                  <a:lnTo>
                    <a:pt x="192" y="39"/>
                  </a:lnTo>
                  <a:lnTo>
                    <a:pt x="184" y="41"/>
                  </a:lnTo>
                  <a:lnTo>
                    <a:pt x="178" y="42"/>
                  </a:lnTo>
                  <a:lnTo>
                    <a:pt x="177" y="42"/>
                  </a:lnTo>
                  <a:lnTo>
                    <a:pt x="175" y="43"/>
                  </a:lnTo>
                  <a:lnTo>
                    <a:pt x="174" y="43"/>
                  </a:lnTo>
                  <a:lnTo>
                    <a:pt x="172" y="43"/>
                  </a:lnTo>
                  <a:lnTo>
                    <a:pt x="171" y="43"/>
                  </a:lnTo>
                  <a:lnTo>
                    <a:pt x="169" y="44"/>
                  </a:lnTo>
                  <a:lnTo>
                    <a:pt x="168" y="44"/>
                  </a:lnTo>
                  <a:lnTo>
                    <a:pt x="167" y="44"/>
                  </a:lnTo>
                  <a:lnTo>
                    <a:pt x="166" y="44"/>
                  </a:lnTo>
                  <a:lnTo>
                    <a:pt x="164" y="45"/>
                  </a:lnTo>
                  <a:lnTo>
                    <a:pt x="162" y="45"/>
                  </a:lnTo>
                  <a:lnTo>
                    <a:pt x="161" y="45"/>
                  </a:lnTo>
                  <a:lnTo>
                    <a:pt x="160" y="45"/>
                  </a:lnTo>
                  <a:lnTo>
                    <a:pt x="158" y="45"/>
                  </a:lnTo>
                  <a:lnTo>
                    <a:pt x="157" y="45"/>
                  </a:lnTo>
                  <a:lnTo>
                    <a:pt x="156" y="46"/>
                  </a:lnTo>
                  <a:lnTo>
                    <a:pt x="155" y="46"/>
                  </a:lnTo>
                  <a:lnTo>
                    <a:pt x="154" y="46"/>
                  </a:lnTo>
                  <a:lnTo>
                    <a:pt x="152" y="46"/>
                  </a:lnTo>
                  <a:lnTo>
                    <a:pt x="151" y="46"/>
                  </a:lnTo>
                  <a:lnTo>
                    <a:pt x="150" y="46"/>
                  </a:lnTo>
                  <a:lnTo>
                    <a:pt x="149" y="47"/>
                  </a:lnTo>
                  <a:lnTo>
                    <a:pt x="148" y="47"/>
                  </a:lnTo>
                  <a:lnTo>
                    <a:pt x="147" y="47"/>
                  </a:lnTo>
                  <a:lnTo>
                    <a:pt x="146" y="47"/>
                  </a:lnTo>
                  <a:lnTo>
                    <a:pt x="145" y="47"/>
                  </a:lnTo>
                  <a:lnTo>
                    <a:pt x="144" y="47"/>
                  </a:lnTo>
                  <a:lnTo>
                    <a:pt x="144" y="48"/>
                  </a:lnTo>
                  <a:lnTo>
                    <a:pt x="142" y="48"/>
                  </a:lnTo>
                  <a:lnTo>
                    <a:pt x="141" y="48"/>
                  </a:lnTo>
                  <a:lnTo>
                    <a:pt x="140" y="48"/>
                  </a:lnTo>
                  <a:lnTo>
                    <a:pt x="139" y="48"/>
                  </a:lnTo>
                  <a:lnTo>
                    <a:pt x="138" y="49"/>
                  </a:lnTo>
                  <a:lnTo>
                    <a:pt x="137" y="49"/>
                  </a:lnTo>
                  <a:lnTo>
                    <a:pt x="136" y="49"/>
                  </a:lnTo>
                  <a:lnTo>
                    <a:pt x="135" y="49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2" y="50"/>
                  </a:lnTo>
                  <a:lnTo>
                    <a:pt x="130" y="50"/>
                  </a:lnTo>
                  <a:lnTo>
                    <a:pt x="129" y="50"/>
                  </a:lnTo>
                  <a:lnTo>
                    <a:pt x="128" y="50"/>
                  </a:lnTo>
                  <a:lnTo>
                    <a:pt x="127" y="50"/>
                  </a:lnTo>
                  <a:lnTo>
                    <a:pt x="126" y="50"/>
                  </a:lnTo>
                  <a:lnTo>
                    <a:pt x="124" y="51"/>
                  </a:lnTo>
                  <a:lnTo>
                    <a:pt x="123" y="51"/>
                  </a:lnTo>
                  <a:lnTo>
                    <a:pt x="122" y="51"/>
                  </a:lnTo>
                  <a:lnTo>
                    <a:pt x="119" y="51"/>
                  </a:lnTo>
                  <a:lnTo>
                    <a:pt x="118" y="51"/>
                  </a:lnTo>
                  <a:lnTo>
                    <a:pt x="117" y="51"/>
                  </a:lnTo>
                  <a:lnTo>
                    <a:pt x="116" y="51"/>
                  </a:lnTo>
                  <a:lnTo>
                    <a:pt x="115" y="51"/>
                  </a:lnTo>
                  <a:lnTo>
                    <a:pt x="114" y="51"/>
                  </a:lnTo>
                  <a:lnTo>
                    <a:pt x="113" y="51"/>
                  </a:lnTo>
                  <a:lnTo>
                    <a:pt x="112" y="51"/>
                  </a:lnTo>
                  <a:lnTo>
                    <a:pt x="111" y="53"/>
                  </a:lnTo>
                  <a:lnTo>
                    <a:pt x="108" y="53"/>
                  </a:lnTo>
                  <a:lnTo>
                    <a:pt x="107" y="53"/>
                  </a:lnTo>
                  <a:lnTo>
                    <a:pt x="105" y="53"/>
                  </a:lnTo>
                  <a:lnTo>
                    <a:pt x="104" y="53"/>
                  </a:lnTo>
                  <a:lnTo>
                    <a:pt x="105" y="53"/>
                  </a:lnTo>
                  <a:lnTo>
                    <a:pt x="104" y="53"/>
                  </a:lnTo>
                  <a:lnTo>
                    <a:pt x="104" y="55"/>
                  </a:lnTo>
                  <a:lnTo>
                    <a:pt x="104" y="56"/>
                  </a:lnTo>
                  <a:lnTo>
                    <a:pt x="104" y="57"/>
                  </a:lnTo>
                  <a:lnTo>
                    <a:pt x="104" y="58"/>
                  </a:lnTo>
                  <a:lnTo>
                    <a:pt x="105" y="58"/>
                  </a:lnTo>
                  <a:lnTo>
                    <a:pt x="105" y="59"/>
                  </a:lnTo>
                  <a:lnTo>
                    <a:pt x="105" y="60"/>
                  </a:lnTo>
                  <a:lnTo>
                    <a:pt x="104" y="60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4" y="63"/>
                  </a:lnTo>
                  <a:lnTo>
                    <a:pt x="104" y="64"/>
                  </a:lnTo>
                  <a:lnTo>
                    <a:pt x="104" y="65"/>
                  </a:lnTo>
                  <a:lnTo>
                    <a:pt x="104" y="66"/>
                  </a:lnTo>
                  <a:lnTo>
                    <a:pt x="105" y="66"/>
                  </a:lnTo>
                  <a:lnTo>
                    <a:pt x="105" y="67"/>
                  </a:lnTo>
                  <a:lnTo>
                    <a:pt x="106" y="67"/>
                  </a:lnTo>
                  <a:lnTo>
                    <a:pt x="106" y="68"/>
                  </a:lnTo>
                  <a:lnTo>
                    <a:pt x="105" y="68"/>
                  </a:lnTo>
                  <a:lnTo>
                    <a:pt x="105" y="67"/>
                  </a:lnTo>
                  <a:lnTo>
                    <a:pt x="104" y="68"/>
                  </a:lnTo>
                  <a:lnTo>
                    <a:pt x="104" y="67"/>
                  </a:lnTo>
                  <a:lnTo>
                    <a:pt x="104" y="68"/>
                  </a:lnTo>
                  <a:lnTo>
                    <a:pt x="103" y="68"/>
                  </a:lnTo>
                  <a:lnTo>
                    <a:pt x="103" y="67"/>
                  </a:lnTo>
                  <a:lnTo>
                    <a:pt x="103" y="68"/>
                  </a:lnTo>
                  <a:lnTo>
                    <a:pt x="102" y="68"/>
                  </a:lnTo>
                  <a:lnTo>
                    <a:pt x="102" y="67"/>
                  </a:lnTo>
                  <a:lnTo>
                    <a:pt x="101" y="68"/>
                  </a:lnTo>
                  <a:lnTo>
                    <a:pt x="100" y="68"/>
                  </a:lnTo>
                  <a:lnTo>
                    <a:pt x="100" y="69"/>
                  </a:lnTo>
                  <a:lnTo>
                    <a:pt x="99" y="69"/>
                  </a:lnTo>
                  <a:lnTo>
                    <a:pt x="99" y="70"/>
                  </a:lnTo>
                  <a:lnTo>
                    <a:pt x="98" y="70"/>
                  </a:lnTo>
                  <a:lnTo>
                    <a:pt x="98" y="71"/>
                  </a:lnTo>
                  <a:lnTo>
                    <a:pt x="97" y="71"/>
                  </a:lnTo>
                  <a:lnTo>
                    <a:pt x="97" y="72"/>
                  </a:lnTo>
                  <a:lnTo>
                    <a:pt x="97" y="73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5" y="76"/>
                  </a:lnTo>
                  <a:lnTo>
                    <a:pt x="94" y="79"/>
                  </a:lnTo>
                  <a:lnTo>
                    <a:pt x="94" y="83"/>
                  </a:lnTo>
                  <a:lnTo>
                    <a:pt x="93" y="83"/>
                  </a:lnTo>
                  <a:lnTo>
                    <a:pt x="92" y="83"/>
                  </a:lnTo>
                  <a:lnTo>
                    <a:pt x="92" y="85"/>
                  </a:lnTo>
                  <a:lnTo>
                    <a:pt x="91" y="83"/>
                  </a:lnTo>
                  <a:lnTo>
                    <a:pt x="91" y="85"/>
                  </a:lnTo>
                  <a:lnTo>
                    <a:pt x="90" y="85"/>
                  </a:lnTo>
                  <a:lnTo>
                    <a:pt x="89" y="85"/>
                  </a:lnTo>
                  <a:lnTo>
                    <a:pt x="89" y="83"/>
                  </a:lnTo>
                  <a:lnTo>
                    <a:pt x="88" y="83"/>
                  </a:lnTo>
                  <a:lnTo>
                    <a:pt x="88" y="81"/>
                  </a:lnTo>
                  <a:lnTo>
                    <a:pt x="88" y="83"/>
                  </a:lnTo>
                  <a:lnTo>
                    <a:pt x="88" y="81"/>
                  </a:lnTo>
                  <a:lnTo>
                    <a:pt x="87" y="83"/>
                  </a:lnTo>
                  <a:lnTo>
                    <a:pt x="86" y="83"/>
                  </a:lnTo>
                  <a:lnTo>
                    <a:pt x="86" y="81"/>
                  </a:lnTo>
                  <a:lnTo>
                    <a:pt x="84" y="81"/>
                  </a:lnTo>
                  <a:lnTo>
                    <a:pt x="84" y="83"/>
                  </a:lnTo>
                  <a:lnTo>
                    <a:pt x="84" y="85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2" y="83"/>
                  </a:lnTo>
                  <a:lnTo>
                    <a:pt x="82" y="85"/>
                  </a:lnTo>
                  <a:lnTo>
                    <a:pt x="81" y="85"/>
                  </a:lnTo>
                  <a:lnTo>
                    <a:pt x="80" y="85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78" y="86"/>
                  </a:lnTo>
                  <a:lnTo>
                    <a:pt x="78" y="87"/>
                  </a:lnTo>
                  <a:lnTo>
                    <a:pt x="77" y="87"/>
                  </a:lnTo>
                  <a:lnTo>
                    <a:pt x="77" y="88"/>
                  </a:lnTo>
                  <a:lnTo>
                    <a:pt x="76" y="92"/>
                  </a:lnTo>
                  <a:lnTo>
                    <a:pt x="76" y="93"/>
                  </a:lnTo>
                  <a:lnTo>
                    <a:pt x="74" y="93"/>
                  </a:lnTo>
                  <a:lnTo>
                    <a:pt x="74" y="94"/>
                  </a:lnTo>
                  <a:lnTo>
                    <a:pt x="74" y="95"/>
                  </a:lnTo>
                  <a:lnTo>
                    <a:pt x="73" y="95"/>
                  </a:lnTo>
                  <a:lnTo>
                    <a:pt x="72" y="95"/>
                  </a:lnTo>
                  <a:lnTo>
                    <a:pt x="72" y="96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69" y="96"/>
                  </a:lnTo>
                  <a:lnTo>
                    <a:pt x="69" y="95"/>
                  </a:lnTo>
                  <a:lnTo>
                    <a:pt x="69" y="94"/>
                  </a:lnTo>
                  <a:lnTo>
                    <a:pt x="69" y="93"/>
                  </a:lnTo>
                  <a:lnTo>
                    <a:pt x="69" y="92"/>
                  </a:lnTo>
                  <a:lnTo>
                    <a:pt x="69" y="91"/>
                  </a:lnTo>
                  <a:lnTo>
                    <a:pt x="68" y="91"/>
                  </a:lnTo>
                  <a:lnTo>
                    <a:pt x="68" y="90"/>
                  </a:lnTo>
                  <a:lnTo>
                    <a:pt x="67" y="90"/>
                  </a:lnTo>
                  <a:lnTo>
                    <a:pt x="66" y="90"/>
                  </a:lnTo>
                  <a:lnTo>
                    <a:pt x="66" y="91"/>
                  </a:lnTo>
                  <a:lnTo>
                    <a:pt x="66" y="92"/>
                  </a:lnTo>
                  <a:lnTo>
                    <a:pt x="64" y="92"/>
                  </a:lnTo>
                  <a:lnTo>
                    <a:pt x="64" y="93"/>
                  </a:lnTo>
                  <a:lnTo>
                    <a:pt x="64" y="94"/>
                  </a:lnTo>
                  <a:lnTo>
                    <a:pt x="63" y="94"/>
                  </a:lnTo>
                  <a:lnTo>
                    <a:pt x="63" y="95"/>
                  </a:lnTo>
                  <a:lnTo>
                    <a:pt x="62" y="95"/>
                  </a:lnTo>
                  <a:lnTo>
                    <a:pt x="62" y="96"/>
                  </a:lnTo>
                  <a:lnTo>
                    <a:pt x="61" y="96"/>
                  </a:lnTo>
                  <a:lnTo>
                    <a:pt x="61" y="97"/>
                  </a:lnTo>
                  <a:lnTo>
                    <a:pt x="62" y="97"/>
                  </a:lnTo>
                  <a:lnTo>
                    <a:pt x="62" y="98"/>
                  </a:lnTo>
                  <a:lnTo>
                    <a:pt x="61" y="98"/>
                  </a:lnTo>
                  <a:lnTo>
                    <a:pt x="61" y="99"/>
                  </a:lnTo>
                  <a:lnTo>
                    <a:pt x="61" y="100"/>
                  </a:lnTo>
                  <a:lnTo>
                    <a:pt x="60" y="100"/>
                  </a:lnTo>
                  <a:lnTo>
                    <a:pt x="59" y="100"/>
                  </a:lnTo>
                  <a:lnTo>
                    <a:pt x="59" y="99"/>
                  </a:lnTo>
                  <a:lnTo>
                    <a:pt x="58" y="99"/>
                  </a:lnTo>
                  <a:lnTo>
                    <a:pt x="57" y="99"/>
                  </a:lnTo>
                  <a:lnTo>
                    <a:pt x="56" y="99"/>
                  </a:lnTo>
                  <a:lnTo>
                    <a:pt x="56" y="100"/>
                  </a:lnTo>
                  <a:lnTo>
                    <a:pt x="56" y="101"/>
                  </a:lnTo>
                  <a:lnTo>
                    <a:pt x="56" y="100"/>
                  </a:lnTo>
                  <a:lnTo>
                    <a:pt x="56" y="101"/>
                  </a:lnTo>
                  <a:lnTo>
                    <a:pt x="56" y="102"/>
                  </a:lnTo>
                  <a:lnTo>
                    <a:pt x="56" y="103"/>
                  </a:lnTo>
                  <a:lnTo>
                    <a:pt x="57" y="103"/>
                  </a:lnTo>
                  <a:lnTo>
                    <a:pt x="56" y="103"/>
                  </a:lnTo>
                  <a:lnTo>
                    <a:pt x="57" y="103"/>
                  </a:lnTo>
                  <a:lnTo>
                    <a:pt x="57" y="104"/>
                  </a:lnTo>
                  <a:lnTo>
                    <a:pt x="56" y="104"/>
                  </a:lnTo>
                  <a:lnTo>
                    <a:pt x="56" y="105"/>
                  </a:lnTo>
                  <a:lnTo>
                    <a:pt x="56" y="106"/>
                  </a:lnTo>
                  <a:lnTo>
                    <a:pt x="56" y="107"/>
                  </a:lnTo>
                  <a:lnTo>
                    <a:pt x="56" y="108"/>
                  </a:lnTo>
                  <a:lnTo>
                    <a:pt x="54" y="108"/>
                  </a:lnTo>
                  <a:lnTo>
                    <a:pt x="54" y="109"/>
                  </a:lnTo>
                  <a:lnTo>
                    <a:pt x="53" y="109"/>
                  </a:lnTo>
                  <a:lnTo>
                    <a:pt x="52" y="109"/>
                  </a:lnTo>
                  <a:lnTo>
                    <a:pt x="51" y="109"/>
                  </a:lnTo>
                  <a:lnTo>
                    <a:pt x="50" y="109"/>
                  </a:lnTo>
                  <a:lnTo>
                    <a:pt x="49" y="109"/>
                  </a:lnTo>
                  <a:lnTo>
                    <a:pt x="49" y="111"/>
                  </a:lnTo>
                  <a:lnTo>
                    <a:pt x="48" y="111"/>
                  </a:lnTo>
                  <a:lnTo>
                    <a:pt x="47" y="111"/>
                  </a:lnTo>
                  <a:lnTo>
                    <a:pt x="46" y="111"/>
                  </a:lnTo>
                  <a:lnTo>
                    <a:pt x="46" y="113"/>
                  </a:lnTo>
                  <a:lnTo>
                    <a:pt x="44" y="114"/>
                  </a:lnTo>
                  <a:lnTo>
                    <a:pt x="43" y="114"/>
                  </a:lnTo>
                  <a:lnTo>
                    <a:pt x="43" y="115"/>
                  </a:lnTo>
                  <a:lnTo>
                    <a:pt x="43" y="116"/>
                  </a:lnTo>
                  <a:lnTo>
                    <a:pt x="43" y="117"/>
                  </a:lnTo>
                  <a:lnTo>
                    <a:pt x="42" y="117"/>
                  </a:lnTo>
                  <a:lnTo>
                    <a:pt x="42" y="118"/>
                  </a:lnTo>
                  <a:lnTo>
                    <a:pt x="41" y="118"/>
                  </a:lnTo>
                  <a:lnTo>
                    <a:pt x="41" y="119"/>
                  </a:lnTo>
                  <a:lnTo>
                    <a:pt x="40" y="119"/>
                  </a:lnTo>
                  <a:lnTo>
                    <a:pt x="39" y="118"/>
                  </a:lnTo>
                  <a:lnTo>
                    <a:pt x="39" y="119"/>
                  </a:lnTo>
                  <a:lnTo>
                    <a:pt x="38" y="119"/>
                  </a:lnTo>
                  <a:lnTo>
                    <a:pt x="38" y="120"/>
                  </a:lnTo>
                  <a:lnTo>
                    <a:pt x="37" y="121"/>
                  </a:lnTo>
                  <a:lnTo>
                    <a:pt x="37" y="122"/>
                  </a:lnTo>
                  <a:lnTo>
                    <a:pt x="36" y="122"/>
                  </a:lnTo>
                  <a:lnTo>
                    <a:pt x="35" y="122"/>
                  </a:lnTo>
                  <a:lnTo>
                    <a:pt x="35" y="123"/>
                  </a:lnTo>
                  <a:lnTo>
                    <a:pt x="35" y="124"/>
                  </a:lnTo>
                  <a:lnTo>
                    <a:pt x="34" y="124"/>
                  </a:lnTo>
                  <a:lnTo>
                    <a:pt x="34" y="125"/>
                  </a:lnTo>
                  <a:lnTo>
                    <a:pt x="33" y="126"/>
                  </a:lnTo>
                  <a:lnTo>
                    <a:pt x="32" y="126"/>
                  </a:lnTo>
                  <a:lnTo>
                    <a:pt x="30" y="126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7" y="126"/>
                  </a:lnTo>
                  <a:lnTo>
                    <a:pt x="27" y="127"/>
                  </a:lnTo>
                  <a:lnTo>
                    <a:pt x="26" y="126"/>
                  </a:lnTo>
                  <a:lnTo>
                    <a:pt x="26" y="127"/>
                  </a:lnTo>
                  <a:lnTo>
                    <a:pt x="25" y="127"/>
                  </a:lnTo>
                  <a:lnTo>
                    <a:pt x="24" y="127"/>
                  </a:lnTo>
                  <a:lnTo>
                    <a:pt x="23" y="127"/>
                  </a:lnTo>
                  <a:lnTo>
                    <a:pt x="22" y="127"/>
                  </a:lnTo>
                  <a:lnTo>
                    <a:pt x="22" y="128"/>
                  </a:lnTo>
                  <a:lnTo>
                    <a:pt x="21" y="128"/>
                  </a:lnTo>
                  <a:lnTo>
                    <a:pt x="20" y="129"/>
                  </a:lnTo>
                  <a:lnTo>
                    <a:pt x="19" y="129"/>
                  </a:lnTo>
                  <a:lnTo>
                    <a:pt x="19" y="130"/>
                  </a:lnTo>
                  <a:lnTo>
                    <a:pt x="17" y="131"/>
                  </a:lnTo>
                  <a:lnTo>
                    <a:pt x="16" y="132"/>
                  </a:lnTo>
                  <a:lnTo>
                    <a:pt x="16" y="133"/>
                  </a:lnTo>
                  <a:lnTo>
                    <a:pt x="15" y="134"/>
                  </a:lnTo>
                  <a:lnTo>
                    <a:pt x="14" y="134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3" y="136"/>
                  </a:lnTo>
                  <a:lnTo>
                    <a:pt x="12" y="136"/>
                  </a:lnTo>
                  <a:lnTo>
                    <a:pt x="12" y="137"/>
                  </a:lnTo>
                  <a:lnTo>
                    <a:pt x="11" y="137"/>
                  </a:lnTo>
                  <a:lnTo>
                    <a:pt x="12" y="137"/>
                  </a:lnTo>
                  <a:lnTo>
                    <a:pt x="11" y="137"/>
                  </a:lnTo>
                  <a:lnTo>
                    <a:pt x="12" y="137"/>
                  </a:lnTo>
                  <a:lnTo>
                    <a:pt x="11" y="137"/>
                  </a:lnTo>
                  <a:lnTo>
                    <a:pt x="11" y="139"/>
                  </a:lnTo>
                  <a:lnTo>
                    <a:pt x="10" y="139"/>
                  </a:lnTo>
                  <a:lnTo>
                    <a:pt x="11" y="139"/>
                  </a:lnTo>
                  <a:lnTo>
                    <a:pt x="11" y="141"/>
                  </a:lnTo>
                  <a:lnTo>
                    <a:pt x="12" y="141"/>
                  </a:lnTo>
                  <a:lnTo>
                    <a:pt x="11" y="141"/>
                  </a:lnTo>
                  <a:lnTo>
                    <a:pt x="10" y="141"/>
                  </a:lnTo>
                  <a:lnTo>
                    <a:pt x="10" y="143"/>
                  </a:lnTo>
                  <a:lnTo>
                    <a:pt x="11" y="143"/>
                  </a:lnTo>
                  <a:lnTo>
                    <a:pt x="11" y="144"/>
                  </a:lnTo>
                  <a:lnTo>
                    <a:pt x="11" y="145"/>
                  </a:lnTo>
                  <a:lnTo>
                    <a:pt x="11" y="146"/>
                  </a:lnTo>
                  <a:lnTo>
                    <a:pt x="10" y="146"/>
                  </a:lnTo>
                  <a:lnTo>
                    <a:pt x="10" y="147"/>
                  </a:lnTo>
                  <a:lnTo>
                    <a:pt x="9" y="147"/>
                  </a:lnTo>
                  <a:lnTo>
                    <a:pt x="9" y="148"/>
                  </a:lnTo>
                  <a:lnTo>
                    <a:pt x="7" y="148"/>
                  </a:lnTo>
                  <a:lnTo>
                    <a:pt x="7" y="149"/>
                  </a:lnTo>
                  <a:lnTo>
                    <a:pt x="7" y="148"/>
                  </a:lnTo>
                  <a:lnTo>
                    <a:pt x="6" y="148"/>
                  </a:lnTo>
                  <a:lnTo>
                    <a:pt x="6" y="149"/>
                  </a:lnTo>
                  <a:lnTo>
                    <a:pt x="5" y="149"/>
                  </a:lnTo>
                  <a:lnTo>
                    <a:pt x="4" y="149"/>
                  </a:lnTo>
                  <a:lnTo>
                    <a:pt x="4" y="148"/>
                  </a:lnTo>
                  <a:lnTo>
                    <a:pt x="3" y="148"/>
                  </a:lnTo>
                  <a:lnTo>
                    <a:pt x="2" y="148"/>
                  </a:lnTo>
                  <a:lnTo>
                    <a:pt x="2" y="149"/>
                  </a:lnTo>
                  <a:lnTo>
                    <a:pt x="1" y="149"/>
                  </a:lnTo>
                  <a:lnTo>
                    <a:pt x="1" y="150"/>
                  </a:lnTo>
                  <a:lnTo>
                    <a:pt x="0" y="150"/>
                  </a:lnTo>
                  <a:lnTo>
                    <a:pt x="0" y="151"/>
                  </a:lnTo>
                  <a:lnTo>
                    <a:pt x="0" y="152"/>
                  </a:lnTo>
                  <a:lnTo>
                    <a:pt x="0" y="153"/>
                  </a:lnTo>
                  <a:lnTo>
                    <a:pt x="0" y="154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0" y="159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9C8F5E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32" name="Freeform 434">
              <a:extLst>
                <a:ext uri="{FF2B5EF4-FFF2-40B4-BE49-F238E27FC236}">
                  <a16:creationId xmlns:a16="http://schemas.microsoft.com/office/drawing/2014/main" id="{FBD76D6E-380F-884A-99E1-71E0F175D2D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49" y="2360"/>
              <a:ext cx="30" cy="42"/>
            </a:xfrm>
            <a:custGeom>
              <a:avLst/>
              <a:gdLst>
                <a:gd name="T0" fmla="*/ 0 w 17"/>
                <a:gd name="T1" fmla="*/ 0 h 24"/>
                <a:gd name="T2" fmla="*/ 0 w 17"/>
                <a:gd name="T3" fmla="*/ 0 h 24"/>
                <a:gd name="T4" fmla="*/ 4 w 17"/>
                <a:gd name="T5" fmla="*/ 4 h 24"/>
                <a:gd name="T6" fmla="*/ 4 w 17"/>
                <a:gd name="T7" fmla="*/ 5 h 24"/>
                <a:gd name="T8" fmla="*/ 9 w 17"/>
                <a:gd name="T9" fmla="*/ 11 h 24"/>
                <a:gd name="T10" fmla="*/ 11 w 17"/>
                <a:gd name="T11" fmla="*/ 14 h 24"/>
                <a:gd name="T12" fmla="*/ 14 w 17"/>
                <a:gd name="T13" fmla="*/ 18 h 24"/>
                <a:gd name="T14" fmla="*/ 18 w 17"/>
                <a:gd name="T15" fmla="*/ 19 h 24"/>
                <a:gd name="T16" fmla="*/ 18 w 17"/>
                <a:gd name="T17" fmla="*/ 21 h 24"/>
                <a:gd name="T18" fmla="*/ 18 w 17"/>
                <a:gd name="T19" fmla="*/ 23 h 24"/>
                <a:gd name="T20" fmla="*/ 21 w 17"/>
                <a:gd name="T21" fmla="*/ 28 h 24"/>
                <a:gd name="T22" fmla="*/ 25 w 17"/>
                <a:gd name="T23" fmla="*/ 32 h 24"/>
                <a:gd name="T24" fmla="*/ 28 w 17"/>
                <a:gd name="T25" fmla="*/ 37 h 24"/>
                <a:gd name="T26" fmla="*/ 28 w 17"/>
                <a:gd name="T27" fmla="*/ 39 h 24"/>
                <a:gd name="T28" fmla="*/ 30 w 17"/>
                <a:gd name="T29" fmla="*/ 39 h 24"/>
                <a:gd name="T30" fmla="*/ 30 w 17"/>
                <a:gd name="T31" fmla="*/ 40 h 24"/>
                <a:gd name="T32" fmla="*/ 28 w 17"/>
                <a:gd name="T33" fmla="*/ 40 h 24"/>
                <a:gd name="T34" fmla="*/ 26 w 17"/>
                <a:gd name="T35" fmla="*/ 40 h 24"/>
                <a:gd name="T36" fmla="*/ 25 w 17"/>
                <a:gd name="T37" fmla="*/ 40 h 24"/>
                <a:gd name="T38" fmla="*/ 25 w 17"/>
                <a:gd name="T39" fmla="*/ 42 h 24"/>
                <a:gd name="T40" fmla="*/ 25 w 17"/>
                <a:gd name="T41" fmla="*/ 40 h 24"/>
                <a:gd name="T42" fmla="*/ 25 w 17"/>
                <a:gd name="T43" fmla="*/ 39 h 24"/>
                <a:gd name="T44" fmla="*/ 23 w 17"/>
                <a:gd name="T45" fmla="*/ 39 h 24"/>
                <a:gd name="T46" fmla="*/ 21 w 17"/>
                <a:gd name="T47" fmla="*/ 39 h 24"/>
                <a:gd name="T48" fmla="*/ 21 w 17"/>
                <a:gd name="T49" fmla="*/ 37 h 24"/>
                <a:gd name="T50" fmla="*/ 18 w 17"/>
                <a:gd name="T51" fmla="*/ 37 h 24"/>
                <a:gd name="T52" fmla="*/ 18 w 17"/>
                <a:gd name="T53" fmla="*/ 37 h 24"/>
                <a:gd name="T54" fmla="*/ 18 w 17"/>
                <a:gd name="T55" fmla="*/ 37 h 24"/>
                <a:gd name="T56" fmla="*/ 18 w 17"/>
                <a:gd name="T57" fmla="*/ 35 h 24"/>
                <a:gd name="T58" fmla="*/ 18 w 17"/>
                <a:gd name="T59" fmla="*/ 33 h 24"/>
                <a:gd name="T60" fmla="*/ 18 w 17"/>
                <a:gd name="T61" fmla="*/ 33 h 24"/>
                <a:gd name="T62" fmla="*/ 18 w 17"/>
                <a:gd name="T63" fmla="*/ 32 h 24"/>
                <a:gd name="T64" fmla="*/ 16 w 17"/>
                <a:gd name="T65" fmla="*/ 32 h 24"/>
                <a:gd name="T66" fmla="*/ 16 w 17"/>
                <a:gd name="T67" fmla="*/ 30 h 24"/>
                <a:gd name="T68" fmla="*/ 14 w 17"/>
                <a:gd name="T69" fmla="*/ 30 h 24"/>
                <a:gd name="T70" fmla="*/ 14 w 17"/>
                <a:gd name="T71" fmla="*/ 28 h 24"/>
                <a:gd name="T72" fmla="*/ 12 w 17"/>
                <a:gd name="T73" fmla="*/ 28 h 24"/>
                <a:gd name="T74" fmla="*/ 11 w 17"/>
                <a:gd name="T75" fmla="*/ 28 h 24"/>
                <a:gd name="T76" fmla="*/ 11 w 17"/>
                <a:gd name="T77" fmla="*/ 26 h 24"/>
                <a:gd name="T78" fmla="*/ 12 w 17"/>
                <a:gd name="T79" fmla="*/ 26 h 24"/>
                <a:gd name="T80" fmla="*/ 14 w 17"/>
                <a:gd name="T81" fmla="*/ 26 h 24"/>
                <a:gd name="T82" fmla="*/ 16 w 17"/>
                <a:gd name="T83" fmla="*/ 23 h 24"/>
                <a:gd name="T84" fmla="*/ 16 w 17"/>
                <a:gd name="T85" fmla="*/ 21 h 24"/>
                <a:gd name="T86" fmla="*/ 14 w 17"/>
                <a:gd name="T87" fmla="*/ 21 h 24"/>
                <a:gd name="T88" fmla="*/ 12 w 17"/>
                <a:gd name="T89" fmla="*/ 21 h 24"/>
                <a:gd name="T90" fmla="*/ 11 w 17"/>
                <a:gd name="T91" fmla="*/ 21 h 24"/>
                <a:gd name="T92" fmla="*/ 9 w 17"/>
                <a:gd name="T93" fmla="*/ 21 h 24"/>
                <a:gd name="T94" fmla="*/ 9 w 17"/>
                <a:gd name="T95" fmla="*/ 19 h 24"/>
                <a:gd name="T96" fmla="*/ 7 w 17"/>
                <a:gd name="T97" fmla="*/ 18 h 24"/>
                <a:gd name="T98" fmla="*/ 5 w 17"/>
                <a:gd name="T99" fmla="*/ 14 h 24"/>
                <a:gd name="T100" fmla="*/ 5 w 17"/>
                <a:gd name="T101" fmla="*/ 11 h 24"/>
                <a:gd name="T102" fmla="*/ 4 w 17"/>
                <a:gd name="T103" fmla="*/ 7 h 24"/>
                <a:gd name="T104" fmla="*/ 4 w 17"/>
                <a:gd name="T105" fmla="*/ 5 h 24"/>
                <a:gd name="T106" fmla="*/ 4 w 17"/>
                <a:gd name="T107" fmla="*/ 2 h 24"/>
                <a:gd name="T108" fmla="*/ 0 w 17"/>
                <a:gd name="T109" fmla="*/ 2 h 24"/>
                <a:gd name="T110" fmla="*/ 0 w 17"/>
                <a:gd name="T111" fmla="*/ 2 h 24"/>
                <a:gd name="T112" fmla="*/ 0 w 17"/>
                <a:gd name="T113" fmla="*/ 0 h 24"/>
                <a:gd name="T114" fmla="*/ 0 w 17"/>
                <a:gd name="T115" fmla="*/ 0 h 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7" h="2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5" y="6"/>
                  </a:lnTo>
                  <a:lnTo>
                    <a:pt x="6" y="8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33" name="Freeform 435">
              <a:extLst>
                <a:ext uri="{FF2B5EF4-FFF2-40B4-BE49-F238E27FC236}">
                  <a16:creationId xmlns:a16="http://schemas.microsoft.com/office/drawing/2014/main" id="{00EE8A65-A198-D242-B464-6694859643D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57" y="2399"/>
              <a:ext cx="35" cy="78"/>
            </a:xfrm>
            <a:custGeom>
              <a:avLst/>
              <a:gdLst>
                <a:gd name="T0" fmla="*/ 2 w 20"/>
                <a:gd name="T1" fmla="*/ 76 h 45"/>
                <a:gd name="T2" fmla="*/ 5 w 20"/>
                <a:gd name="T3" fmla="*/ 75 h 45"/>
                <a:gd name="T4" fmla="*/ 11 w 20"/>
                <a:gd name="T5" fmla="*/ 68 h 45"/>
                <a:gd name="T6" fmla="*/ 18 w 20"/>
                <a:gd name="T7" fmla="*/ 64 h 45"/>
                <a:gd name="T8" fmla="*/ 21 w 20"/>
                <a:gd name="T9" fmla="*/ 61 h 45"/>
                <a:gd name="T10" fmla="*/ 25 w 20"/>
                <a:gd name="T11" fmla="*/ 59 h 45"/>
                <a:gd name="T12" fmla="*/ 28 w 20"/>
                <a:gd name="T13" fmla="*/ 55 h 45"/>
                <a:gd name="T14" fmla="*/ 33 w 20"/>
                <a:gd name="T15" fmla="*/ 54 h 45"/>
                <a:gd name="T16" fmla="*/ 35 w 20"/>
                <a:gd name="T17" fmla="*/ 54 h 45"/>
                <a:gd name="T18" fmla="*/ 35 w 20"/>
                <a:gd name="T19" fmla="*/ 49 h 45"/>
                <a:gd name="T20" fmla="*/ 35 w 20"/>
                <a:gd name="T21" fmla="*/ 43 h 45"/>
                <a:gd name="T22" fmla="*/ 33 w 20"/>
                <a:gd name="T23" fmla="*/ 38 h 45"/>
                <a:gd name="T24" fmla="*/ 33 w 20"/>
                <a:gd name="T25" fmla="*/ 33 h 45"/>
                <a:gd name="T26" fmla="*/ 33 w 20"/>
                <a:gd name="T27" fmla="*/ 28 h 45"/>
                <a:gd name="T28" fmla="*/ 32 w 20"/>
                <a:gd name="T29" fmla="*/ 23 h 45"/>
                <a:gd name="T30" fmla="*/ 32 w 20"/>
                <a:gd name="T31" fmla="*/ 19 h 45"/>
                <a:gd name="T32" fmla="*/ 32 w 20"/>
                <a:gd name="T33" fmla="*/ 14 h 45"/>
                <a:gd name="T34" fmla="*/ 28 w 20"/>
                <a:gd name="T35" fmla="*/ 5 h 45"/>
                <a:gd name="T36" fmla="*/ 25 w 20"/>
                <a:gd name="T37" fmla="*/ 2 h 45"/>
                <a:gd name="T38" fmla="*/ 25 w 20"/>
                <a:gd name="T39" fmla="*/ 0 h 45"/>
                <a:gd name="T40" fmla="*/ 26 w 20"/>
                <a:gd name="T41" fmla="*/ 3 h 45"/>
                <a:gd name="T42" fmla="*/ 28 w 20"/>
                <a:gd name="T43" fmla="*/ 7 h 45"/>
                <a:gd name="T44" fmla="*/ 28 w 20"/>
                <a:gd name="T45" fmla="*/ 9 h 45"/>
                <a:gd name="T46" fmla="*/ 28 w 20"/>
                <a:gd name="T47" fmla="*/ 12 h 45"/>
                <a:gd name="T48" fmla="*/ 32 w 20"/>
                <a:gd name="T49" fmla="*/ 16 h 45"/>
                <a:gd name="T50" fmla="*/ 32 w 20"/>
                <a:gd name="T51" fmla="*/ 19 h 45"/>
                <a:gd name="T52" fmla="*/ 32 w 20"/>
                <a:gd name="T53" fmla="*/ 23 h 45"/>
                <a:gd name="T54" fmla="*/ 32 w 20"/>
                <a:gd name="T55" fmla="*/ 28 h 45"/>
                <a:gd name="T56" fmla="*/ 33 w 20"/>
                <a:gd name="T57" fmla="*/ 31 h 45"/>
                <a:gd name="T58" fmla="*/ 33 w 20"/>
                <a:gd name="T59" fmla="*/ 36 h 45"/>
                <a:gd name="T60" fmla="*/ 33 w 20"/>
                <a:gd name="T61" fmla="*/ 42 h 45"/>
                <a:gd name="T62" fmla="*/ 35 w 20"/>
                <a:gd name="T63" fmla="*/ 45 h 45"/>
                <a:gd name="T64" fmla="*/ 35 w 20"/>
                <a:gd name="T65" fmla="*/ 49 h 45"/>
                <a:gd name="T66" fmla="*/ 35 w 20"/>
                <a:gd name="T67" fmla="*/ 50 h 45"/>
                <a:gd name="T68" fmla="*/ 33 w 20"/>
                <a:gd name="T69" fmla="*/ 50 h 45"/>
                <a:gd name="T70" fmla="*/ 32 w 20"/>
                <a:gd name="T71" fmla="*/ 50 h 45"/>
                <a:gd name="T72" fmla="*/ 28 w 20"/>
                <a:gd name="T73" fmla="*/ 52 h 45"/>
                <a:gd name="T74" fmla="*/ 28 w 20"/>
                <a:gd name="T75" fmla="*/ 50 h 45"/>
                <a:gd name="T76" fmla="*/ 28 w 20"/>
                <a:gd name="T77" fmla="*/ 54 h 45"/>
                <a:gd name="T78" fmla="*/ 26 w 20"/>
                <a:gd name="T79" fmla="*/ 57 h 45"/>
                <a:gd name="T80" fmla="*/ 23 w 20"/>
                <a:gd name="T81" fmla="*/ 59 h 45"/>
                <a:gd name="T82" fmla="*/ 19 w 20"/>
                <a:gd name="T83" fmla="*/ 61 h 45"/>
                <a:gd name="T84" fmla="*/ 18 w 20"/>
                <a:gd name="T85" fmla="*/ 61 h 45"/>
                <a:gd name="T86" fmla="*/ 16 w 20"/>
                <a:gd name="T87" fmla="*/ 64 h 45"/>
                <a:gd name="T88" fmla="*/ 11 w 20"/>
                <a:gd name="T89" fmla="*/ 68 h 45"/>
                <a:gd name="T90" fmla="*/ 9 w 20"/>
                <a:gd name="T91" fmla="*/ 68 h 45"/>
                <a:gd name="T92" fmla="*/ 7 w 20"/>
                <a:gd name="T93" fmla="*/ 71 h 45"/>
                <a:gd name="T94" fmla="*/ 2 w 20"/>
                <a:gd name="T95" fmla="*/ 75 h 45"/>
                <a:gd name="T96" fmla="*/ 2 w 20"/>
                <a:gd name="T97" fmla="*/ 78 h 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" h="45">
                  <a:moveTo>
                    <a:pt x="0" y="45"/>
                  </a:moveTo>
                  <a:lnTo>
                    <a:pt x="1" y="45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2" y="43"/>
                  </a:lnTo>
                  <a:lnTo>
                    <a:pt x="3" y="43"/>
                  </a:lnTo>
                  <a:lnTo>
                    <a:pt x="4" y="41"/>
                  </a:lnTo>
                  <a:lnTo>
                    <a:pt x="6" y="39"/>
                  </a:lnTo>
                  <a:lnTo>
                    <a:pt x="8" y="37"/>
                  </a:lnTo>
                  <a:lnTo>
                    <a:pt x="9" y="37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4" y="34"/>
                  </a:lnTo>
                  <a:lnTo>
                    <a:pt x="15" y="33"/>
                  </a:lnTo>
                  <a:lnTo>
                    <a:pt x="16" y="32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19" y="22"/>
                  </a:lnTo>
                  <a:lnTo>
                    <a:pt x="20" y="21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0" y="36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5" y="41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34" name="Freeform 436">
              <a:extLst>
                <a:ext uri="{FF2B5EF4-FFF2-40B4-BE49-F238E27FC236}">
                  <a16:creationId xmlns:a16="http://schemas.microsoft.com/office/drawing/2014/main" id="{439D10DA-B92E-6F4A-8416-707A22985AC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32" y="2456"/>
              <a:ext cx="0" cy="4"/>
            </a:xfrm>
            <a:custGeom>
              <a:avLst/>
              <a:gdLst>
                <a:gd name="T0" fmla="*/ 4 h 2"/>
                <a:gd name="T1" fmla="*/ 4 h 2"/>
                <a:gd name="T2" fmla="*/ 2 h 2"/>
                <a:gd name="T3" fmla="*/ 2 h 2"/>
                <a:gd name="T4" fmla="*/ 0 h 2"/>
                <a:gd name="T5" fmla="*/ 2 h 2"/>
                <a:gd name="T6" fmla="*/ 4 h 2"/>
                <a:gd name="T7" fmla="*/ 4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</a:gdLst>
              <a:ahLst/>
              <a:cxnLst>
                <a:cxn ang="T8">
                  <a:pos x="0" y="T0"/>
                </a:cxn>
                <a:cxn ang="T9">
                  <a:pos x="0" y="T1"/>
                </a:cxn>
                <a:cxn ang="T10">
                  <a:pos x="0" y="T2"/>
                </a:cxn>
                <a:cxn ang="T11">
                  <a:pos x="0" y="T3"/>
                </a:cxn>
                <a:cxn ang="T12">
                  <a:pos x="0" y="T4"/>
                </a:cxn>
                <a:cxn ang="T13">
                  <a:pos x="0" y="T5"/>
                </a:cxn>
                <a:cxn ang="T14">
                  <a:pos x="0" y="T6"/>
                </a:cxn>
                <a:cxn ang="T15">
                  <a:pos x="0" y="T7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35" name="Freeform 437">
              <a:extLst>
                <a:ext uri="{FF2B5EF4-FFF2-40B4-BE49-F238E27FC236}">
                  <a16:creationId xmlns:a16="http://schemas.microsoft.com/office/drawing/2014/main" id="{1DF948DC-AFD1-1846-945F-C058777931C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85" y="2428"/>
              <a:ext cx="3" cy="1"/>
            </a:xfrm>
            <a:custGeom>
              <a:avLst/>
              <a:gdLst>
                <a:gd name="T0" fmla="*/ 0 w 2"/>
                <a:gd name="T1" fmla="*/ 0 h 1"/>
                <a:gd name="T2" fmla="*/ 3 w 2"/>
                <a:gd name="T3" fmla="*/ 0 h 1"/>
                <a:gd name="T4" fmla="*/ 3 w 2"/>
                <a:gd name="T5" fmla="*/ 1 h 1"/>
                <a:gd name="T6" fmla="*/ 0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36" name="Rectangle 438">
              <a:extLst>
                <a:ext uri="{FF2B5EF4-FFF2-40B4-BE49-F238E27FC236}">
                  <a16:creationId xmlns:a16="http://schemas.microsoft.com/office/drawing/2014/main" id="{8BD18B45-F210-DF49-AE79-322942F4FDE2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602" y="2461"/>
              <a:ext cx="1" cy="2"/>
            </a:xfrm>
            <a:prstGeom prst="rect">
              <a:avLst/>
            </a:prstGeom>
            <a:solidFill>
              <a:srgbClr val="00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437" name="Freeform 439">
              <a:extLst>
                <a:ext uri="{FF2B5EF4-FFF2-40B4-BE49-F238E27FC236}">
                  <a16:creationId xmlns:a16="http://schemas.microsoft.com/office/drawing/2014/main" id="{A6D780AF-1F64-794C-A704-111698D32AF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79" y="2447"/>
              <a:ext cx="2" cy="3"/>
            </a:xfrm>
            <a:custGeom>
              <a:avLst/>
              <a:gdLst>
                <a:gd name="T0" fmla="*/ 0 w 1"/>
                <a:gd name="T1" fmla="*/ 3 h 1"/>
                <a:gd name="T2" fmla="*/ 2 w 1"/>
                <a:gd name="T3" fmla="*/ 0 h 1"/>
                <a:gd name="T4" fmla="*/ 0 w 1"/>
                <a:gd name="T5" fmla="*/ 3 h 1"/>
                <a:gd name="T6" fmla="*/ 0 w 1"/>
                <a:gd name="T7" fmla="*/ 3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38" name="Rectangle 440">
              <a:extLst>
                <a:ext uri="{FF2B5EF4-FFF2-40B4-BE49-F238E27FC236}">
                  <a16:creationId xmlns:a16="http://schemas.microsoft.com/office/drawing/2014/main" id="{2AC0B1E0-B56E-184A-8517-01BD3D4614DA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688" y="2418"/>
              <a:ext cx="2" cy="2"/>
            </a:xfrm>
            <a:prstGeom prst="rect">
              <a:avLst/>
            </a:prstGeom>
            <a:solidFill>
              <a:srgbClr val="00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439" name="Freeform 441">
              <a:extLst>
                <a:ext uri="{FF2B5EF4-FFF2-40B4-BE49-F238E27FC236}">
                  <a16:creationId xmlns:a16="http://schemas.microsoft.com/office/drawing/2014/main" id="{FE16C78B-7815-E646-8E02-A5DCF9CCB3D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53" y="2476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40" name="Freeform 442">
              <a:extLst>
                <a:ext uri="{FF2B5EF4-FFF2-40B4-BE49-F238E27FC236}">
                  <a16:creationId xmlns:a16="http://schemas.microsoft.com/office/drawing/2014/main" id="{E21A7699-A3CF-684D-9392-6D9B5952EF8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58" y="2424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41" name="Freeform 443">
              <a:extLst>
                <a:ext uri="{FF2B5EF4-FFF2-40B4-BE49-F238E27FC236}">
                  <a16:creationId xmlns:a16="http://schemas.microsoft.com/office/drawing/2014/main" id="{E5C377D5-B3AD-DB43-B50C-D1D173D81AA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83" y="2404"/>
              <a:ext cx="0" cy="3"/>
            </a:xfrm>
            <a:custGeom>
              <a:avLst/>
              <a:gdLst>
                <a:gd name="T0" fmla="*/ 0 h 1"/>
                <a:gd name="T1" fmla="*/ 3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42" name="Freeform 444">
              <a:extLst>
                <a:ext uri="{FF2B5EF4-FFF2-40B4-BE49-F238E27FC236}">
                  <a16:creationId xmlns:a16="http://schemas.microsoft.com/office/drawing/2014/main" id="{55EE6E29-BC4F-8044-A8E7-A76219D878A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084" y="2554"/>
              <a:ext cx="397" cy="309"/>
            </a:xfrm>
            <a:custGeom>
              <a:avLst/>
              <a:gdLst>
                <a:gd name="T0" fmla="*/ 14 w 226"/>
                <a:gd name="T1" fmla="*/ 83 h 179"/>
                <a:gd name="T2" fmla="*/ 21 w 226"/>
                <a:gd name="T3" fmla="*/ 90 h 179"/>
                <a:gd name="T4" fmla="*/ 39 w 226"/>
                <a:gd name="T5" fmla="*/ 91 h 179"/>
                <a:gd name="T6" fmla="*/ 49 w 226"/>
                <a:gd name="T7" fmla="*/ 105 h 179"/>
                <a:gd name="T8" fmla="*/ 58 w 226"/>
                <a:gd name="T9" fmla="*/ 121 h 179"/>
                <a:gd name="T10" fmla="*/ 70 w 226"/>
                <a:gd name="T11" fmla="*/ 135 h 179"/>
                <a:gd name="T12" fmla="*/ 81 w 226"/>
                <a:gd name="T13" fmla="*/ 145 h 179"/>
                <a:gd name="T14" fmla="*/ 97 w 226"/>
                <a:gd name="T15" fmla="*/ 154 h 179"/>
                <a:gd name="T16" fmla="*/ 107 w 226"/>
                <a:gd name="T17" fmla="*/ 166 h 179"/>
                <a:gd name="T18" fmla="*/ 119 w 226"/>
                <a:gd name="T19" fmla="*/ 173 h 179"/>
                <a:gd name="T20" fmla="*/ 134 w 226"/>
                <a:gd name="T21" fmla="*/ 181 h 179"/>
                <a:gd name="T22" fmla="*/ 135 w 226"/>
                <a:gd name="T23" fmla="*/ 195 h 179"/>
                <a:gd name="T24" fmla="*/ 142 w 226"/>
                <a:gd name="T25" fmla="*/ 197 h 179"/>
                <a:gd name="T26" fmla="*/ 148 w 226"/>
                <a:gd name="T27" fmla="*/ 205 h 179"/>
                <a:gd name="T28" fmla="*/ 156 w 226"/>
                <a:gd name="T29" fmla="*/ 214 h 179"/>
                <a:gd name="T30" fmla="*/ 169 w 226"/>
                <a:gd name="T31" fmla="*/ 219 h 179"/>
                <a:gd name="T32" fmla="*/ 176 w 226"/>
                <a:gd name="T33" fmla="*/ 228 h 179"/>
                <a:gd name="T34" fmla="*/ 184 w 226"/>
                <a:gd name="T35" fmla="*/ 242 h 179"/>
                <a:gd name="T36" fmla="*/ 186 w 226"/>
                <a:gd name="T37" fmla="*/ 247 h 179"/>
                <a:gd name="T38" fmla="*/ 190 w 226"/>
                <a:gd name="T39" fmla="*/ 254 h 179"/>
                <a:gd name="T40" fmla="*/ 195 w 226"/>
                <a:gd name="T41" fmla="*/ 264 h 179"/>
                <a:gd name="T42" fmla="*/ 207 w 226"/>
                <a:gd name="T43" fmla="*/ 271 h 179"/>
                <a:gd name="T44" fmla="*/ 213 w 226"/>
                <a:gd name="T45" fmla="*/ 281 h 179"/>
                <a:gd name="T46" fmla="*/ 218 w 226"/>
                <a:gd name="T47" fmla="*/ 288 h 179"/>
                <a:gd name="T48" fmla="*/ 220 w 226"/>
                <a:gd name="T49" fmla="*/ 299 h 179"/>
                <a:gd name="T50" fmla="*/ 232 w 226"/>
                <a:gd name="T51" fmla="*/ 309 h 179"/>
                <a:gd name="T52" fmla="*/ 256 w 226"/>
                <a:gd name="T53" fmla="*/ 290 h 179"/>
                <a:gd name="T54" fmla="*/ 263 w 226"/>
                <a:gd name="T55" fmla="*/ 281 h 179"/>
                <a:gd name="T56" fmla="*/ 272 w 226"/>
                <a:gd name="T57" fmla="*/ 266 h 179"/>
                <a:gd name="T58" fmla="*/ 274 w 226"/>
                <a:gd name="T59" fmla="*/ 257 h 179"/>
                <a:gd name="T60" fmla="*/ 292 w 226"/>
                <a:gd name="T61" fmla="*/ 249 h 179"/>
                <a:gd name="T62" fmla="*/ 306 w 226"/>
                <a:gd name="T63" fmla="*/ 238 h 179"/>
                <a:gd name="T64" fmla="*/ 314 w 226"/>
                <a:gd name="T65" fmla="*/ 223 h 179"/>
                <a:gd name="T66" fmla="*/ 327 w 226"/>
                <a:gd name="T67" fmla="*/ 209 h 179"/>
                <a:gd name="T68" fmla="*/ 328 w 226"/>
                <a:gd name="T69" fmla="*/ 199 h 179"/>
                <a:gd name="T70" fmla="*/ 339 w 226"/>
                <a:gd name="T71" fmla="*/ 193 h 179"/>
                <a:gd name="T72" fmla="*/ 350 w 226"/>
                <a:gd name="T73" fmla="*/ 181 h 179"/>
                <a:gd name="T74" fmla="*/ 358 w 226"/>
                <a:gd name="T75" fmla="*/ 173 h 179"/>
                <a:gd name="T76" fmla="*/ 358 w 226"/>
                <a:gd name="T77" fmla="*/ 154 h 179"/>
                <a:gd name="T78" fmla="*/ 362 w 226"/>
                <a:gd name="T79" fmla="*/ 135 h 179"/>
                <a:gd name="T80" fmla="*/ 374 w 226"/>
                <a:gd name="T81" fmla="*/ 114 h 179"/>
                <a:gd name="T82" fmla="*/ 395 w 226"/>
                <a:gd name="T83" fmla="*/ 93 h 179"/>
                <a:gd name="T84" fmla="*/ 344 w 226"/>
                <a:gd name="T85" fmla="*/ 54 h 179"/>
                <a:gd name="T86" fmla="*/ 321 w 226"/>
                <a:gd name="T87" fmla="*/ 36 h 179"/>
                <a:gd name="T88" fmla="*/ 288 w 226"/>
                <a:gd name="T89" fmla="*/ 14 h 179"/>
                <a:gd name="T90" fmla="*/ 255 w 226"/>
                <a:gd name="T91" fmla="*/ 21 h 179"/>
                <a:gd name="T92" fmla="*/ 214 w 226"/>
                <a:gd name="T93" fmla="*/ 28 h 179"/>
                <a:gd name="T94" fmla="*/ 199 w 226"/>
                <a:gd name="T95" fmla="*/ 14 h 179"/>
                <a:gd name="T96" fmla="*/ 176 w 226"/>
                <a:gd name="T97" fmla="*/ 7 h 179"/>
                <a:gd name="T98" fmla="*/ 162 w 226"/>
                <a:gd name="T99" fmla="*/ 2 h 179"/>
                <a:gd name="T100" fmla="*/ 139 w 226"/>
                <a:gd name="T101" fmla="*/ 5 h 179"/>
                <a:gd name="T102" fmla="*/ 119 w 226"/>
                <a:gd name="T103" fmla="*/ 9 h 179"/>
                <a:gd name="T104" fmla="*/ 95 w 226"/>
                <a:gd name="T105" fmla="*/ 10 h 179"/>
                <a:gd name="T106" fmla="*/ 70 w 226"/>
                <a:gd name="T107" fmla="*/ 14 h 179"/>
                <a:gd name="T108" fmla="*/ 63 w 226"/>
                <a:gd name="T109" fmla="*/ 17 h 179"/>
                <a:gd name="T110" fmla="*/ 53 w 226"/>
                <a:gd name="T111" fmla="*/ 24 h 179"/>
                <a:gd name="T112" fmla="*/ 42 w 226"/>
                <a:gd name="T113" fmla="*/ 29 h 179"/>
                <a:gd name="T114" fmla="*/ 18 w 226"/>
                <a:gd name="T115" fmla="*/ 43 h 179"/>
                <a:gd name="T116" fmla="*/ 14 w 226"/>
                <a:gd name="T117" fmla="*/ 52 h 179"/>
                <a:gd name="T118" fmla="*/ 7 w 226"/>
                <a:gd name="T119" fmla="*/ 59 h 179"/>
                <a:gd name="T120" fmla="*/ 4 w 226"/>
                <a:gd name="T121" fmla="*/ 62 h 179"/>
                <a:gd name="T122" fmla="*/ 0 w 226"/>
                <a:gd name="T123" fmla="*/ 76 h 17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6" h="179">
                  <a:moveTo>
                    <a:pt x="0" y="44"/>
                  </a:moveTo>
                  <a:lnTo>
                    <a:pt x="1" y="44"/>
                  </a:lnTo>
                  <a:lnTo>
                    <a:pt x="1" y="45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5" y="47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7" y="48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1" y="50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5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1" y="54"/>
                  </a:lnTo>
                  <a:lnTo>
                    <a:pt x="22" y="53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5" y="56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6" y="58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8" y="62"/>
                  </a:lnTo>
                  <a:lnTo>
                    <a:pt x="30" y="63"/>
                  </a:lnTo>
                  <a:lnTo>
                    <a:pt x="30" y="64"/>
                  </a:lnTo>
                  <a:lnTo>
                    <a:pt x="31" y="64"/>
                  </a:lnTo>
                  <a:lnTo>
                    <a:pt x="31" y="65"/>
                  </a:lnTo>
                  <a:lnTo>
                    <a:pt x="31" y="66"/>
                  </a:lnTo>
                  <a:lnTo>
                    <a:pt x="32" y="67"/>
                  </a:lnTo>
                  <a:lnTo>
                    <a:pt x="32" y="68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5" y="72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3"/>
                  </a:lnTo>
                  <a:lnTo>
                    <a:pt x="37" y="74"/>
                  </a:lnTo>
                  <a:lnTo>
                    <a:pt x="38" y="74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40" y="77"/>
                  </a:lnTo>
                  <a:lnTo>
                    <a:pt x="40" y="78"/>
                  </a:lnTo>
                  <a:lnTo>
                    <a:pt x="40" y="79"/>
                  </a:lnTo>
                  <a:lnTo>
                    <a:pt x="41" y="79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2" y="81"/>
                  </a:lnTo>
                  <a:lnTo>
                    <a:pt x="42" y="82"/>
                  </a:lnTo>
                  <a:lnTo>
                    <a:pt x="43" y="82"/>
                  </a:lnTo>
                  <a:lnTo>
                    <a:pt x="43" y="83"/>
                  </a:lnTo>
                  <a:lnTo>
                    <a:pt x="44" y="83"/>
                  </a:lnTo>
                  <a:lnTo>
                    <a:pt x="44" y="82"/>
                  </a:lnTo>
                  <a:lnTo>
                    <a:pt x="45" y="83"/>
                  </a:lnTo>
                  <a:lnTo>
                    <a:pt x="46" y="83"/>
                  </a:lnTo>
                  <a:lnTo>
                    <a:pt x="46" y="84"/>
                  </a:lnTo>
                  <a:lnTo>
                    <a:pt x="47" y="84"/>
                  </a:lnTo>
                  <a:lnTo>
                    <a:pt x="48" y="85"/>
                  </a:lnTo>
                  <a:lnTo>
                    <a:pt x="48" y="86"/>
                  </a:lnTo>
                  <a:lnTo>
                    <a:pt x="49" y="86"/>
                  </a:lnTo>
                  <a:lnTo>
                    <a:pt x="50" y="86"/>
                  </a:lnTo>
                  <a:lnTo>
                    <a:pt x="51" y="86"/>
                  </a:lnTo>
                  <a:lnTo>
                    <a:pt x="51" y="87"/>
                  </a:lnTo>
                  <a:lnTo>
                    <a:pt x="52" y="87"/>
                  </a:lnTo>
                  <a:lnTo>
                    <a:pt x="53" y="87"/>
                  </a:lnTo>
                  <a:lnTo>
                    <a:pt x="54" y="87"/>
                  </a:lnTo>
                  <a:lnTo>
                    <a:pt x="55" y="87"/>
                  </a:lnTo>
                  <a:lnTo>
                    <a:pt x="55" y="89"/>
                  </a:lnTo>
                  <a:lnTo>
                    <a:pt x="56" y="89"/>
                  </a:lnTo>
                  <a:lnTo>
                    <a:pt x="57" y="89"/>
                  </a:lnTo>
                  <a:lnTo>
                    <a:pt x="57" y="91"/>
                  </a:lnTo>
                  <a:lnTo>
                    <a:pt x="58" y="91"/>
                  </a:lnTo>
                  <a:lnTo>
                    <a:pt x="59" y="92"/>
                  </a:lnTo>
                  <a:lnTo>
                    <a:pt x="59" y="93"/>
                  </a:lnTo>
                  <a:lnTo>
                    <a:pt x="59" y="94"/>
                  </a:lnTo>
                  <a:lnTo>
                    <a:pt x="60" y="94"/>
                  </a:lnTo>
                  <a:lnTo>
                    <a:pt x="61" y="95"/>
                  </a:lnTo>
                  <a:lnTo>
                    <a:pt x="61" y="96"/>
                  </a:lnTo>
                  <a:lnTo>
                    <a:pt x="61" y="97"/>
                  </a:lnTo>
                  <a:lnTo>
                    <a:pt x="62" y="97"/>
                  </a:lnTo>
                  <a:lnTo>
                    <a:pt x="62" y="98"/>
                  </a:lnTo>
                  <a:lnTo>
                    <a:pt x="63" y="98"/>
                  </a:lnTo>
                  <a:lnTo>
                    <a:pt x="63" y="99"/>
                  </a:lnTo>
                  <a:lnTo>
                    <a:pt x="64" y="99"/>
                  </a:lnTo>
                  <a:lnTo>
                    <a:pt x="65" y="99"/>
                  </a:lnTo>
                  <a:lnTo>
                    <a:pt x="65" y="100"/>
                  </a:lnTo>
                  <a:lnTo>
                    <a:pt x="66" y="100"/>
                  </a:lnTo>
                  <a:lnTo>
                    <a:pt x="66" y="99"/>
                  </a:lnTo>
                  <a:lnTo>
                    <a:pt x="67" y="99"/>
                  </a:lnTo>
                  <a:lnTo>
                    <a:pt x="67" y="100"/>
                  </a:lnTo>
                  <a:lnTo>
                    <a:pt x="68" y="100"/>
                  </a:lnTo>
                  <a:lnTo>
                    <a:pt x="69" y="100"/>
                  </a:lnTo>
                  <a:lnTo>
                    <a:pt x="70" y="101"/>
                  </a:lnTo>
                  <a:lnTo>
                    <a:pt x="70" y="102"/>
                  </a:lnTo>
                  <a:lnTo>
                    <a:pt x="71" y="102"/>
                  </a:lnTo>
                  <a:lnTo>
                    <a:pt x="71" y="103"/>
                  </a:lnTo>
                  <a:lnTo>
                    <a:pt x="72" y="103"/>
                  </a:lnTo>
                  <a:lnTo>
                    <a:pt x="72" y="104"/>
                  </a:lnTo>
                  <a:lnTo>
                    <a:pt x="73" y="104"/>
                  </a:lnTo>
                  <a:lnTo>
                    <a:pt x="73" y="105"/>
                  </a:lnTo>
                  <a:lnTo>
                    <a:pt x="74" y="105"/>
                  </a:lnTo>
                  <a:lnTo>
                    <a:pt x="75" y="105"/>
                  </a:lnTo>
                  <a:lnTo>
                    <a:pt x="76" y="105"/>
                  </a:lnTo>
                  <a:lnTo>
                    <a:pt x="76" y="106"/>
                  </a:lnTo>
                  <a:lnTo>
                    <a:pt x="77" y="106"/>
                  </a:lnTo>
                  <a:lnTo>
                    <a:pt x="77" y="107"/>
                  </a:lnTo>
                  <a:lnTo>
                    <a:pt x="76" y="108"/>
                  </a:lnTo>
                  <a:lnTo>
                    <a:pt x="77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10"/>
                  </a:lnTo>
                  <a:lnTo>
                    <a:pt x="77" y="111"/>
                  </a:lnTo>
                  <a:lnTo>
                    <a:pt x="76" y="111"/>
                  </a:lnTo>
                  <a:lnTo>
                    <a:pt x="76" y="112"/>
                  </a:lnTo>
                  <a:lnTo>
                    <a:pt x="77" y="112"/>
                  </a:lnTo>
                  <a:lnTo>
                    <a:pt x="77" y="113"/>
                  </a:lnTo>
                  <a:lnTo>
                    <a:pt x="78" y="113"/>
                  </a:lnTo>
                  <a:lnTo>
                    <a:pt x="78" y="112"/>
                  </a:lnTo>
                  <a:lnTo>
                    <a:pt x="78" y="113"/>
                  </a:lnTo>
                  <a:lnTo>
                    <a:pt x="78" y="114"/>
                  </a:lnTo>
                  <a:lnTo>
                    <a:pt x="78" y="113"/>
                  </a:lnTo>
                  <a:lnTo>
                    <a:pt x="78" y="114"/>
                  </a:lnTo>
                  <a:lnTo>
                    <a:pt x="79" y="114"/>
                  </a:lnTo>
                  <a:lnTo>
                    <a:pt x="79" y="115"/>
                  </a:lnTo>
                  <a:lnTo>
                    <a:pt x="80" y="114"/>
                  </a:lnTo>
                  <a:lnTo>
                    <a:pt x="80" y="115"/>
                  </a:lnTo>
                  <a:lnTo>
                    <a:pt x="80" y="114"/>
                  </a:lnTo>
                  <a:lnTo>
                    <a:pt x="81" y="114"/>
                  </a:lnTo>
                  <a:lnTo>
                    <a:pt x="81" y="115"/>
                  </a:lnTo>
                  <a:lnTo>
                    <a:pt x="80" y="115"/>
                  </a:lnTo>
                  <a:lnTo>
                    <a:pt x="81" y="115"/>
                  </a:lnTo>
                  <a:lnTo>
                    <a:pt x="82" y="115"/>
                  </a:lnTo>
                  <a:lnTo>
                    <a:pt x="82" y="117"/>
                  </a:lnTo>
                  <a:lnTo>
                    <a:pt x="81" y="117"/>
                  </a:lnTo>
                  <a:lnTo>
                    <a:pt x="82" y="117"/>
                  </a:lnTo>
                  <a:lnTo>
                    <a:pt x="81" y="117"/>
                  </a:lnTo>
                  <a:lnTo>
                    <a:pt x="82" y="117"/>
                  </a:lnTo>
                  <a:lnTo>
                    <a:pt x="82" y="119"/>
                  </a:lnTo>
                  <a:lnTo>
                    <a:pt x="83" y="119"/>
                  </a:lnTo>
                  <a:lnTo>
                    <a:pt x="84" y="119"/>
                  </a:lnTo>
                  <a:lnTo>
                    <a:pt x="85" y="119"/>
                  </a:lnTo>
                  <a:lnTo>
                    <a:pt x="86" y="119"/>
                  </a:lnTo>
                  <a:lnTo>
                    <a:pt x="86" y="121"/>
                  </a:lnTo>
                  <a:lnTo>
                    <a:pt x="86" y="122"/>
                  </a:lnTo>
                  <a:lnTo>
                    <a:pt x="87" y="122"/>
                  </a:lnTo>
                  <a:lnTo>
                    <a:pt x="88" y="122"/>
                  </a:lnTo>
                  <a:lnTo>
                    <a:pt x="88" y="123"/>
                  </a:lnTo>
                  <a:lnTo>
                    <a:pt x="89" y="124"/>
                  </a:lnTo>
                  <a:lnTo>
                    <a:pt x="90" y="124"/>
                  </a:lnTo>
                  <a:lnTo>
                    <a:pt x="91" y="124"/>
                  </a:lnTo>
                  <a:lnTo>
                    <a:pt x="92" y="124"/>
                  </a:lnTo>
                  <a:lnTo>
                    <a:pt x="92" y="125"/>
                  </a:lnTo>
                  <a:lnTo>
                    <a:pt x="93" y="125"/>
                  </a:lnTo>
                  <a:lnTo>
                    <a:pt x="93" y="124"/>
                  </a:lnTo>
                  <a:lnTo>
                    <a:pt x="94" y="124"/>
                  </a:lnTo>
                  <a:lnTo>
                    <a:pt x="94" y="125"/>
                  </a:lnTo>
                  <a:lnTo>
                    <a:pt x="95" y="126"/>
                  </a:lnTo>
                  <a:lnTo>
                    <a:pt x="95" y="125"/>
                  </a:lnTo>
                  <a:lnTo>
                    <a:pt x="96" y="126"/>
                  </a:lnTo>
                  <a:lnTo>
                    <a:pt x="96" y="127"/>
                  </a:lnTo>
                  <a:lnTo>
                    <a:pt x="98" y="126"/>
                  </a:lnTo>
                  <a:lnTo>
                    <a:pt x="98" y="127"/>
                  </a:lnTo>
                  <a:lnTo>
                    <a:pt x="99" y="127"/>
                  </a:lnTo>
                  <a:lnTo>
                    <a:pt x="99" y="128"/>
                  </a:lnTo>
                  <a:lnTo>
                    <a:pt x="98" y="128"/>
                  </a:lnTo>
                  <a:lnTo>
                    <a:pt x="99" y="128"/>
                  </a:lnTo>
                  <a:lnTo>
                    <a:pt x="100" y="128"/>
                  </a:lnTo>
                  <a:lnTo>
                    <a:pt x="100" y="129"/>
                  </a:lnTo>
                  <a:lnTo>
                    <a:pt x="100" y="131"/>
                  </a:lnTo>
                  <a:lnTo>
                    <a:pt x="99" y="131"/>
                  </a:lnTo>
                  <a:lnTo>
                    <a:pt x="99" y="132"/>
                  </a:lnTo>
                  <a:lnTo>
                    <a:pt x="100" y="132"/>
                  </a:lnTo>
                  <a:lnTo>
                    <a:pt x="100" y="133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1" y="135"/>
                  </a:lnTo>
                  <a:lnTo>
                    <a:pt x="102" y="135"/>
                  </a:lnTo>
                  <a:lnTo>
                    <a:pt x="102" y="136"/>
                  </a:lnTo>
                  <a:lnTo>
                    <a:pt x="103" y="136"/>
                  </a:lnTo>
                  <a:lnTo>
                    <a:pt x="103" y="138"/>
                  </a:lnTo>
                  <a:lnTo>
                    <a:pt x="104" y="137"/>
                  </a:lnTo>
                  <a:lnTo>
                    <a:pt x="104" y="138"/>
                  </a:lnTo>
                  <a:lnTo>
                    <a:pt x="105" y="138"/>
                  </a:lnTo>
                  <a:lnTo>
                    <a:pt x="105" y="139"/>
                  </a:lnTo>
                  <a:lnTo>
                    <a:pt x="105" y="140"/>
                  </a:lnTo>
                  <a:lnTo>
                    <a:pt x="105" y="141"/>
                  </a:lnTo>
                  <a:lnTo>
                    <a:pt x="106" y="141"/>
                  </a:lnTo>
                  <a:lnTo>
                    <a:pt x="105" y="141"/>
                  </a:lnTo>
                  <a:lnTo>
                    <a:pt x="106" y="141"/>
                  </a:lnTo>
                  <a:lnTo>
                    <a:pt x="105" y="141"/>
                  </a:lnTo>
                  <a:lnTo>
                    <a:pt x="105" y="142"/>
                  </a:lnTo>
                  <a:lnTo>
                    <a:pt x="106" y="142"/>
                  </a:lnTo>
                  <a:lnTo>
                    <a:pt x="105" y="142"/>
                  </a:lnTo>
                  <a:lnTo>
                    <a:pt x="106" y="142"/>
                  </a:lnTo>
                  <a:lnTo>
                    <a:pt x="106" y="143"/>
                  </a:lnTo>
                  <a:lnTo>
                    <a:pt x="106" y="142"/>
                  </a:lnTo>
                  <a:lnTo>
                    <a:pt x="106" y="143"/>
                  </a:lnTo>
                  <a:lnTo>
                    <a:pt x="106" y="144"/>
                  </a:lnTo>
                  <a:lnTo>
                    <a:pt x="106" y="145"/>
                  </a:lnTo>
                  <a:lnTo>
                    <a:pt x="106" y="147"/>
                  </a:lnTo>
                  <a:lnTo>
                    <a:pt x="106" y="145"/>
                  </a:lnTo>
                  <a:lnTo>
                    <a:pt x="106" y="147"/>
                  </a:lnTo>
                  <a:lnTo>
                    <a:pt x="108" y="147"/>
                  </a:lnTo>
                  <a:lnTo>
                    <a:pt x="108" y="149"/>
                  </a:lnTo>
                  <a:lnTo>
                    <a:pt x="106" y="149"/>
                  </a:lnTo>
                  <a:lnTo>
                    <a:pt x="106" y="150"/>
                  </a:lnTo>
                  <a:lnTo>
                    <a:pt x="108" y="150"/>
                  </a:lnTo>
                  <a:lnTo>
                    <a:pt x="108" y="151"/>
                  </a:lnTo>
                  <a:lnTo>
                    <a:pt x="108" y="152"/>
                  </a:lnTo>
                  <a:lnTo>
                    <a:pt x="109" y="152"/>
                  </a:lnTo>
                  <a:lnTo>
                    <a:pt x="110" y="152"/>
                  </a:lnTo>
                  <a:lnTo>
                    <a:pt x="110" y="153"/>
                  </a:lnTo>
                  <a:lnTo>
                    <a:pt x="111" y="153"/>
                  </a:lnTo>
                  <a:lnTo>
                    <a:pt x="112" y="153"/>
                  </a:lnTo>
                  <a:lnTo>
                    <a:pt x="113" y="153"/>
                  </a:lnTo>
                  <a:lnTo>
                    <a:pt x="114" y="153"/>
                  </a:lnTo>
                  <a:lnTo>
                    <a:pt x="113" y="153"/>
                  </a:lnTo>
                  <a:lnTo>
                    <a:pt x="114" y="153"/>
                  </a:lnTo>
                  <a:lnTo>
                    <a:pt x="115" y="153"/>
                  </a:lnTo>
                  <a:lnTo>
                    <a:pt x="115" y="154"/>
                  </a:lnTo>
                  <a:lnTo>
                    <a:pt x="114" y="154"/>
                  </a:lnTo>
                  <a:lnTo>
                    <a:pt x="115" y="154"/>
                  </a:lnTo>
                  <a:lnTo>
                    <a:pt x="116" y="155"/>
                  </a:lnTo>
                  <a:lnTo>
                    <a:pt x="116" y="156"/>
                  </a:lnTo>
                  <a:lnTo>
                    <a:pt x="118" y="157"/>
                  </a:lnTo>
                  <a:lnTo>
                    <a:pt x="118" y="158"/>
                  </a:lnTo>
                  <a:lnTo>
                    <a:pt x="119" y="158"/>
                  </a:lnTo>
                  <a:lnTo>
                    <a:pt x="118" y="158"/>
                  </a:lnTo>
                  <a:lnTo>
                    <a:pt x="119" y="159"/>
                  </a:lnTo>
                  <a:lnTo>
                    <a:pt x="118" y="159"/>
                  </a:lnTo>
                  <a:lnTo>
                    <a:pt x="118" y="158"/>
                  </a:lnTo>
                  <a:lnTo>
                    <a:pt x="118" y="159"/>
                  </a:lnTo>
                  <a:lnTo>
                    <a:pt x="118" y="160"/>
                  </a:lnTo>
                  <a:lnTo>
                    <a:pt x="119" y="161"/>
                  </a:lnTo>
                  <a:lnTo>
                    <a:pt x="120" y="161"/>
                  </a:lnTo>
                  <a:lnTo>
                    <a:pt x="120" y="162"/>
                  </a:lnTo>
                  <a:lnTo>
                    <a:pt x="120" y="163"/>
                  </a:lnTo>
                  <a:lnTo>
                    <a:pt x="121" y="163"/>
                  </a:lnTo>
                  <a:lnTo>
                    <a:pt x="121" y="164"/>
                  </a:lnTo>
                  <a:lnTo>
                    <a:pt x="122" y="164"/>
                  </a:lnTo>
                  <a:lnTo>
                    <a:pt x="122" y="165"/>
                  </a:lnTo>
                  <a:lnTo>
                    <a:pt x="122" y="164"/>
                  </a:lnTo>
                  <a:lnTo>
                    <a:pt x="123" y="164"/>
                  </a:lnTo>
                  <a:lnTo>
                    <a:pt x="123" y="165"/>
                  </a:lnTo>
                  <a:lnTo>
                    <a:pt x="123" y="166"/>
                  </a:lnTo>
                  <a:lnTo>
                    <a:pt x="123" y="165"/>
                  </a:lnTo>
                  <a:lnTo>
                    <a:pt x="123" y="166"/>
                  </a:lnTo>
                  <a:lnTo>
                    <a:pt x="123" y="167"/>
                  </a:lnTo>
                  <a:lnTo>
                    <a:pt x="124" y="167"/>
                  </a:lnTo>
                  <a:lnTo>
                    <a:pt x="124" y="166"/>
                  </a:lnTo>
                  <a:lnTo>
                    <a:pt x="124" y="167"/>
                  </a:lnTo>
                  <a:lnTo>
                    <a:pt x="124" y="168"/>
                  </a:lnTo>
                  <a:lnTo>
                    <a:pt x="124" y="169"/>
                  </a:lnTo>
                  <a:lnTo>
                    <a:pt x="123" y="169"/>
                  </a:lnTo>
                  <a:lnTo>
                    <a:pt x="124" y="169"/>
                  </a:lnTo>
                  <a:lnTo>
                    <a:pt x="123" y="169"/>
                  </a:lnTo>
                  <a:lnTo>
                    <a:pt x="123" y="170"/>
                  </a:lnTo>
                  <a:lnTo>
                    <a:pt x="123" y="171"/>
                  </a:lnTo>
                  <a:lnTo>
                    <a:pt x="124" y="171"/>
                  </a:lnTo>
                  <a:lnTo>
                    <a:pt x="124" y="172"/>
                  </a:lnTo>
                  <a:lnTo>
                    <a:pt x="123" y="172"/>
                  </a:lnTo>
                  <a:lnTo>
                    <a:pt x="124" y="172"/>
                  </a:lnTo>
                  <a:lnTo>
                    <a:pt x="125" y="173"/>
                  </a:lnTo>
                  <a:lnTo>
                    <a:pt x="126" y="173"/>
                  </a:lnTo>
                  <a:lnTo>
                    <a:pt x="126" y="175"/>
                  </a:lnTo>
                  <a:lnTo>
                    <a:pt x="125" y="175"/>
                  </a:lnTo>
                  <a:lnTo>
                    <a:pt x="126" y="175"/>
                  </a:lnTo>
                  <a:lnTo>
                    <a:pt x="126" y="177"/>
                  </a:lnTo>
                  <a:lnTo>
                    <a:pt x="128" y="177"/>
                  </a:lnTo>
                  <a:lnTo>
                    <a:pt x="128" y="179"/>
                  </a:lnTo>
                  <a:lnTo>
                    <a:pt x="129" y="179"/>
                  </a:lnTo>
                  <a:lnTo>
                    <a:pt x="130" y="177"/>
                  </a:lnTo>
                  <a:lnTo>
                    <a:pt x="131" y="177"/>
                  </a:lnTo>
                  <a:lnTo>
                    <a:pt x="132" y="177"/>
                  </a:lnTo>
                  <a:lnTo>
                    <a:pt x="132" y="179"/>
                  </a:lnTo>
                  <a:lnTo>
                    <a:pt x="134" y="179"/>
                  </a:lnTo>
                  <a:lnTo>
                    <a:pt x="135" y="179"/>
                  </a:lnTo>
                  <a:lnTo>
                    <a:pt x="136" y="179"/>
                  </a:lnTo>
                  <a:lnTo>
                    <a:pt x="138" y="177"/>
                  </a:lnTo>
                  <a:lnTo>
                    <a:pt x="138" y="175"/>
                  </a:lnTo>
                  <a:lnTo>
                    <a:pt x="140" y="175"/>
                  </a:lnTo>
                  <a:lnTo>
                    <a:pt x="141" y="175"/>
                  </a:lnTo>
                  <a:lnTo>
                    <a:pt x="143" y="173"/>
                  </a:lnTo>
                  <a:lnTo>
                    <a:pt x="144" y="172"/>
                  </a:lnTo>
                  <a:lnTo>
                    <a:pt x="145" y="169"/>
                  </a:lnTo>
                  <a:lnTo>
                    <a:pt x="146" y="168"/>
                  </a:lnTo>
                  <a:lnTo>
                    <a:pt x="145" y="167"/>
                  </a:lnTo>
                  <a:lnTo>
                    <a:pt x="145" y="166"/>
                  </a:lnTo>
                  <a:lnTo>
                    <a:pt x="144" y="166"/>
                  </a:lnTo>
                  <a:lnTo>
                    <a:pt x="145" y="164"/>
                  </a:lnTo>
                  <a:lnTo>
                    <a:pt x="145" y="163"/>
                  </a:lnTo>
                  <a:lnTo>
                    <a:pt x="146" y="163"/>
                  </a:lnTo>
                  <a:lnTo>
                    <a:pt x="146" y="164"/>
                  </a:lnTo>
                  <a:lnTo>
                    <a:pt x="146" y="165"/>
                  </a:lnTo>
                  <a:lnTo>
                    <a:pt x="148" y="165"/>
                  </a:lnTo>
                  <a:lnTo>
                    <a:pt x="148" y="164"/>
                  </a:lnTo>
                  <a:lnTo>
                    <a:pt x="149" y="164"/>
                  </a:lnTo>
                  <a:lnTo>
                    <a:pt x="150" y="163"/>
                  </a:lnTo>
                  <a:lnTo>
                    <a:pt x="151" y="163"/>
                  </a:lnTo>
                  <a:lnTo>
                    <a:pt x="152" y="161"/>
                  </a:lnTo>
                  <a:lnTo>
                    <a:pt x="153" y="161"/>
                  </a:lnTo>
                  <a:lnTo>
                    <a:pt x="154" y="160"/>
                  </a:lnTo>
                  <a:lnTo>
                    <a:pt x="155" y="160"/>
                  </a:lnTo>
                  <a:lnTo>
                    <a:pt x="155" y="159"/>
                  </a:lnTo>
                  <a:lnTo>
                    <a:pt x="154" y="159"/>
                  </a:lnTo>
                  <a:lnTo>
                    <a:pt x="155" y="159"/>
                  </a:lnTo>
                  <a:lnTo>
                    <a:pt x="155" y="158"/>
                  </a:lnTo>
                  <a:lnTo>
                    <a:pt x="155" y="156"/>
                  </a:lnTo>
                  <a:lnTo>
                    <a:pt x="156" y="155"/>
                  </a:lnTo>
                  <a:lnTo>
                    <a:pt x="155" y="155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3" y="153"/>
                  </a:lnTo>
                  <a:lnTo>
                    <a:pt x="152" y="152"/>
                  </a:lnTo>
                  <a:lnTo>
                    <a:pt x="152" y="151"/>
                  </a:lnTo>
                  <a:lnTo>
                    <a:pt x="152" y="150"/>
                  </a:lnTo>
                  <a:lnTo>
                    <a:pt x="151" y="150"/>
                  </a:lnTo>
                  <a:lnTo>
                    <a:pt x="152" y="149"/>
                  </a:lnTo>
                  <a:lnTo>
                    <a:pt x="153" y="149"/>
                  </a:lnTo>
                  <a:lnTo>
                    <a:pt x="155" y="149"/>
                  </a:lnTo>
                  <a:lnTo>
                    <a:pt x="155" y="150"/>
                  </a:lnTo>
                  <a:lnTo>
                    <a:pt x="156" y="150"/>
                  </a:lnTo>
                  <a:lnTo>
                    <a:pt x="156" y="149"/>
                  </a:lnTo>
                  <a:lnTo>
                    <a:pt x="158" y="149"/>
                  </a:lnTo>
                  <a:lnTo>
                    <a:pt x="159" y="149"/>
                  </a:lnTo>
                  <a:lnTo>
                    <a:pt x="161" y="147"/>
                  </a:lnTo>
                  <a:lnTo>
                    <a:pt x="162" y="145"/>
                  </a:lnTo>
                  <a:lnTo>
                    <a:pt x="163" y="145"/>
                  </a:lnTo>
                  <a:lnTo>
                    <a:pt x="164" y="145"/>
                  </a:lnTo>
                  <a:lnTo>
                    <a:pt x="164" y="144"/>
                  </a:lnTo>
                  <a:lnTo>
                    <a:pt x="165" y="144"/>
                  </a:lnTo>
                  <a:lnTo>
                    <a:pt x="165" y="143"/>
                  </a:lnTo>
                  <a:lnTo>
                    <a:pt x="166" y="144"/>
                  </a:lnTo>
                  <a:lnTo>
                    <a:pt x="166" y="143"/>
                  </a:lnTo>
                  <a:lnTo>
                    <a:pt x="166" y="142"/>
                  </a:lnTo>
                  <a:lnTo>
                    <a:pt x="168" y="142"/>
                  </a:lnTo>
                  <a:lnTo>
                    <a:pt x="168" y="141"/>
                  </a:lnTo>
                  <a:lnTo>
                    <a:pt x="169" y="140"/>
                  </a:lnTo>
                  <a:lnTo>
                    <a:pt x="171" y="140"/>
                  </a:lnTo>
                  <a:lnTo>
                    <a:pt x="171" y="139"/>
                  </a:lnTo>
                  <a:lnTo>
                    <a:pt x="172" y="139"/>
                  </a:lnTo>
                  <a:lnTo>
                    <a:pt x="173" y="139"/>
                  </a:lnTo>
                  <a:lnTo>
                    <a:pt x="173" y="138"/>
                  </a:lnTo>
                  <a:lnTo>
                    <a:pt x="174" y="138"/>
                  </a:lnTo>
                  <a:lnTo>
                    <a:pt x="174" y="137"/>
                  </a:lnTo>
                  <a:lnTo>
                    <a:pt x="175" y="136"/>
                  </a:lnTo>
                  <a:lnTo>
                    <a:pt x="176" y="136"/>
                  </a:lnTo>
                  <a:lnTo>
                    <a:pt x="176" y="135"/>
                  </a:lnTo>
                  <a:lnTo>
                    <a:pt x="176" y="134"/>
                  </a:lnTo>
                  <a:lnTo>
                    <a:pt x="178" y="134"/>
                  </a:lnTo>
                  <a:lnTo>
                    <a:pt x="178" y="133"/>
                  </a:lnTo>
                  <a:lnTo>
                    <a:pt x="178" y="132"/>
                  </a:lnTo>
                  <a:lnTo>
                    <a:pt x="178" y="131"/>
                  </a:lnTo>
                  <a:lnTo>
                    <a:pt x="178" y="130"/>
                  </a:lnTo>
                  <a:lnTo>
                    <a:pt x="178" y="129"/>
                  </a:lnTo>
                  <a:lnTo>
                    <a:pt x="179" y="129"/>
                  </a:lnTo>
                  <a:lnTo>
                    <a:pt x="179" y="128"/>
                  </a:lnTo>
                  <a:lnTo>
                    <a:pt x="180" y="128"/>
                  </a:lnTo>
                  <a:lnTo>
                    <a:pt x="180" y="127"/>
                  </a:lnTo>
                  <a:lnTo>
                    <a:pt x="181" y="126"/>
                  </a:lnTo>
                  <a:lnTo>
                    <a:pt x="182" y="126"/>
                  </a:lnTo>
                  <a:lnTo>
                    <a:pt x="183" y="125"/>
                  </a:lnTo>
                  <a:lnTo>
                    <a:pt x="184" y="125"/>
                  </a:lnTo>
                  <a:lnTo>
                    <a:pt x="184" y="124"/>
                  </a:lnTo>
                  <a:lnTo>
                    <a:pt x="184" y="123"/>
                  </a:lnTo>
                  <a:lnTo>
                    <a:pt x="185" y="123"/>
                  </a:lnTo>
                  <a:lnTo>
                    <a:pt x="185" y="122"/>
                  </a:lnTo>
                  <a:lnTo>
                    <a:pt x="185" y="121"/>
                  </a:lnTo>
                  <a:lnTo>
                    <a:pt x="186" y="121"/>
                  </a:lnTo>
                  <a:lnTo>
                    <a:pt x="186" y="119"/>
                  </a:lnTo>
                  <a:lnTo>
                    <a:pt x="187" y="119"/>
                  </a:lnTo>
                  <a:lnTo>
                    <a:pt x="188" y="119"/>
                  </a:lnTo>
                  <a:lnTo>
                    <a:pt x="189" y="117"/>
                  </a:lnTo>
                  <a:lnTo>
                    <a:pt x="189" y="115"/>
                  </a:lnTo>
                  <a:lnTo>
                    <a:pt x="189" y="117"/>
                  </a:lnTo>
                  <a:lnTo>
                    <a:pt x="188" y="117"/>
                  </a:lnTo>
                  <a:lnTo>
                    <a:pt x="187" y="117"/>
                  </a:lnTo>
                  <a:lnTo>
                    <a:pt x="187" y="115"/>
                  </a:lnTo>
                  <a:lnTo>
                    <a:pt x="187" y="114"/>
                  </a:lnTo>
                  <a:lnTo>
                    <a:pt x="188" y="114"/>
                  </a:lnTo>
                  <a:lnTo>
                    <a:pt x="188" y="113"/>
                  </a:lnTo>
                  <a:lnTo>
                    <a:pt x="188" y="112"/>
                  </a:lnTo>
                  <a:lnTo>
                    <a:pt x="189" y="111"/>
                  </a:lnTo>
                  <a:lnTo>
                    <a:pt x="190" y="111"/>
                  </a:lnTo>
                  <a:lnTo>
                    <a:pt x="190" y="110"/>
                  </a:lnTo>
                  <a:lnTo>
                    <a:pt x="191" y="110"/>
                  </a:lnTo>
                  <a:lnTo>
                    <a:pt x="192" y="110"/>
                  </a:lnTo>
                  <a:lnTo>
                    <a:pt x="192" y="111"/>
                  </a:lnTo>
                  <a:lnTo>
                    <a:pt x="192" y="112"/>
                  </a:lnTo>
                  <a:lnTo>
                    <a:pt x="193" y="112"/>
                  </a:lnTo>
                  <a:lnTo>
                    <a:pt x="193" y="111"/>
                  </a:lnTo>
                  <a:lnTo>
                    <a:pt x="194" y="111"/>
                  </a:lnTo>
                  <a:lnTo>
                    <a:pt x="195" y="110"/>
                  </a:lnTo>
                  <a:lnTo>
                    <a:pt x="196" y="110"/>
                  </a:lnTo>
                  <a:lnTo>
                    <a:pt x="196" y="111"/>
                  </a:lnTo>
                  <a:lnTo>
                    <a:pt x="196" y="110"/>
                  </a:lnTo>
                  <a:lnTo>
                    <a:pt x="197" y="110"/>
                  </a:lnTo>
                  <a:lnTo>
                    <a:pt x="198" y="110"/>
                  </a:lnTo>
                  <a:lnTo>
                    <a:pt x="198" y="109"/>
                  </a:lnTo>
                  <a:lnTo>
                    <a:pt x="199" y="107"/>
                  </a:lnTo>
                  <a:lnTo>
                    <a:pt x="199" y="106"/>
                  </a:lnTo>
                  <a:lnTo>
                    <a:pt x="198" y="105"/>
                  </a:lnTo>
                  <a:lnTo>
                    <a:pt x="199" y="105"/>
                  </a:lnTo>
                  <a:lnTo>
                    <a:pt x="199" y="104"/>
                  </a:lnTo>
                  <a:lnTo>
                    <a:pt x="200" y="104"/>
                  </a:lnTo>
                  <a:lnTo>
                    <a:pt x="200" y="103"/>
                  </a:lnTo>
                  <a:lnTo>
                    <a:pt x="201" y="103"/>
                  </a:lnTo>
                  <a:lnTo>
                    <a:pt x="200" y="103"/>
                  </a:lnTo>
                  <a:lnTo>
                    <a:pt x="201" y="102"/>
                  </a:lnTo>
                  <a:lnTo>
                    <a:pt x="201" y="103"/>
                  </a:lnTo>
                  <a:lnTo>
                    <a:pt x="201" y="102"/>
                  </a:lnTo>
                  <a:lnTo>
                    <a:pt x="202" y="102"/>
                  </a:lnTo>
                  <a:lnTo>
                    <a:pt x="202" y="101"/>
                  </a:lnTo>
                  <a:lnTo>
                    <a:pt x="203" y="101"/>
                  </a:lnTo>
                  <a:lnTo>
                    <a:pt x="203" y="100"/>
                  </a:lnTo>
                  <a:lnTo>
                    <a:pt x="204" y="100"/>
                  </a:lnTo>
                  <a:lnTo>
                    <a:pt x="204" y="99"/>
                  </a:lnTo>
                  <a:lnTo>
                    <a:pt x="205" y="99"/>
                  </a:lnTo>
                  <a:lnTo>
                    <a:pt x="205" y="98"/>
                  </a:lnTo>
                  <a:lnTo>
                    <a:pt x="205" y="97"/>
                  </a:lnTo>
                  <a:lnTo>
                    <a:pt x="205" y="96"/>
                  </a:lnTo>
                  <a:lnTo>
                    <a:pt x="205" y="95"/>
                  </a:lnTo>
                  <a:lnTo>
                    <a:pt x="204" y="94"/>
                  </a:lnTo>
                  <a:lnTo>
                    <a:pt x="204" y="93"/>
                  </a:lnTo>
                  <a:lnTo>
                    <a:pt x="204" y="92"/>
                  </a:lnTo>
                  <a:lnTo>
                    <a:pt x="204" y="91"/>
                  </a:lnTo>
                  <a:lnTo>
                    <a:pt x="204" y="89"/>
                  </a:lnTo>
                  <a:lnTo>
                    <a:pt x="205" y="89"/>
                  </a:lnTo>
                  <a:lnTo>
                    <a:pt x="205" y="87"/>
                  </a:lnTo>
                  <a:lnTo>
                    <a:pt x="204" y="87"/>
                  </a:lnTo>
                  <a:lnTo>
                    <a:pt x="205" y="86"/>
                  </a:lnTo>
                  <a:lnTo>
                    <a:pt x="205" y="85"/>
                  </a:lnTo>
                  <a:lnTo>
                    <a:pt x="205" y="83"/>
                  </a:lnTo>
                  <a:lnTo>
                    <a:pt x="205" y="82"/>
                  </a:lnTo>
                  <a:lnTo>
                    <a:pt x="206" y="82"/>
                  </a:lnTo>
                  <a:lnTo>
                    <a:pt x="206" y="81"/>
                  </a:lnTo>
                  <a:lnTo>
                    <a:pt x="206" y="80"/>
                  </a:lnTo>
                  <a:lnTo>
                    <a:pt x="206" y="79"/>
                  </a:lnTo>
                  <a:lnTo>
                    <a:pt x="206" y="78"/>
                  </a:lnTo>
                  <a:lnTo>
                    <a:pt x="207" y="78"/>
                  </a:lnTo>
                  <a:lnTo>
                    <a:pt x="207" y="77"/>
                  </a:lnTo>
                  <a:lnTo>
                    <a:pt x="207" y="76"/>
                  </a:lnTo>
                  <a:lnTo>
                    <a:pt x="208" y="76"/>
                  </a:lnTo>
                  <a:lnTo>
                    <a:pt x="208" y="75"/>
                  </a:lnTo>
                  <a:lnTo>
                    <a:pt x="208" y="74"/>
                  </a:lnTo>
                  <a:lnTo>
                    <a:pt x="209" y="73"/>
                  </a:lnTo>
                  <a:lnTo>
                    <a:pt x="210" y="71"/>
                  </a:lnTo>
                  <a:lnTo>
                    <a:pt x="210" y="70"/>
                  </a:lnTo>
                  <a:lnTo>
                    <a:pt x="211" y="69"/>
                  </a:lnTo>
                  <a:lnTo>
                    <a:pt x="212" y="68"/>
                  </a:lnTo>
                  <a:lnTo>
                    <a:pt x="212" y="67"/>
                  </a:lnTo>
                  <a:lnTo>
                    <a:pt x="213" y="66"/>
                  </a:lnTo>
                  <a:lnTo>
                    <a:pt x="213" y="65"/>
                  </a:lnTo>
                  <a:lnTo>
                    <a:pt x="214" y="64"/>
                  </a:lnTo>
                  <a:lnTo>
                    <a:pt x="215" y="64"/>
                  </a:lnTo>
                  <a:lnTo>
                    <a:pt x="216" y="63"/>
                  </a:lnTo>
                  <a:lnTo>
                    <a:pt x="216" y="61"/>
                  </a:lnTo>
                  <a:lnTo>
                    <a:pt x="217" y="60"/>
                  </a:lnTo>
                  <a:lnTo>
                    <a:pt x="218" y="59"/>
                  </a:lnTo>
                  <a:lnTo>
                    <a:pt x="219" y="58"/>
                  </a:lnTo>
                  <a:lnTo>
                    <a:pt x="220" y="57"/>
                  </a:lnTo>
                  <a:lnTo>
                    <a:pt x="222" y="56"/>
                  </a:lnTo>
                  <a:lnTo>
                    <a:pt x="223" y="55"/>
                  </a:lnTo>
                  <a:lnTo>
                    <a:pt x="224" y="54"/>
                  </a:lnTo>
                  <a:lnTo>
                    <a:pt x="225" y="54"/>
                  </a:lnTo>
                  <a:lnTo>
                    <a:pt x="226" y="53"/>
                  </a:lnTo>
                  <a:lnTo>
                    <a:pt x="223" y="50"/>
                  </a:lnTo>
                  <a:lnTo>
                    <a:pt x="222" y="50"/>
                  </a:lnTo>
                  <a:lnTo>
                    <a:pt x="221" y="49"/>
                  </a:lnTo>
                  <a:lnTo>
                    <a:pt x="218" y="46"/>
                  </a:lnTo>
                  <a:lnTo>
                    <a:pt x="217" y="46"/>
                  </a:lnTo>
                  <a:lnTo>
                    <a:pt x="208" y="40"/>
                  </a:lnTo>
                  <a:lnTo>
                    <a:pt x="202" y="35"/>
                  </a:lnTo>
                  <a:lnTo>
                    <a:pt x="201" y="35"/>
                  </a:lnTo>
                  <a:lnTo>
                    <a:pt x="200" y="34"/>
                  </a:lnTo>
                  <a:lnTo>
                    <a:pt x="197" y="32"/>
                  </a:lnTo>
                  <a:lnTo>
                    <a:pt x="196" y="31"/>
                  </a:lnTo>
                  <a:lnTo>
                    <a:pt x="195" y="30"/>
                  </a:lnTo>
                  <a:lnTo>
                    <a:pt x="194" y="30"/>
                  </a:lnTo>
                  <a:lnTo>
                    <a:pt x="194" y="29"/>
                  </a:lnTo>
                  <a:lnTo>
                    <a:pt x="193" y="29"/>
                  </a:lnTo>
                  <a:lnTo>
                    <a:pt x="191" y="28"/>
                  </a:lnTo>
                  <a:lnTo>
                    <a:pt x="191" y="27"/>
                  </a:lnTo>
                  <a:lnTo>
                    <a:pt x="189" y="26"/>
                  </a:lnTo>
                  <a:lnTo>
                    <a:pt x="188" y="25"/>
                  </a:lnTo>
                  <a:lnTo>
                    <a:pt x="186" y="24"/>
                  </a:lnTo>
                  <a:lnTo>
                    <a:pt x="185" y="23"/>
                  </a:lnTo>
                  <a:lnTo>
                    <a:pt x="184" y="22"/>
                  </a:lnTo>
                  <a:lnTo>
                    <a:pt x="184" y="21"/>
                  </a:lnTo>
                  <a:lnTo>
                    <a:pt x="183" y="21"/>
                  </a:lnTo>
                  <a:lnTo>
                    <a:pt x="182" y="20"/>
                  </a:lnTo>
                  <a:lnTo>
                    <a:pt x="181" y="20"/>
                  </a:lnTo>
                  <a:lnTo>
                    <a:pt x="180" y="19"/>
                  </a:lnTo>
                  <a:lnTo>
                    <a:pt x="178" y="17"/>
                  </a:lnTo>
                  <a:lnTo>
                    <a:pt x="176" y="16"/>
                  </a:lnTo>
                  <a:lnTo>
                    <a:pt x="176" y="15"/>
                  </a:lnTo>
                  <a:lnTo>
                    <a:pt x="175" y="15"/>
                  </a:lnTo>
                  <a:lnTo>
                    <a:pt x="172" y="13"/>
                  </a:lnTo>
                  <a:lnTo>
                    <a:pt x="169" y="12"/>
                  </a:lnTo>
                  <a:lnTo>
                    <a:pt x="166" y="8"/>
                  </a:lnTo>
                  <a:lnTo>
                    <a:pt x="165" y="8"/>
                  </a:lnTo>
                  <a:lnTo>
                    <a:pt x="164" y="8"/>
                  </a:lnTo>
                  <a:lnTo>
                    <a:pt x="163" y="8"/>
                  </a:lnTo>
                  <a:lnTo>
                    <a:pt x="162" y="8"/>
                  </a:lnTo>
                  <a:lnTo>
                    <a:pt x="162" y="10"/>
                  </a:lnTo>
                  <a:lnTo>
                    <a:pt x="161" y="10"/>
                  </a:lnTo>
                  <a:lnTo>
                    <a:pt x="156" y="10"/>
                  </a:lnTo>
                  <a:lnTo>
                    <a:pt x="155" y="10"/>
                  </a:lnTo>
                  <a:lnTo>
                    <a:pt x="154" y="10"/>
                  </a:lnTo>
                  <a:lnTo>
                    <a:pt x="151" y="12"/>
                  </a:lnTo>
                  <a:lnTo>
                    <a:pt x="148" y="12"/>
                  </a:lnTo>
                  <a:lnTo>
                    <a:pt x="146" y="12"/>
                  </a:lnTo>
                  <a:lnTo>
                    <a:pt x="145" y="12"/>
                  </a:lnTo>
                  <a:lnTo>
                    <a:pt x="143" y="12"/>
                  </a:lnTo>
                  <a:lnTo>
                    <a:pt x="142" y="12"/>
                  </a:lnTo>
                  <a:lnTo>
                    <a:pt x="141" y="12"/>
                  </a:lnTo>
                  <a:lnTo>
                    <a:pt x="140" y="13"/>
                  </a:lnTo>
                  <a:lnTo>
                    <a:pt x="139" y="13"/>
                  </a:lnTo>
                  <a:lnTo>
                    <a:pt x="138" y="13"/>
                  </a:lnTo>
                  <a:lnTo>
                    <a:pt x="136" y="13"/>
                  </a:lnTo>
                  <a:lnTo>
                    <a:pt x="135" y="14"/>
                  </a:lnTo>
                  <a:lnTo>
                    <a:pt x="131" y="14"/>
                  </a:lnTo>
                  <a:lnTo>
                    <a:pt x="130" y="14"/>
                  </a:lnTo>
                  <a:lnTo>
                    <a:pt x="128" y="15"/>
                  </a:lnTo>
                  <a:lnTo>
                    <a:pt x="126" y="15"/>
                  </a:lnTo>
                  <a:lnTo>
                    <a:pt x="122" y="16"/>
                  </a:lnTo>
                  <a:lnTo>
                    <a:pt x="121" y="16"/>
                  </a:lnTo>
                  <a:lnTo>
                    <a:pt x="120" y="16"/>
                  </a:lnTo>
                  <a:lnTo>
                    <a:pt x="119" y="16"/>
                  </a:lnTo>
                  <a:lnTo>
                    <a:pt x="116" y="17"/>
                  </a:lnTo>
                  <a:lnTo>
                    <a:pt x="115" y="17"/>
                  </a:lnTo>
                  <a:lnTo>
                    <a:pt x="115" y="14"/>
                  </a:lnTo>
                  <a:lnTo>
                    <a:pt x="115" y="13"/>
                  </a:lnTo>
                  <a:lnTo>
                    <a:pt x="114" y="12"/>
                  </a:lnTo>
                  <a:lnTo>
                    <a:pt x="114" y="10"/>
                  </a:lnTo>
                  <a:lnTo>
                    <a:pt x="113" y="10"/>
                  </a:lnTo>
                  <a:lnTo>
                    <a:pt x="113" y="8"/>
                  </a:lnTo>
                  <a:lnTo>
                    <a:pt x="112" y="8"/>
                  </a:lnTo>
                  <a:lnTo>
                    <a:pt x="111" y="8"/>
                  </a:lnTo>
                  <a:lnTo>
                    <a:pt x="108" y="5"/>
                  </a:lnTo>
                  <a:lnTo>
                    <a:pt x="108" y="4"/>
                  </a:lnTo>
                  <a:lnTo>
                    <a:pt x="106" y="2"/>
                  </a:lnTo>
                  <a:lnTo>
                    <a:pt x="105" y="3"/>
                  </a:lnTo>
                  <a:lnTo>
                    <a:pt x="103" y="5"/>
                  </a:lnTo>
                  <a:lnTo>
                    <a:pt x="103" y="6"/>
                  </a:lnTo>
                  <a:lnTo>
                    <a:pt x="101" y="6"/>
                  </a:lnTo>
                  <a:lnTo>
                    <a:pt x="100" y="6"/>
                  </a:lnTo>
                  <a:lnTo>
                    <a:pt x="100" y="5"/>
                  </a:lnTo>
                  <a:lnTo>
                    <a:pt x="100" y="4"/>
                  </a:lnTo>
                  <a:lnTo>
                    <a:pt x="101" y="3"/>
                  </a:lnTo>
                  <a:lnTo>
                    <a:pt x="101" y="2"/>
                  </a:lnTo>
                  <a:lnTo>
                    <a:pt x="100" y="2"/>
                  </a:lnTo>
                  <a:lnTo>
                    <a:pt x="100" y="1"/>
                  </a:lnTo>
                  <a:lnTo>
                    <a:pt x="101" y="0"/>
                  </a:lnTo>
                  <a:lnTo>
                    <a:pt x="100" y="1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6" y="1"/>
                  </a:lnTo>
                  <a:lnTo>
                    <a:pt x="95" y="1"/>
                  </a:lnTo>
                  <a:lnTo>
                    <a:pt x="93" y="1"/>
                  </a:lnTo>
                  <a:lnTo>
                    <a:pt x="92" y="1"/>
                  </a:lnTo>
                  <a:lnTo>
                    <a:pt x="91" y="2"/>
                  </a:lnTo>
                  <a:lnTo>
                    <a:pt x="90" y="2"/>
                  </a:lnTo>
                  <a:lnTo>
                    <a:pt x="89" y="2"/>
                  </a:lnTo>
                  <a:lnTo>
                    <a:pt x="88" y="2"/>
                  </a:lnTo>
                  <a:lnTo>
                    <a:pt x="87" y="2"/>
                  </a:lnTo>
                  <a:lnTo>
                    <a:pt x="86" y="2"/>
                  </a:lnTo>
                  <a:lnTo>
                    <a:pt x="85" y="2"/>
                  </a:lnTo>
                  <a:lnTo>
                    <a:pt x="83" y="3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80" y="3"/>
                  </a:lnTo>
                  <a:lnTo>
                    <a:pt x="79" y="3"/>
                  </a:lnTo>
                  <a:lnTo>
                    <a:pt x="78" y="3"/>
                  </a:lnTo>
                  <a:lnTo>
                    <a:pt x="77" y="3"/>
                  </a:lnTo>
                  <a:lnTo>
                    <a:pt x="77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1" y="4"/>
                  </a:lnTo>
                  <a:lnTo>
                    <a:pt x="70" y="4"/>
                  </a:lnTo>
                  <a:lnTo>
                    <a:pt x="69" y="4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6" y="5"/>
                  </a:lnTo>
                  <a:lnTo>
                    <a:pt x="65" y="5"/>
                  </a:lnTo>
                  <a:lnTo>
                    <a:pt x="64" y="5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58" y="6"/>
                  </a:lnTo>
                  <a:lnTo>
                    <a:pt x="57" y="6"/>
                  </a:lnTo>
                  <a:lnTo>
                    <a:pt x="56" y="6"/>
                  </a:lnTo>
                  <a:lnTo>
                    <a:pt x="55" y="6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51" y="6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4" y="8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4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3" y="18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18" y="20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10" y="29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9C8F5E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43" name="Freeform 445">
              <a:extLst>
                <a:ext uri="{FF2B5EF4-FFF2-40B4-BE49-F238E27FC236}">
                  <a16:creationId xmlns:a16="http://schemas.microsoft.com/office/drawing/2014/main" id="{20867371-D7E9-FE45-9231-88C69BE139A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75" y="2802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44" name="Freeform 446">
              <a:extLst>
                <a:ext uri="{FF2B5EF4-FFF2-40B4-BE49-F238E27FC236}">
                  <a16:creationId xmlns:a16="http://schemas.microsoft.com/office/drawing/2014/main" id="{7E04994E-BAC4-8943-904C-C3829E9B544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20" y="274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45" name="Freeform 447">
              <a:extLst>
                <a:ext uri="{FF2B5EF4-FFF2-40B4-BE49-F238E27FC236}">
                  <a16:creationId xmlns:a16="http://schemas.microsoft.com/office/drawing/2014/main" id="{AC8EFA4A-7D8F-094F-BBF8-2C56E8236C9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16" y="275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46" name="Freeform 448">
              <a:extLst>
                <a:ext uri="{FF2B5EF4-FFF2-40B4-BE49-F238E27FC236}">
                  <a16:creationId xmlns:a16="http://schemas.microsoft.com/office/drawing/2014/main" id="{220D5C5E-4173-5D49-B4BF-D759B3D8642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58" y="2828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47" name="Freeform 449">
              <a:extLst>
                <a:ext uri="{FF2B5EF4-FFF2-40B4-BE49-F238E27FC236}">
                  <a16:creationId xmlns:a16="http://schemas.microsoft.com/office/drawing/2014/main" id="{C423E1BD-2F3A-BF4A-9C20-DFAEA815FFD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55" y="2817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48" name="Freeform 450">
              <a:extLst>
                <a:ext uri="{FF2B5EF4-FFF2-40B4-BE49-F238E27FC236}">
                  <a16:creationId xmlns:a16="http://schemas.microsoft.com/office/drawing/2014/main" id="{223E3910-62C0-4042-8384-CB0241AF2B8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12" y="2750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49" name="Rectangle 451">
              <a:extLst>
                <a:ext uri="{FF2B5EF4-FFF2-40B4-BE49-F238E27FC236}">
                  <a16:creationId xmlns:a16="http://schemas.microsoft.com/office/drawing/2014/main" id="{FAD05F8A-1310-5244-928E-9C51A2C13CB8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362" y="2813"/>
              <a:ext cx="1" cy="3"/>
            </a:xfrm>
            <a:prstGeom prst="rect">
              <a:avLst/>
            </a:prstGeom>
            <a:solidFill>
              <a:srgbClr val="00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450" name="Rectangle 452">
              <a:extLst>
                <a:ext uri="{FF2B5EF4-FFF2-40B4-BE49-F238E27FC236}">
                  <a16:creationId xmlns:a16="http://schemas.microsoft.com/office/drawing/2014/main" id="{F26DC019-065A-0F47-803A-63197D49703F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345" y="2838"/>
              <a:ext cx="1" cy="1"/>
            </a:xfrm>
            <a:prstGeom prst="rect">
              <a:avLst/>
            </a:prstGeom>
            <a:solidFill>
              <a:srgbClr val="00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451" name="Freeform 453">
              <a:extLst>
                <a:ext uri="{FF2B5EF4-FFF2-40B4-BE49-F238E27FC236}">
                  <a16:creationId xmlns:a16="http://schemas.microsoft.com/office/drawing/2014/main" id="{762F0A5C-9096-454E-9DF7-EC6E08E4DBE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032" y="2082"/>
              <a:ext cx="604" cy="359"/>
            </a:xfrm>
            <a:custGeom>
              <a:avLst/>
              <a:gdLst>
                <a:gd name="T0" fmla="*/ 28 w 342"/>
                <a:gd name="T1" fmla="*/ 343 h 208"/>
                <a:gd name="T2" fmla="*/ 46 w 342"/>
                <a:gd name="T3" fmla="*/ 328 h 208"/>
                <a:gd name="T4" fmla="*/ 57 w 342"/>
                <a:gd name="T5" fmla="*/ 312 h 208"/>
                <a:gd name="T6" fmla="*/ 69 w 342"/>
                <a:gd name="T7" fmla="*/ 293 h 208"/>
                <a:gd name="T8" fmla="*/ 94 w 342"/>
                <a:gd name="T9" fmla="*/ 278 h 208"/>
                <a:gd name="T10" fmla="*/ 117 w 342"/>
                <a:gd name="T11" fmla="*/ 252 h 208"/>
                <a:gd name="T12" fmla="*/ 131 w 342"/>
                <a:gd name="T13" fmla="*/ 268 h 208"/>
                <a:gd name="T14" fmla="*/ 157 w 342"/>
                <a:gd name="T15" fmla="*/ 271 h 208"/>
                <a:gd name="T16" fmla="*/ 182 w 342"/>
                <a:gd name="T17" fmla="*/ 264 h 208"/>
                <a:gd name="T18" fmla="*/ 207 w 342"/>
                <a:gd name="T19" fmla="*/ 240 h 208"/>
                <a:gd name="T20" fmla="*/ 230 w 342"/>
                <a:gd name="T21" fmla="*/ 231 h 208"/>
                <a:gd name="T22" fmla="*/ 251 w 342"/>
                <a:gd name="T23" fmla="*/ 212 h 208"/>
                <a:gd name="T24" fmla="*/ 247 w 342"/>
                <a:gd name="T25" fmla="*/ 193 h 208"/>
                <a:gd name="T26" fmla="*/ 261 w 342"/>
                <a:gd name="T27" fmla="*/ 169 h 208"/>
                <a:gd name="T28" fmla="*/ 270 w 342"/>
                <a:gd name="T29" fmla="*/ 143 h 208"/>
                <a:gd name="T30" fmla="*/ 277 w 342"/>
                <a:gd name="T31" fmla="*/ 112 h 208"/>
                <a:gd name="T32" fmla="*/ 313 w 342"/>
                <a:gd name="T33" fmla="*/ 110 h 208"/>
                <a:gd name="T34" fmla="*/ 316 w 342"/>
                <a:gd name="T35" fmla="*/ 86 h 208"/>
                <a:gd name="T36" fmla="*/ 337 w 342"/>
                <a:gd name="T37" fmla="*/ 62 h 208"/>
                <a:gd name="T38" fmla="*/ 350 w 342"/>
                <a:gd name="T39" fmla="*/ 45 h 208"/>
                <a:gd name="T40" fmla="*/ 359 w 342"/>
                <a:gd name="T41" fmla="*/ 16 h 208"/>
                <a:gd name="T42" fmla="*/ 371 w 342"/>
                <a:gd name="T43" fmla="*/ 7 h 208"/>
                <a:gd name="T44" fmla="*/ 403 w 342"/>
                <a:gd name="T45" fmla="*/ 12 h 208"/>
                <a:gd name="T46" fmla="*/ 427 w 342"/>
                <a:gd name="T47" fmla="*/ 14 h 208"/>
                <a:gd name="T48" fmla="*/ 449 w 342"/>
                <a:gd name="T49" fmla="*/ 31 h 208"/>
                <a:gd name="T50" fmla="*/ 457 w 342"/>
                <a:gd name="T51" fmla="*/ 67 h 208"/>
                <a:gd name="T52" fmla="*/ 472 w 342"/>
                <a:gd name="T53" fmla="*/ 90 h 208"/>
                <a:gd name="T54" fmla="*/ 491 w 342"/>
                <a:gd name="T55" fmla="*/ 104 h 208"/>
                <a:gd name="T56" fmla="*/ 530 w 342"/>
                <a:gd name="T57" fmla="*/ 114 h 208"/>
                <a:gd name="T58" fmla="*/ 546 w 342"/>
                <a:gd name="T59" fmla="*/ 133 h 208"/>
                <a:gd name="T60" fmla="*/ 544 w 342"/>
                <a:gd name="T61" fmla="*/ 148 h 208"/>
                <a:gd name="T62" fmla="*/ 528 w 342"/>
                <a:gd name="T63" fmla="*/ 143 h 208"/>
                <a:gd name="T64" fmla="*/ 505 w 342"/>
                <a:gd name="T65" fmla="*/ 133 h 208"/>
                <a:gd name="T66" fmla="*/ 528 w 342"/>
                <a:gd name="T67" fmla="*/ 152 h 208"/>
                <a:gd name="T68" fmla="*/ 546 w 342"/>
                <a:gd name="T69" fmla="*/ 157 h 208"/>
                <a:gd name="T70" fmla="*/ 553 w 342"/>
                <a:gd name="T71" fmla="*/ 178 h 208"/>
                <a:gd name="T72" fmla="*/ 546 w 342"/>
                <a:gd name="T73" fmla="*/ 180 h 208"/>
                <a:gd name="T74" fmla="*/ 544 w 342"/>
                <a:gd name="T75" fmla="*/ 188 h 208"/>
                <a:gd name="T76" fmla="*/ 523 w 342"/>
                <a:gd name="T77" fmla="*/ 176 h 208"/>
                <a:gd name="T78" fmla="*/ 521 w 342"/>
                <a:gd name="T79" fmla="*/ 176 h 208"/>
                <a:gd name="T80" fmla="*/ 539 w 342"/>
                <a:gd name="T81" fmla="*/ 192 h 208"/>
                <a:gd name="T82" fmla="*/ 551 w 342"/>
                <a:gd name="T83" fmla="*/ 195 h 208"/>
                <a:gd name="T84" fmla="*/ 562 w 342"/>
                <a:gd name="T85" fmla="*/ 211 h 208"/>
                <a:gd name="T86" fmla="*/ 535 w 342"/>
                <a:gd name="T87" fmla="*/ 202 h 208"/>
                <a:gd name="T88" fmla="*/ 514 w 342"/>
                <a:gd name="T89" fmla="*/ 195 h 208"/>
                <a:gd name="T90" fmla="*/ 493 w 342"/>
                <a:gd name="T91" fmla="*/ 192 h 208"/>
                <a:gd name="T92" fmla="*/ 487 w 342"/>
                <a:gd name="T93" fmla="*/ 197 h 208"/>
                <a:gd name="T94" fmla="*/ 514 w 342"/>
                <a:gd name="T95" fmla="*/ 200 h 208"/>
                <a:gd name="T96" fmla="*/ 532 w 342"/>
                <a:gd name="T97" fmla="*/ 204 h 208"/>
                <a:gd name="T98" fmla="*/ 547 w 342"/>
                <a:gd name="T99" fmla="*/ 221 h 208"/>
                <a:gd name="T100" fmla="*/ 560 w 342"/>
                <a:gd name="T101" fmla="*/ 223 h 208"/>
                <a:gd name="T102" fmla="*/ 562 w 342"/>
                <a:gd name="T103" fmla="*/ 223 h 208"/>
                <a:gd name="T104" fmla="*/ 593 w 342"/>
                <a:gd name="T105" fmla="*/ 228 h 208"/>
                <a:gd name="T106" fmla="*/ 539 w 342"/>
                <a:gd name="T107" fmla="*/ 262 h 208"/>
                <a:gd name="T108" fmla="*/ 449 w 342"/>
                <a:gd name="T109" fmla="*/ 285 h 208"/>
                <a:gd name="T110" fmla="*/ 385 w 342"/>
                <a:gd name="T111" fmla="*/ 297 h 208"/>
                <a:gd name="T112" fmla="*/ 332 w 342"/>
                <a:gd name="T113" fmla="*/ 307 h 208"/>
                <a:gd name="T114" fmla="*/ 256 w 342"/>
                <a:gd name="T115" fmla="*/ 323 h 208"/>
                <a:gd name="T116" fmla="*/ 215 w 342"/>
                <a:gd name="T117" fmla="*/ 328 h 208"/>
                <a:gd name="T118" fmla="*/ 166 w 342"/>
                <a:gd name="T119" fmla="*/ 337 h 208"/>
                <a:gd name="T120" fmla="*/ 122 w 342"/>
                <a:gd name="T121" fmla="*/ 340 h 208"/>
                <a:gd name="T122" fmla="*/ 79 w 342"/>
                <a:gd name="T123" fmla="*/ 349 h 208"/>
                <a:gd name="T124" fmla="*/ 26 w 342"/>
                <a:gd name="T125" fmla="*/ 356 h 2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2" h="208">
                  <a:moveTo>
                    <a:pt x="0" y="208"/>
                  </a:moveTo>
                  <a:lnTo>
                    <a:pt x="0" y="208"/>
                  </a:lnTo>
                  <a:lnTo>
                    <a:pt x="0" y="207"/>
                  </a:lnTo>
                  <a:lnTo>
                    <a:pt x="2" y="207"/>
                  </a:lnTo>
                  <a:lnTo>
                    <a:pt x="2" y="206"/>
                  </a:lnTo>
                  <a:lnTo>
                    <a:pt x="3" y="206"/>
                  </a:lnTo>
                  <a:lnTo>
                    <a:pt x="3" y="205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5" y="204"/>
                  </a:lnTo>
                  <a:lnTo>
                    <a:pt x="6" y="204"/>
                  </a:lnTo>
                  <a:lnTo>
                    <a:pt x="6" y="203"/>
                  </a:lnTo>
                  <a:lnTo>
                    <a:pt x="7" y="203"/>
                  </a:lnTo>
                  <a:lnTo>
                    <a:pt x="8" y="203"/>
                  </a:lnTo>
                  <a:lnTo>
                    <a:pt x="9" y="203"/>
                  </a:lnTo>
                  <a:lnTo>
                    <a:pt x="10" y="203"/>
                  </a:lnTo>
                  <a:lnTo>
                    <a:pt x="11" y="202"/>
                  </a:lnTo>
                  <a:lnTo>
                    <a:pt x="12" y="201"/>
                  </a:lnTo>
                  <a:lnTo>
                    <a:pt x="13" y="201"/>
                  </a:lnTo>
                  <a:lnTo>
                    <a:pt x="13" y="200"/>
                  </a:lnTo>
                  <a:lnTo>
                    <a:pt x="14" y="200"/>
                  </a:lnTo>
                  <a:lnTo>
                    <a:pt x="15" y="199"/>
                  </a:lnTo>
                  <a:lnTo>
                    <a:pt x="16" y="199"/>
                  </a:lnTo>
                  <a:lnTo>
                    <a:pt x="17" y="199"/>
                  </a:lnTo>
                  <a:lnTo>
                    <a:pt x="17" y="198"/>
                  </a:lnTo>
                  <a:lnTo>
                    <a:pt x="18" y="198"/>
                  </a:lnTo>
                  <a:lnTo>
                    <a:pt x="19" y="198"/>
                  </a:lnTo>
                  <a:lnTo>
                    <a:pt x="19" y="197"/>
                  </a:lnTo>
                  <a:lnTo>
                    <a:pt x="20" y="197"/>
                  </a:lnTo>
                  <a:lnTo>
                    <a:pt x="21" y="197"/>
                  </a:lnTo>
                  <a:lnTo>
                    <a:pt x="22" y="197"/>
                  </a:lnTo>
                  <a:lnTo>
                    <a:pt x="23" y="197"/>
                  </a:lnTo>
                  <a:lnTo>
                    <a:pt x="23" y="195"/>
                  </a:lnTo>
                  <a:lnTo>
                    <a:pt x="22" y="195"/>
                  </a:lnTo>
                  <a:lnTo>
                    <a:pt x="22" y="193"/>
                  </a:lnTo>
                  <a:lnTo>
                    <a:pt x="23" y="193"/>
                  </a:lnTo>
                  <a:lnTo>
                    <a:pt x="24" y="192"/>
                  </a:lnTo>
                  <a:lnTo>
                    <a:pt x="23" y="192"/>
                  </a:lnTo>
                  <a:lnTo>
                    <a:pt x="24" y="191"/>
                  </a:lnTo>
                  <a:lnTo>
                    <a:pt x="24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7" y="189"/>
                  </a:lnTo>
                  <a:lnTo>
                    <a:pt x="27" y="190"/>
                  </a:lnTo>
                  <a:lnTo>
                    <a:pt x="27" y="189"/>
                  </a:lnTo>
                  <a:lnTo>
                    <a:pt x="29" y="189"/>
                  </a:lnTo>
                  <a:lnTo>
                    <a:pt x="29" y="188"/>
                  </a:lnTo>
                  <a:lnTo>
                    <a:pt x="30" y="188"/>
                  </a:lnTo>
                  <a:lnTo>
                    <a:pt x="31" y="188"/>
                  </a:lnTo>
                  <a:lnTo>
                    <a:pt x="31" y="187"/>
                  </a:lnTo>
                  <a:lnTo>
                    <a:pt x="32" y="187"/>
                  </a:lnTo>
                  <a:lnTo>
                    <a:pt x="32" y="186"/>
                  </a:lnTo>
                  <a:lnTo>
                    <a:pt x="33" y="186"/>
                  </a:lnTo>
                  <a:lnTo>
                    <a:pt x="32" y="186"/>
                  </a:lnTo>
                  <a:lnTo>
                    <a:pt x="33" y="186"/>
                  </a:lnTo>
                  <a:lnTo>
                    <a:pt x="33" y="185"/>
                  </a:lnTo>
                  <a:lnTo>
                    <a:pt x="32" y="185"/>
                  </a:lnTo>
                  <a:lnTo>
                    <a:pt x="33" y="185"/>
                  </a:lnTo>
                  <a:lnTo>
                    <a:pt x="33" y="184"/>
                  </a:lnTo>
                  <a:lnTo>
                    <a:pt x="33" y="183"/>
                  </a:lnTo>
                  <a:lnTo>
                    <a:pt x="33" y="182"/>
                  </a:lnTo>
                  <a:lnTo>
                    <a:pt x="32" y="182"/>
                  </a:lnTo>
                  <a:lnTo>
                    <a:pt x="33" y="182"/>
                  </a:lnTo>
                  <a:lnTo>
                    <a:pt x="32" y="182"/>
                  </a:lnTo>
                  <a:lnTo>
                    <a:pt x="32" y="181"/>
                  </a:lnTo>
                  <a:lnTo>
                    <a:pt x="33" y="181"/>
                  </a:lnTo>
                  <a:lnTo>
                    <a:pt x="33" y="180"/>
                  </a:lnTo>
                  <a:lnTo>
                    <a:pt x="34" y="180"/>
                  </a:lnTo>
                  <a:lnTo>
                    <a:pt x="34" y="179"/>
                  </a:lnTo>
                  <a:lnTo>
                    <a:pt x="35" y="179"/>
                  </a:lnTo>
                  <a:lnTo>
                    <a:pt x="36" y="179"/>
                  </a:lnTo>
                  <a:lnTo>
                    <a:pt x="36" y="178"/>
                  </a:lnTo>
                  <a:lnTo>
                    <a:pt x="36" y="179"/>
                  </a:lnTo>
                  <a:lnTo>
                    <a:pt x="36" y="178"/>
                  </a:lnTo>
                  <a:lnTo>
                    <a:pt x="37" y="178"/>
                  </a:lnTo>
                  <a:lnTo>
                    <a:pt x="37" y="177"/>
                  </a:lnTo>
                  <a:lnTo>
                    <a:pt x="37" y="176"/>
                  </a:lnTo>
                  <a:lnTo>
                    <a:pt x="39" y="176"/>
                  </a:lnTo>
                  <a:lnTo>
                    <a:pt x="39" y="175"/>
                  </a:lnTo>
                  <a:lnTo>
                    <a:pt x="37" y="175"/>
                  </a:lnTo>
                  <a:lnTo>
                    <a:pt x="37" y="174"/>
                  </a:lnTo>
                  <a:lnTo>
                    <a:pt x="39" y="174"/>
                  </a:lnTo>
                  <a:lnTo>
                    <a:pt x="37" y="174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7" y="171"/>
                  </a:lnTo>
                  <a:lnTo>
                    <a:pt x="39" y="171"/>
                  </a:lnTo>
                  <a:lnTo>
                    <a:pt x="39" y="170"/>
                  </a:lnTo>
                  <a:lnTo>
                    <a:pt x="40" y="170"/>
                  </a:lnTo>
                  <a:lnTo>
                    <a:pt x="40" y="169"/>
                  </a:lnTo>
                  <a:lnTo>
                    <a:pt x="41" y="169"/>
                  </a:lnTo>
                  <a:lnTo>
                    <a:pt x="42" y="169"/>
                  </a:lnTo>
                  <a:lnTo>
                    <a:pt x="42" y="167"/>
                  </a:lnTo>
                  <a:lnTo>
                    <a:pt x="43" y="167"/>
                  </a:lnTo>
                  <a:lnTo>
                    <a:pt x="44" y="167"/>
                  </a:lnTo>
                  <a:lnTo>
                    <a:pt x="44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6" y="164"/>
                  </a:lnTo>
                  <a:lnTo>
                    <a:pt x="47" y="164"/>
                  </a:lnTo>
                  <a:lnTo>
                    <a:pt x="47" y="163"/>
                  </a:lnTo>
                  <a:lnTo>
                    <a:pt x="47" y="164"/>
                  </a:lnTo>
                  <a:lnTo>
                    <a:pt x="47" y="163"/>
                  </a:lnTo>
                  <a:lnTo>
                    <a:pt x="49" y="163"/>
                  </a:lnTo>
                  <a:lnTo>
                    <a:pt x="49" y="162"/>
                  </a:lnTo>
                  <a:lnTo>
                    <a:pt x="50" y="162"/>
                  </a:lnTo>
                  <a:lnTo>
                    <a:pt x="51" y="161"/>
                  </a:lnTo>
                  <a:lnTo>
                    <a:pt x="52" y="161"/>
                  </a:lnTo>
                  <a:lnTo>
                    <a:pt x="53" y="161"/>
                  </a:lnTo>
                  <a:lnTo>
                    <a:pt x="52" y="160"/>
                  </a:lnTo>
                  <a:lnTo>
                    <a:pt x="53" y="160"/>
                  </a:lnTo>
                  <a:lnTo>
                    <a:pt x="54" y="160"/>
                  </a:lnTo>
                  <a:lnTo>
                    <a:pt x="54" y="159"/>
                  </a:lnTo>
                  <a:lnTo>
                    <a:pt x="54" y="158"/>
                  </a:lnTo>
                  <a:lnTo>
                    <a:pt x="55" y="157"/>
                  </a:lnTo>
                  <a:lnTo>
                    <a:pt x="59" y="153"/>
                  </a:lnTo>
                  <a:lnTo>
                    <a:pt x="60" y="150"/>
                  </a:lnTo>
                  <a:lnTo>
                    <a:pt x="63" y="146"/>
                  </a:lnTo>
                  <a:lnTo>
                    <a:pt x="64" y="146"/>
                  </a:lnTo>
                  <a:lnTo>
                    <a:pt x="65" y="144"/>
                  </a:lnTo>
                  <a:lnTo>
                    <a:pt x="67" y="141"/>
                  </a:lnTo>
                  <a:lnTo>
                    <a:pt x="67" y="142"/>
                  </a:lnTo>
                  <a:lnTo>
                    <a:pt x="69" y="142"/>
                  </a:lnTo>
                  <a:lnTo>
                    <a:pt x="67" y="143"/>
                  </a:lnTo>
                  <a:lnTo>
                    <a:pt x="69" y="143"/>
                  </a:lnTo>
                  <a:lnTo>
                    <a:pt x="69" y="142"/>
                  </a:lnTo>
                  <a:lnTo>
                    <a:pt x="69" y="143"/>
                  </a:lnTo>
                  <a:lnTo>
                    <a:pt x="67" y="143"/>
                  </a:lnTo>
                  <a:lnTo>
                    <a:pt x="67" y="144"/>
                  </a:lnTo>
                  <a:lnTo>
                    <a:pt x="67" y="145"/>
                  </a:lnTo>
                  <a:lnTo>
                    <a:pt x="66" y="145"/>
                  </a:lnTo>
                  <a:lnTo>
                    <a:pt x="66" y="146"/>
                  </a:lnTo>
                  <a:lnTo>
                    <a:pt x="67" y="146"/>
                  </a:lnTo>
                  <a:lnTo>
                    <a:pt x="67" y="147"/>
                  </a:lnTo>
                  <a:lnTo>
                    <a:pt x="67" y="146"/>
                  </a:lnTo>
                  <a:lnTo>
                    <a:pt x="67" y="147"/>
                  </a:lnTo>
                  <a:lnTo>
                    <a:pt x="69" y="147"/>
                  </a:lnTo>
                  <a:lnTo>
                    <a:pt x="69" y="148"/>
                  </a:lnTo>
                  <a:lnTo>
                    <a:pt x="69" y="149"/>
                  </a:lnTo>
                  <a:lnTo>
                    <a:pt x="70" y="149"/>
                  </a:lnTo>
                  <a:lnTo>
                    <a:pt x="69" y="149"/>
                  </a:lnTo>
                  <a:lnTo>
                    <a:pt x="69" y="150"/>
                  </a:lnTo>
                  <a:lnTo>
                    <a:pt x="69" y="151"/>
                  </a:lnTo>
                  <a:lnTo>
                    <a:pt x="70" y="151"/>
                  </a:lnTo>
                  <a:lnTo>
                    <a:pt x="69" y="151"/>
                  </a:lnTo>
                  <a:lnTo>
                    <a:pt x="70" y="151"/>
                  </a:lnTo>
                  <a:lnTo>
                    <a:pt x="70" y="152"/>
                  </a:lnTo>
                  <a:lnTo>
                    <a:pt x="71" y="152"/>
                  </a:lnTo>
                  <a:lnTo>
                    <a:pt x="71" y="153"/>
                  </a:lnTo>
                  <a:lnTo>
                    <a:pt x="72" y="153"/>
                  </a:lnTo>
                  <a:lnTo>
                    <a:pt x="73" y="153"/>
                  </a:lnTo>
                  <a:lnTo>
                    <a:pt x="73" y="154"/>
                  </a:lnTo>
                  <a:lnTo>
                    <a:pt x="74" y="154"/>
                  </a:lnTo>
                  <a:lnTo>
                    <a:pt x="73" y="154"/>
                  </a:lnTo>
                  <a:lnTo>
                    <a:pt x="74" y="155"/>
                  </a:lnTo>
                  <a:lnTo>
                    <a:pt x="74" y="154"/>
                  </a:lnTo>
                  <a:lnTo>
                    <a:pt x="74" y="155"/>
                  </a:lnTo>
                  <a:lnTo>
                    <a:pt x="74" y="156"/>
                  </a:lnTo>
                  <a:lnTo>
                    <a:pt x="75" y="156"/>
                  </a:lnTo>
                  <a:lnTo>
                    <a:pt x="76" y="156"/>
                  </a:lnTo>
                  <a:lnTo>
                    <a:pt x="76" y="155"/>
                  </a:lnTo>
                  <a:lnTo>
                    <a:pt x="77" y="155"/>
                  </a:lnTo>
                  <a:lnTo>
                    <a:pt x="77" y="156"/>
                  </a:lnTo>
                  <a:lnTo>
                    <a:pt x="77" y="155"/>
                  </a:lnTo>
                  <a:lnTo>
                    <a:pt x="77" y="156"/>
                  </a:lnTo>
                  <a:lnTo>
                    <a:pt x="78" y="156"/>
                  </a:lnTo>
                  <a:lnTo>
                    <a:pt x="79" y="156"/>
                  </a:lnTo>
                  <a:lnTo>
                    <a:pt x="79" y="157"/>
                  </a:lnTo>
                  <a:lnTo>
                    <a:pt x="79" y="158"/>
                  </a:lnTo>
                  <a:lnTo>
                    <a:pt x="80" y="157"/>
                  </a:lnTo>
                  <a:lnTo>
                    <a:pt x="80" y="158"/>
                  </a:lnTo>
                  <a:lnTo>
                    <a:pt x="80" y="157"/>
                  </a:lnTo>
                  <a:lnTo>
                    <a:pt x="80" y="158"/>
                  </a:lnTo>
                  <a:lnTo>
                    <a:pt x="81" y="158"/>
                  </a:lnTo>
                  <a:lnTo>
                    <a:pt x="81" y="159"/>
                  </a:lnTo>
                  <a:lnTo>
                    <a:pt x="82" y="159"/>
                  </a:lnTo>
                  <a:lnTo>
                    <a:pt x="87" y="158"/>
                  </a:lnTo>
                  <a:lnTo>
                    <a:pt x="88" y="157"/>
                  </a:lnTo>
                  <a:lnTo>
                    <a:pt x="89" y="157"/>
                  </a:lnTo>
                  <a:lnTo>
                    <a:pt x="89" y="156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91" y="155"/>
                  </a:lnTo>
                  <a:lnTo>
                    <a:pt x="91" y="154"/>
                  </a:lnTo>
                  <a:lnTo>
                    <a:pt x="92" y="154"/>
                  </a:lnTo>
                  <a:lnTo>
                    <a:pt x="92" y="153"/>
                  </a:lnTo>
                  <a:lnTo>
                    <a:pt x="93" y="153"/>
                  </a:lnTo>
                  <a:lnTo>
                    <a:pt x="93" y="152"/>
                  </a:lnTo>
                  <a:lnTo>
                    <a:pt x="94" y="152"/>
                  </a:lnTo>
                  <a:lnTo>
                    <a:pt x="94" y="151"/>
                  </a:lnTo>
                  <a:lnTo>
                    <a:pt x="94" y="150"/>
                  </a:lnTo>
                  <a:lnTo>
                    <a:pt x="95" y="150"/>
                  </a:lnTo>
                  <a:lnTo>
                    <a:pt x="95" y="149"/>
                  </a:lnTo>
                  <a:lnTo>
                    <a:pt x="96" y="149"/>
                  </a:lnTo>
                  <a:lnTo>
                    <a:pt x="97" y="150"/>
                  </a:lnTo>
                  <a:lnTo>
                    <a:pt x="97" y="151"/>
                  </a:lnTo>
                  <a:lnTo>
                    <a:pt x="98" y="152"/>
                  </a:lnTo>
                  <a:lnTo>
                    <a:pt x="99" y="152"/>
                  </a:lnTo>
                  <a:lnTo>
                    <a:pt x="100" y="153"/>
                  </a:lnTo>
                  <a:lnTo>
                    <a:pt x="101" y="153"/>
                  </a:lnTo>
                  <a:lnTo>
                    <a:pt x="102" y="154"/>
                  </a:lnTo>
                  <a:lnTo>
                    <a:pt x="103" y="153"/>
                  </a:lnTo>
                  <a:lnTo>
                    <a:pt x="103" y="152"/>
                  </a:lnTo>
                  <a:lnTo>
                    <a:pt x="104" y="152"/>
                  </a:lnTo>
                  <a:lnTo>
                    <a:pt x="105" y="151"/>
                  </a:lnTo>
                  <a:lnTo>
                    <a:pt x="106" y="151"/>
                  </a:lnTo>
                  <a:lnTo>
                    <a:pt x="106" y="150"/>
                  </a:lnTo>
                  <a:lnTo>
                    <a:pt x="107" y="150"/>
                  </a:lnTo>
                  <a:lnTo>
                    <a:pt x="108" y="149"/>
                  </a:lnTo>
                  <a:lnTo>
                    <a:pt x="109" y="149"/>
                  </a:lnTo>
                  <a:lnTo>
                    <a:pt x="110" y="148"/>
                  </a:lnTo>
                  <a:lnTo>
                    <a:pt x="111" y="148"/>
                  </a:lnTo>
                  <a:lnTo>
                    <a:pt x="112" y="148"/>
                  </a:lnTo>
                  <a:lnTo>
                    <a:pt x="113" y="148"/>
                  </a:lnTo>
                  <a:lnTo>
                    <a:pt x="114" y="148"/>
                  </a:lnTo>
                  <a:lnTo>
                    <a:pt x="114" y="147"/>
                  </a:lnTo>
                  <a:lnTo>
                    <a:pt x="115" y="147"/>
                  </a:lnTo>
                  <a:lnTo>
                    <a:pt x="116" y="146"/>
                  </a:lnTo>
                  <a:lnTo>
                    <a:pt x="116" y="145"/>
                  </a:lnTo>
                  <a:lnTo>
                    <a:pt x="117" y="145"/>
                  </a:lnTo>
                  <a:lnTo>
                    <a:pt x="117" y="144"/>
                  </a:lnTo>
                  <a:lnTo>
                    <a:pt x="116" y="142"/>
                  </a:lnTo>
                  <a:lnTo>
                    <a:pt x="116" y="141"/>
                  </a:lnTo>
                  <a:lnTo>
                    <a:pt x="116" y="139"/>
                  </a:lnTo>
                  <a:lnTo>
                    <a:pt x="117" y="139"/>
                  </a:lnTo>
                  <a:lnTo>
                    <a:pt x="118" y="141"/>
                  </a:lnTo>
                  <a:lnTo>
                    <a:pt x="119" y="141"/>
                  </a:lnTo>
                  <a:lnTo>
                    <a:pt x="120" y="141"/>
                  </a:lnTo>
                  <a:lnTo>
                    <a:pt x="120" y="142"/>
                  </a:lnTo>
                  <a:lnTo>
                    <a:pt x="121" y="141"/>
                  </a:lnTo>
                  <a:lnTo>
                    <a:pt x="122" y="141"/>
                  </a:lnTo>
                  <a:lnTo>
                    <a:pt x="123" y="141"/>
                  </a:lnTo>
                  <a:lnTo>
                    <a:pt x="123" y="139"/>
                  </a:lnTo>
                  <a:lnTo>
                    <a:pt x="124" y="139"/>
                  </a:lnTo>
                  <a:lnTo>
                    <a:pt x="125" y="139"/>
                  </a:lnTo>
                  <a:lnTo>
                    <a:pt x="125" y="137"/>
                  </a:lnTo>
                  <a:lnTo>
                    <a:pt x="127" y="137"/>
                  </a:lnTo>
                  <a:lnTo>
                    <a:pt x="127" y="135"/>
                  </a:lnTo>
                  <a:lnTo>
                    <a:pt x="128" y="135"/>
                  </a:lnTo>
                  <a:lnTo>
                    <a:pt x="129" y="135"/>
                  </a:lnTo>
                  <a:lnTo>
                    <a:pt x="129" y="134"/>
                  </a:lnTo>
                  <a:lnTo>
                    <a:pt x="130" y="134"/>
                  </a:lnTo>
                  <a:lnTo>
                    <a:pt x="132" y="135"/>
                  </a:lnTo>
                  <a:lnTo>
                    <a:pt x="131" y="135"/>
                  </a:lnTo>
                  <a:lnTo>
                    <a:pt x="132" y="137"/>
                  </a:lnTo>
                  <a:lnTo>
                    <a:pt x="133" y="137"/>
                  </a:lnTo>
                  <a:lnTo>
                    <a:pt x="134" y="135"/>
                  </a:lnTo>
                  <a:lnTo>
                    <a:pt x="135" y="135"/>
                  </a:lnTo>
                  <a:lnTo>
                    <a:pt x="137" y="134"/>
                  </a:lnTo>
                  <a:lnTo>
                    <a:pt x="137" y="133"/>
                  </a:lnTo>
                  <a:lnTo>
                    <a:pt x="137" y="132"/>
                  </a:lnTo>
                  <a:lnTo>
                    <a:pt x="138" y="132"/>
                  </a:lnTo>
                  <a:lnTo>
                    <a:pt x="138" y="131"/>
                  </a:lnTo>
                  <a:lnTo>
                    <a:pt x="139" y="131"/>
                  </a:lnTo>
                  <a:lnTo>
                    <a:pt x="140" y="129"/>
                  </a:lnTo>
                  <a:lnTo>
                    <a:pt x="139" y="129"/>
                  </a:lnTo>
                  <a:lnTo>
                    <a:pt x="137" y="129"/>
                  </a:lnTo>
                  <a:lnTo>
                    <a:pt x="138" y="129"/>
                  </a:lnTo>
                  <a:lnTo>
                    <a:pt x="138" y="128"/>
                  </a:lnTo>
                  <a:lnTo>
                    <a:pt x="137" y="127"/>
                  </a:lnTo>
                  <a:lnTo>
                    <a:pt x="138" y="127"/>
                  </a:lnTo>
                  <a:lnTo>
                    <a:pt x="138" y="126"/>
                  </a:lnTo>
                  <a:lnTo>
                    <a:pt x="139" y="126"/>
                  </a:lnTo>
                  <a:lnTo>
                    <a:pt x="140" y="125"/>
                  </a:lnTo>
                  <a:lnTo>
                    <a:pt x="141" y="124"/>
                  </a:lnTo>
                  <a:lnTo>
                    <a:pt x="141" y="123"/>
                  </a:lnTo>
                  <a:lnTo>
                    <a:pt x="142" y="123"/>
                  </a:lnTo>
                  <a:lnTo>
                    <a:pt x="141" y="123"/>
                  </a:lnTo>
                  <a:lnTo>
                    <a:pt x="141" y="122"/>
                  </a:lnTo>
                  <a:lnTo>
                    <a:pt x="140" y="122"/>
                  </a:lnTo>
                  <a:lnTo>
                    <a:pt x="139" y="122"/>
                  </a:lnTo>
                  <a:lnTo>
                    <a:pt x="139" y="121"/>
                  </a:lnTo>
                  <a:lnTo>
                    <a:pt x="138" y="121"/>
                  </a:lnTo>
                  <a:lnTo>
                    <a:pt x="138" y="120"/>
                  </a:lnTo>
                  <a:lnTo>
                    <a:pt x="137" y="120"/>
                  </a:lnTo>
                  <a:lnTo>
                    <a:pt x="137" y="119"/>
                  </a:lnTo>
                  <a:lnTo>
                    <a:pt x="138" y="119"/>
                  </a:lnTo>
                  <a:lnTo>
                    <a:pt x="138" y="118"/>
                  </a:lnTo>
                  <a:lnTo>
                    <a:pt x="139" y="118"/>
                  </a:lnTo>
                  <a:lnTo>
                    <a:pt x="139" y="117"/>
                  </a:lnTo>
                  <a:lnTo>
                    <a:pt x="139" y="116"/>
                  </a:lnTo>
                  <a:lnTo>
                    <a:pt x="138" y="116"/>
                  </a:lnTo>
                  <a:lnTo>
                    <a:pt x="139" y="116"/>
                  </a:lnTo>
                  <a:lnTo>
                    <a:pt x="138" y="116"/>
                  </a:lnTo>
                  <a:lnTo>
                    <a:pt x="139" y="115"/>
                  </a:lnTo>
                  <a:lnTo>
                    <a:pt x="139" y="114"/>
                  </a:lnTo>
                  <a:lnTo>
                    <a:pt x="139" y="115"/>
                  </a:lnTo>
                  <a:lnTo>
                    <a:pt x="139" y="114"/>
                  </a:lnTo>
                  <a:lnTo>
                    <a:pt x="140" y="114"/>
                  </a:lnTo>
                  <a:lnTo>
                    <a:pt x="140" y="113"/>
                  </a:lnTo>
                  <a:lnTo>
                    <a:pt x="139" y="113"/>
                  </a:lnTo>
                  <a:lnTo>
                    <a:pt x="140" y="112"/>
                  </a:lnTo>
                  <a:lnTo>
                    <a:pt x="140" y="111"/>
                  </a:lnTo>
                  <a:lnTo>
                    <a:pt x="141" y="111"/>
                  </a:lnTo>
                  <a:lnTo>
                    <a:pt x="141" y="109"/>
                  </a:lnTo>
                  <a:lnTo>
                    <a:pt x="142" y="109"/>
                  </a:lnTo>
                  <a:lnTo>
                    <a:pt x="142" y="107"/>
                  </a:lnTo>
                  <a:lnTo>
                    <a:pt x="143" y="107"/>
                  </a:lnTo>
                  <a:lnTo>
                    <a:pt x="144" y="107"/>
                  </a:lnTo>
                  <a:lnTo>
                    <a:pt x="144" y="106"/>
                  </a:lnTo>
                  <a:lnTo>
                    <a:pt x="143" y="106"/>
                  </a:lnTo>
                  <a:lnTo>
                    <a:pt x="144" y="106"/>
                  </a:lnTo>
                  <a:lnTo>
                    <a:pt x="144" y="105"/>
                  </a:lnTo>
                  <a:lnTo>
                    <a:pt x="145" y="105"/>
                  </a:lnTo>
                  <a:lnTo>
                    <a:pt x="145" y="104"/>
                  </a:lnTo>
                  <a:lnTo>
                    <a:pt x="145" y="103"/>
                  </a:lnTo>
                  <a:lnTo>
                    <a:pt x="145" y="102"/>
                  </a:lnTo>
                  <a:lnTo>
                    <a:pt x="147" y="102"/>
                  </a:lnTo>
                  <a:lnTo>
                    <a:pt x="147" y="101"/>
                  </a:lnTo>
                  <a:lnTo>
                    <a:pt x="147" y="100"/>
                  </a:lnTo>
                  <a:lnTo>
                    <a:pt x="147" y="99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48" y="97"/>
                  </a:lnTo>
                  <a:lnTo>
                    <a:pt x="148" y="96"/>
                  </a:lnTo>
                  <a:lnTo>
                    <a:pt x="148" y="95"/>
                  </a:lnTo>
                  <a:lnTo>
                    <a:pt x="148" y="94"/>
                  </a:lnTo>
                  <a:lnTo>
                    <a:pt x="149" y="94"/>
                  </a:lnTo>
                  <a:lnTo>
                    <a:pt x="149" y="93"/>
                  </a:lnTo>
                  <a:lnTo>
                    <a:pt x="149" y="92"/>
                  </a:lnTo>
                  <a:lnTo>
                    <a:pt x="148" y="92"/>
                  </a:lnTo>
                  <a:lnTo>
                    <a:pt x="149" y="92"/>
                  </a:lnTo>
                  <a:lnTo>
                    <a:pt x="148" y="92"/>
                  </a:lnTo>
                  <a:lnTo>
                    <a:pt x="148" y="91"/>
                  </a:lnTo>
                  <a:lnTo>
                    <a:pt x="149" y="91"/>
                  </a:lnTo>
                  <a:lnTo>
                    <a:pt x="149" y="90"/>
                  </a:lnTo>
                  <a:lnTo>
                    <a:pt x="149" y="89"/>
                  </a:lnTo>
                  <a:lnTo>
                    <a:pt x="149" y="88"/>
                  </a:lnTo>
                  <a:lnTo>
                    <a:pt x="149" y="87"/>
                  </a:lnTo>
                  <a:lnTo>
                    <a:pt x="150" y="87"/>
                  </a:lnTo>
                  <a:lnTo>
                    <a:pt x="150" y="86"/>
                  </a:lnTo>
                  <a:lnTo>
                    <a:pt x="151" y="86"/>
                  </a:lnTo>
                  <a:lnTo>
                    <a:pt x="151" y="85"/>
                  </a:lnTo>
                  <a:lnTo>
                    <a:pt x="151" y="84"/>
                  </a:lnTo>
                  <a:lnTo>
                    <a:pt x="152" y="84"/>
                  </a:lnTo>
                  <a:lnTo>
                    <a:pt x="152" y="83"/>
                  </a:lnTo>
                  <a:lnTo>
                    <a:pt x="153" y="83"/>
                  </a:lnTo>
                  <a:lnTo>
                    <a:pt x="154" y="83"/>
                  </a:lnTo>
                  <a:lnTo>
                    <a:pt x="154" y="81"/>
                  </a:lnTo>
                  <a:lnTo>
                    <a:pt x="153" y="81"/>
                  </a:lnTo>
                  <a:lnTo>
                    <a:pt x="153" y="79"/>
                  </a:lnTo>
                  <a:lnTo>
                    <a:pt x="154" y="79"/>
                  </a:lnTo>
                  <a:lnTo>
                    <a:pt x="154" y="77"/>
                  </a:lnTo>
                  <a:lnTo>
                    <a:pt x="155" y="77"/>
                  </a:lnTo>
                  <a:lnTo>
                    <a:pt x="155" y="76"/>
                  </a:lnTo>
                  <a:lnTo>
                    <a:pt x="155" y="75"/>
                  </a:lnTo>
                  <a:lnTo>
                    <a:pt x="155" y="74"/>
                  </a:lnTo>
                  <a:lnTo>
                    <a:pt x="155" y="73"/>
                  </a:lnTo>
                  <a:lnTo>
                    <a:pt x="157" y="72"/>
                  </a:lnTo>
                  <a:lnTo>
                    <a:pt x="157" y="71"/>
                  </a:lnTo>
                  <a:lnTo>
                    <a:pt x="157" y="70"/>
                  </a:lnTo>
                  <a:lnTo>
                    <a:pt x="155" y="70"/>
                  </a:lnTo>
                  <a:lnTo>
                    <a:pt x="155" y="69"/>
                  </a:lnTo>
                  <a:lnTo>
                    <a:pt x="155" y="68"/>
                  </a:lnTo>
                  <a:lnTo>
                    <a:pt x="155" y="67"/>
                  </a:lnTo>
                  <a:lnTo>
                    <a:pt x="157" y="67"/>
                  </a:lnTo>
                  <a:lnTo>
                    <a:pt x="157" y="66"/>
                  </a:lnTo>
                  <a:lnTo>
                    <a:pt x="157" y="65"/>
                  </a:lnTo>
                  <a:lnTo>
                    <a:pt x="155" y="65"/>
                  </a:lnTo>
                  <a:lnTo>
                    <a:pt x="157" y="65"/>
                  </a:lnTo>
                  <a:lnTo>
                    <a:pt x="157" y="64"/>
                  </a:lnTo>
                  <a:lnTo>
                    <a:pt x="157" y="63"/>
                  </a:lnTo>
                  <a:lnTo>
                    <a:pt x="157" y="62"/>
                  </a:lnTo>
                  <a:lnTo>
                    <a:pt x="160" y="63"/>
                  </a:lnTo>
                  <a:lnTo>
                    <a:pt x="161" y="63"/>
                  </a:lnTo>
                  <a:lnTo>
                    <a:pt x="162" y="63"/>
                  </a:lnTo>
                  <a:lnTo>
                    <a:pt x="162" y="64"/>
                  </a:lnTo>
                  <a:lnTo>
                    <a:pt x="163" y="64"/>
                  </a:lnTo>
                  <a:lnTo>
                    <a:pt x="165" y="68"/>
                  </a:lnTo>
                  <a:lnTo>
                    <a:pt x="170" y="69"/>
                  </a:lnTo>
                  <a:lnTo>
                    <a:pt x="173" y="70"/>
                  </a:lnTo>
                  <a:lnTo>
                    <a:pt x="173" y="69"/>
                  </a:lnTo>
                  <a:lnTo>
                    <a:pt x="174" y="69"/>
                  </a:lnTo>
                  <a:lnTo>
                    <a:pt x="174" y="68"/>
                  </a:lnTo>
                  <a:lnTo>
                    <a:pt x="175" y="68"/>
                  </a:lnTo>
                  <a:lnTo>
                    <a:pt x="175" y="67"/>
                  </a:lnTo>
                  <a:lnTo>
                    <a:pt x="175" y="66"/>
                  </a:lnTo>
                  <a:lnTo>
                    <a:pt x="175" y="65"/>
                  </a:lnTo>
                  <a:lnTo>
                    <a:pt x="175" y="64"/>
                  </a:lnTo>
                  <a:lnTo>
                    <a:pt x="177" y="64"/>
                  </a:lnTo>
                  <a:lnTo>
                    <a:pt x="177" y="63"/>
                  </a:lnTo>
                  <a:lnTo>
                    <a:pt x="175" y="63"/>
                  </a:lnTo>
                  <a:lnTo>
                    <a:pt x="177" y="62"/>
                  </a:lnTo>
                  <a:lnTo>
                    <a:pt x="175" y="62"/>
                  </a:lnTo>
                  <a:lnTo>
                    <a:pt x="177" y="62"/>
                  </a:lnTo>
                  <a:lnTo>
                    <a:pt x="177" y="61"/>
                  </a:lnTo>
                  <a:lnTo>
                    <a:pt x="177" y="60"/>
                  </a:lnTo>
                  <a:lnTo>
                    <a:pt x="177" y="59"/>
                  </a:lnTo>
                  <a:lnTo>
                    <a:pt x="177" y="58"/>
                  </a:lnTo>
                  <a:lnTo>
                    <a:pt x="177" y="56"/>
                  </a:lnTo>
                  <a:lnTo>
                    <a:pt x="177" y="54"/>
                  </a:lnTo>
                  <a:lnTo>
                    <a:pt x="178" y="54"/>
                  </a:lnTo>
                  <a:lnTo>
                    <a:pt x="177" y="54"/>
                  </a:lnTo>
                  <a:lnTo>
                    <a:pt x="178" y="54"/>
                  </a:lnTo>
                  <a:lnTo>
                    <a:pt x="179" y="54"/>
                  </a:lnTo>
                  <a:lnTo>
                    <a:pt x="179" y="53"/>
                  </a:lnTo>
                  <a:lnTo>
                    <a:pt x="179" y="52"/>
                  </a:lnTo>
                  <a:lnTo>
                    <a:pt x="179" y="51"/>
                  </a:lnTo>
                  <a:lnTo>
                    <a:pt x="179" y="50"/>
                  </a:lnTo>
                  <a:lnTo>
                    <a:pt x="179" y="49"/>
                  </a:lnTo>
                  <a:lnTo>
                    <a:pt x="179" y="48"/>
                  </a:lnTo>
                  <a:lnTo>
                    <a:pt x="180" y="48"/>
                  </a:lnTo>
                  <a:lnTo>
                    <a:pt x="180" y="47"/>
                  </a:lnTo>
                  <a:lnTo>
                    <a:pt x="180" y="46"/>
                  </a:lnTo>
                  <a:lnTo>
                    <a:pt x="179" y="46"/>
                  </a:lnTo>
                  <a:lnTo>
                    <a:pt x="180" y="46"/>
                  </a:lnTo>
                  <a:lnTo>
                    <a:pt x="181" y="45"/>
                  </a:lnTo>
                  <a:lnTo>
                    <a:pt x="181" y="44"/>
                  </a:lnTo>
                  <a:lnTo>
                    <a:pt x="181" y="43"/>
                  </a:lnTo>
                  <a:lnTo>
                    <a:pt x="181" y="42"/>
                  </a:lnTo>
                  <a:lnTo>
                    <a:pt x="182" y="42"/>
                  </a:lnTo>
                  <a:lnTo>
                    <a:pt x="187" y="46"/>
                  </a:lnTo>
                  <a:lnTo>
                    <a:pt x="188" y="45"/>
                  </a:lnTo>
                  <a:lnTo>
                    <a:pt x="188" y="44"/>
                  </a:lnTo>
                  <a:lnTo>
                    <a:pt x="188" y="43"/>
                  </a:lnTo>
                  <a:lnTo>
                    <a:pt x="188" y="42"/>
                  </a:lnTo>
                  <a:lnTo>
                    <a:pt x="189" y="42"/>
                  </a:lnTo>
                  <a:lnTo>
                    <a:pt x="189" y="41"/>
                  </a:lnTo>
                  <a:lnTo>
                    <a:pt x="189" y="40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190" y="37"/>
                  </a:lnTo>
                  <a:lnTo>
                    <a:pt x="191" y="37"/>
                  </a:lnTo>
                  <a:lnTo>
                    <a:pt x="191" y="36"/>
                  </a:lnTo>
                  <a:lnTo>
                    <a:pt x="191" y="35"/>
                  </a:lnTo>
                  <a:lnTo>
                    <a:pt x="192" y="35"/>
                  </a:lnTo>
                  <a:lnTo>
                    <a:pt x="192" y="34"/>
                  </a:lnTo>
                  <a:lnTo>
                    <a:pt x="192" y="35"/>
                  </a:lnTo>
                  <a:lnTo>
                    <a:pt x="193" y="35"/>
                  </a:lnTo>
                  <a:lnTo>
                    <a:pt x="193" y="36"/>
                  </a:lnTo>
                  <a:lnTo>
                    <a:pt x="193" y="35"/>
                  </a:lnTo>
                  <a:lnTo>
                    <a:pt x="194" y="35"/>
                  </a:lnTo>
                  <a:lnTo>
                    <a:pt x="194" y="34"/>
                  </a:lnTo>
                  <a:lnTo>
                    <a:pt x="195" y="34"/>
                  </a:lnTo>
                  <a:lnTo>
                    <a:pt x="195" y="33"/>
                  </a:lnTo>
                  <a:lnTo>
                    <a:pt x="195" y="32"/>
                  </a:lnTo>
                  <a:lnTo>
                    <a:pt x="195" y="31"/>
                  </a:lnTo>
                  <a:lnTo>
                    <a:pt x="195" y="30"/>
                  </a:lnTo>
                  <a:lnTo>
                    <a:pt x="197" y="31"/>
                  </a:lnTo>
                  <a:lnTo>
                    <a:pt x="197" y="30"/>
                  </a:lnTo>
                  <a:lnTo>
                    <a:pt x="198" y="30"/>
                  </a:lnTo>
                  <a:lnTo>
                    <a:pt x="198" y="28"/>
                  </a:lnTo>
                  <a:lnTo>
                    <a:pt x="197" y="28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199" y="25"/>
                  </a:lnTo>
                  <a:lnTo>
                    <a:pt x="199" y="24"/>
                  </a:lnTo>
                  <a:lnTo>
                    <a:pt x="200" y="23"/>
                  </a:lnTo>
                  <a:lnTo>
                    <a:pt x="200" y="22"/>
                  </a:lnTo>
                  <a:lnTo>
                    <a:pt x="201" y="22"/>
                  </a:lnTo>
                  <a:lnTo>
                    <a:pt x="202" y="21"/>
                  </a:lnTo>
                  <a:lnTo>
                    <a:pt x="202" y="20"/>
                  </a:lnTo>
                  <a:lnTo>
                    <a:pt x="202" y="19"/>
                  </a:lnTo>
                  <a:lnTo>
                    <a:pt x="203" y="19"/>
                  </a:lnTo>
                  <a:lnTo>
                    <a:pt x="203" y="18"/>
                  </a:lnTo>
                  <a:lnTo>
                    <a:pt x="202" y="18"/>
                  </a:lnTo>
                  <a:lnTo>
                    <a:pt x="202" y="17"/>
                  </a:lnTo>
                  <a:lnTo>
                    <a:pt x="202" y="18"/>
                  </a:lnTo>
                  <a:lnTo>
                    <a:pt x="202" y="17"/>
                  </a:lnTo>
                  <a:lnTo>
                    <a:pt x="201" y="17"/>
                  </a:lnTo>
                  <a:lnTo>
                    <a:pt x="201" y="16"/>
                  </a:lnTo>
                  <a:lnTo>
                    <a:pt x="202" y="16"/>
                  </a:lnTo>
                  <a:lnTo>
                    <a:pt x="202" y="15"/>
                  </a:lnTo>
                  <a:lnTo>
                    <a:pt x="202" y="14"/>
                  </a:lnTo>
                  <a:lnTo>
                    <a:pt x="202" y="13"/>
                  </a:lnTo>
                  <a:lnTo>
                    <a:pt x="201" y="13"/>
                  </a:lnTo>
                  <a:lnTo>
                    <a:pt x="202" y="12"/>
                  </a:lnTo>
                  <a:lnTo>
                    <a:pt x="202" y="11"/>
                  </a:lnTo>
                  <a:lnTo>
                    <a:pt x="203" y="10"/>
                  </a:lnTo>
                  <a:lnTo>
                    <a:pt x="203" y="9"/>
                  </a:lnTo>
                  <a:lnTo>
                    <a:pt x="204" y="8"/>
                  </a:lnTo>
                  <a:lnTo>
                    <a:pt x="204" y="7"/>
                  </a:lnTo>
                  <a:lnTo>
                    <a:pt x="203" y="7"/>
                  </a:lnTo>
                  <a:lnTo>
                    <a:pt x="203" y="6"/>
                  </a:lnTo>
                  <a:lnTo>
                    <a:pt x="203" y="5"/>
                  </a:lnTo>
                  <a:lnTo>
                    <a:pt x="203" y="4"/>
                  </a:lnTo>
                  <a:lnTo>
                    <a:pt x="202" y="4"/>
                  </a:lnTo>
                  <a:lnTo>
                    <a:pt x="202" y="3"/>
                  </a:lnTo>
                  <a:lnTo>
                    <a:pt x="203" y="3"/>
                  </a:lnTo>
                  <a:lnTo>
                    <a:pt x="203" y="2"/>
                  </a:lnTo>
                  <a:lnTo>
                    <a:pt x="202" y="2"/>
                  </a:lnTo>
                  <a:lnTo>
                    <a:pt x="203" y="2"/>
                  </a:lnTo>
                  <a:lnTo>
                    <a:pt x="202" y="2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4" y="2"/>
                  </a:lnTo>
                  <a:lnTo>
                    <a:pt x="205" y="2"/>
                  </a:lnTo>
                  <a:lnTo>
                    <a:pt x="207" y="2"/>
                  </a:lnTo>
                  <a:lnTo>
                    <a:pt x="207" y="3"/>
                  </a:lnTo>
                  <a:lnTo>
                    <a:pt x="208" y="3"/>
                  </a:lnTo>
                  <a:lnTo>
                    <a:pt x="209" y="4"/>
                  </a:lnTo>
                  <a:lnTo>
                    <a:pt x="210" y="4"/>
                  </a:lnTo>
                  <a:lnTo>
                    <a:pt x="211" y="5"/>
                  </a:lnTo>
                  <a:lnTo>
                    <a:pt x="212" y="6"/>
                  </a:lnTo>
                  <a:lnTo>
                    <a:pt x="217" y="9"/>
                  </a:lnTo>
                  <a:lnTo>
                    <a:pt x="218" y="9"/>
                  </a:lnTo>
                  <a:lnTo>
                    <a:pt x="218" y="10"/>
                  </a:lnTo>
                  <a:lnTo>
                    <a:pt x="219" y="10"/>
                  </a:lnTo>
                  <a:lnTo>
                    <a:pt x="221" y="11"/>
                  </a:lnTo>
                  <a:lnTo>
                    <a:pt x="223" y="12"/>
                  </a:lnTo>
                  <a:lnTo>
                    <a:pt x="224" y="12"/>
                  </a:lnTo>
                  <a:lnTo>
                    <a:pt x="225" y="13"/>
                  </a:lnTo>
                  <a:lnTo>
                    <a:pt x="226" y="14"/>
                  </a:lnTo>
                  <a:lnTo>
                    <a:pt x="227" y="15"/>
                  </a:lnTo>
                  <a:lnTo>
                    <a:pt x="227" y="14"/>
                  </a:lnTo>
                  <a:lnTo>
                    <a:pt x="228" y="14"/>
                  </a:lnTo>
                  <a:lnTo>
                    <a:pt x="227" y="13"/>
                  </a:lnTo>
                  <a:lnTo>
                    <a:pt x="228" y="13"/>
                  </a:lnTo>
                  <a:lnTo>
                    <a:pt x="228" y="12"/>
                  </a:lnTo>
                  <a:lnTo>
                    <a:pt x="228" y="11"/>
                  </a:lnTo>
                  <a:lnTo>
                    <a:pt x="228" y="10"/>
                  </a:lnTo>
                  <a:lnTo>
                    <a:pt x="228" y="9"/>
                  </a:lnTo>
                  <a:lnTo>
                    <a:pt x="228" y="8"/>
                  </a:lnTo>
                  <a:lnTo>
                    <a:pt x="229" y="8"/>
                  </a:lnTo>
                  <a:lnTo>
                    <a:pt x="229" y="7"/>
                  </a:lnTo>
                  <a:lnTo>
                    <a:pt x="228" y="7"/>
                  </a:lnTo>
                  <a:lnTo>
                    <a:pt x="229" y="7"/>
                  </a:lnTo>
                  <a:lnTo>
                    <a:pt x="229" y="6"/>
                  </a:lnTo>
                  <a:lnTo>
                    <a:pt x="229" y="5"/>
                  </a:lnTo>
                  <a:lnTo>
                    <a:pt x="229" y="4"/>
                  </a:lnTo>
                  <a:lnTo>
                    <a:pt x="229" y="3"/>
                  </a:lnTo>
                  <a:lnTo>
                    <a:pt x="230" y="3"/>
                  </a:lnTo>
                  <a:lnTo>
                    <a:pt x="230" y="2"/>
                  </a:lnTo>
                  <a:lnTo>
                    <a:pt x="231" y="2"/>
                  </a:lnTo>
                  <a:lnTo>
                    <a:pt x="232" y="2"/>
                  </a:lnTo>
                  <a:lnTo>
                    <a:pt x="233" y="2"/>
                  </a:lnTo>
                  <a:lnTo>
                    <a:pt x="234" y="2"/>
                  </a:lnTo>
                  <a:lnTo>
                    <a:pt x="235" y="2"/>
                  </a:lnTo>
                  <a:lnTo>
                    <a:pt x="235" y="3"/>
                  </a:lnTo>
                  <a:lnTo>
                    <a:pt x="235" y="2"/>
                  </a:lnTo>
                  <a:lnTo>
                    <a:pt x="236" y="2"/>
                  </a:lnTo>
                  <a:lnTo>
                    <a:pt x="237" y="3"/>
                  </a:lnTo>
                  <a:lnTo>
                    <a:pt x="238" y="4"/>
                  </a:lnTo>
                  <a:lnTo>
                    <a:pt x="239" y="4"/>
                  </a:lnTo>
                  <a:lnTo>
                    <a:pt x="240" y="4"/>
                  </a:lnTo>
                  <a:lnTo>
                    <a:pt x="241" y="5"/>
                  </a:lnTo>
                  <a:lnTo>
                    <a:pt x="242" y="5"/>
                  </a:lnTo>
                  <a:lnTo>
                    <a:pt x="242" y="6"/>
                  </a:lnTo>
                  <a:lnTo>
                    <a:pt x="242" y="7"/>
                  </a:lnTo>
                  <a:lnTo>
                    <a:pt x="242" y="8"/>
                  </a:lnTo>
                  <a:lnTo>
                    <a:pt x="241" y="9"/>
                  </a:lnTo>
                  <a:lnTo>
                    <a:pt x="240" y="9"/>
                  </a:lnTo>
                  <a:lnTo>
                    <a:pt x="240" y="10"/>
                  </a:lnTo>
                  <a:lnTo>
                    <a:pt x="240" y="11"/>
                  </a:lnTo>
                  <a:lnTo>
                    <a:pt x="240" y="12"/>
                  </a:lnTo>
                  <a:lnTo>
                    <a:pt x="241" y="12"/>
                  </a:lnTo>
                  <a:lnTo>
                    <a:pt x="241" y="13"/>
                  </a:lnTo>
                  <a:lnTo>
                    <a:pt x="242" y="13"/>
                  </a:lnTo>
                  <a:lnTo>
                    <a:pt x="243" y="13"/>
                  </a:lnTo>
                  <a:lnTo>
                    <a:pt x="243" y="14"/>
                  </a:lnTo>
                  <a:lnTo>
                    <a:pt x="244" y="14"/>
                  </a:lnTo>
                  <a:lnTo>
                    <a:pt x="244" y="15"/>
                  </a:lnTo>
                  <a:lnTo>
                    <a:pt x="245" y="15"/>
                  </a:lnTo>
                  <a:lnTo>
                    <a:pt x="246" y="15"/>
                  </a:lnTo>
                  <a:lnTo>
                    <a:pt x="247" y="15"/>
                  </a:lnTo>
                  <a:lnTo>
                    <a:pt x="247" y="14"/>
                  </a:lnTo>
                  <a:lnTo>
                    <a:pt x="248" y="14"/>
                  </a:lnTo>
                  <a:lnTo>
                    <a:pt x="249" y="14"/>
                  </a:lnTo>
                  <a:lnTo>
                    <a:pt x="251" y="15"/>
                  </a:lnTo>
                  <a:lnTo>
                    <a:pt x="252" y="15"/>
                  </a:lnTo>
                  <a:lnTo>
                    <a:pt x="253" y="15"/>
                  </a:lnTo>
                  <a:lnTo>
                    <a:pt x="254" y="15"/>
                  </a:lnTo>
                  <a:lnTo>
                    <a:pt x="254" y="16"/>
                  </a:lnTo>
                  <a:lnTo>
                    <a:pt x="254" y="18"/>
                  </a:lnTo>
                  <a:lnTo>
                    <a:pt x="255" y="18"/>
                  </a:lnTo>
                  <a:lnTo>
                    <a:pt x="256" y="18"/>
                  </a:lnTo>
                  <a:lnTo>
                    <a:pt x="257" y="18"/>
                  </a:lnTo>
                  <a:lnTo>
                    <a:pt x="258" y="18"/>
                  </a:lnTo>
                  <a:lnTo>
                    <a:pt x="260" y="19"/>
                  </a:lnTo>
                  <a:lnTo>
                    <a:pt x="261" y="21"/>
                  </a:lnTo>
                  <a:lnTo>
                    <a:pt x="262" y="21"/>
                  </a:lnTo>
                  <a:lnTo>
                    <a:pt x="263" y="22"/>
                  </a:lnTo>
                  <a:lnTo>
                    <a:pt x="264" y="22"/>
                  </a:lnTo>
                  <a:lnTo>
                    <a:pt x="264" y="23"/>
                  </a:lnTo>
                  <a:lnTo>
                    <a:pt x="265" y="24"/>
                  </a:lnTo>
                  <a:lnTo>
                    <a:pt x="264" y="24"/>
                  </a:lnTo>
                  <a:lnTo>
                    <a:pt x="265" y="25"/>
                  </a:lnTo>
                  <a:lnTo>
                    <a:pt x="265" y="26"/>
                  </a:lnTo>
                  <a:lnTo>
                    <a:pt x="265" y="30"/>
                  </a:lnTo>
                  <a:lnTo>
                    <a:pt x="265" y="31"/>
                  </a:lnTo>
                  <a:lnTo>
                    <a:pt x="264" y="32"/>
                  </a:lnTo>
                  <a:lnTo>
                    <a:pt x="263" y="33"/>
                  </a:lnTo>
                  <a:lnTo>
                    <a:pt x="263" y="34"/>
                  </a:lnTo>
                  <a:lnTo>
                    <a:pt x="263" y="36"/>
                  </a:lnTo>
                  <a:lnTo>
                    <a:pt x="260" y="38"/>
                  </a:lnTo>
                  <a:lnTo>
                    <a:pt x="259" y="39"/>
                  </a:lnTo>
                  <a:lnTo>
                    <a:pt x="258" y="40"/>
                  </a:lnTo>
                  <a:lnTo>
                    <a:pt x="258" y="43"/>
                  </a:lnTo>
                  <a:lnTo>
                    <a:pt x="257" y="46"/>
                  </a:lnTo>
                  <a:lnTo>
                    <a:pt x="257" y="47"/>
                  </a:lnTo>
                  <a:lnTo>
                    <a:pt x="256" y="47"/>
                  </a:lnTo>
                  <a:lnTo>
                    <a:pt x="257" y="48"/>
                  </a:lnTo>
                  <a:lnTo>
                    <a:pt x="256" y="48"/>
                  </a:lnTo>
                  <a:lnTo>
                    <a:pt x="257" y="50"/>
                  </a:lnTo>
                  <a:lnTo>
                    <a:pt x="257" y="51"/>
                  </a:lnTo>
                  <a:lnTo>
                    <a:pt x="257" y="52"/>
                  </a:lnTo>
                  <a:lnTo>
                    <a:pt x="258" y="52"/>
                  </a:lnTo>
                  <a:lnTo>
                    <a:pt x="258" y="54"/>
                  </a:lnTo>
                  <a:lnTo>
                    <a:pt x="259" y="54"/>
                  </a:lnTo>
                  <a:lnTo>
                    <a:pt x="260" y="54"/>
                  </a:lnTo>
                  <a:lnTo>
                    <a:pt x="261" y="56"/>
                  </a:lnTo>
                  <a:lnTo>
                    <a:pt x="262" y="56"/>
                  </a:lnTo>
                  <a:lnTo>
                    <a:pt x="262" y="54"/>
                  </a:lnTo>
                  <a:lnTo>
                    <a:pt x="263" y="54"/>
                  </a:lnTo>
                  <a:lnTo>
                    <a:pt x="265" y="54"/>
                  </a:lnTo>
                  <a:lnTo>
                    <a:pt x="265" y="53"/>
                  </a:lnTo>
                  <a:lnTo>
                    <a:pt x="265" y="52"/>
                  </a:lnTo>
                  <a:lnTo>
                    <a:pt x="266" y="52"/>
                  </a:lnTo>
                  <a:lnTo>
                    <a:pt x="267" y="52"/>
                  </a:lnTo>
                  <a:lnTo>
                    <a:pt x="268" y="52"/>
                  </a:lnTo>
                  <a:lnTo>
                    <a:pt x="268" y="51"/>
                  </a:lnTo>
                  <a:lnTo>
                    <a:pt x="269" y="50"/>
                  </a:lnTo>
                  <a:lnTo>
                    <a:pt x="269" y="49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271" y="51"/>
                  </a:lnTo>
                  <a:lnTo>
                    <a:pt x="271" y="53"/>
                  </a:lnTo>
                  <a:lnTo>
                    <a:pt x="272" y="53"/>
                  </a:lnTo>
                  <a:lnTo>
                    <a:pt x="271" y="54"/>
                  </a:lnTo>
                  <a:lnTo>
                    <a:pt x="272" y="54"/>
                  </a:lnTo>
                  <a:lnTo>
                    <a:pt x="272" y="56"/>
                  </a:lnTo>
                  <a:lnTo>
                    <a:pt x="273" y="56"/>
                  </a:lnTo>
                  <a:lnTo>
                    <a:pt x="275" y="56"/>
                  </a:lnTo>
                  <a:lnTo>
                    <a:pt x="275" y="58"/>
                  </a:lnTo>
                  <a:lnTo>
                    <a:pt x="275" y="59"/>
                  </a:lnTo>
                  <a:lnTo>
                    <a:pt x="276" y="59"/>
                  </a:lnTo>
                  <a:lnTo>
                    <a:pt x="277" y="59"/>
                  </a:lnTo>
                  <a:lnTo>
                    <a:pt x="278" y="59"/>
                  </a:lnTo>
                  <a:lnTo>
                    <a:pt x="278" y="60"/>
                  </a:lnTo>
                  <a:lnTo>
                    <a:pt x="279" y="60"/>
                  </a:lnTo>
                  <a:lnTo>
                    <a:pt x="280" y="60"/>
                  </a:lnTo>
                  <a:lnTo>
                    <a:pt x="281" y="60"/>
                  </a:lnTo>
                  <a:lnTo>
                    <a:pt x="282" y="60"/>
                  </a:lnTo>
                  <a:lnTo>
                    <a:pt x="283" y="60"/>
                  </a:lnTo>
                  <a:lnTo>
                    <a:pt x="283" y="59"/>
                  </a:lnTo>
                  <a:lnTo>
                    <a:pt x="285" y="59"/>
                  </a:lnTo>
                  <a:lnTo>
                    <a:pt x="287" y="59"/>
                  </a:lnTo>
                  <a:lnTo>
                    <a:pt x="290" y="59"/>
                  </a:lnTo>
                  <a:lnTo>
                    <a:pt x="291" y="59"/>
                  </a:lnTo>
                  <a:lnTo>
                    <a:pt x="291" y="60"/>
                  </a:lnTo>
                  <a:lnTo>
                    <a:pt x="292" y="61"/>
                  </a:lnTo>
                  <a:lnTo>
                    <a:pt x="293" y="62"/>
                  </a:lnTo>
                  <a:lnTo>
                    <a:pt x="295" y="62"/>
                  </a:lnTo>
                  <a:lnTo>
                    <a:pt x="295" y="63"/>
                  </a:lnTo>
                  <a:lnTo>
                    <a:pt x="295" y="64"/>
                  </a:lnTo>
                  <a:lnTo>
                    <a:pt x="296" y="64"/>
                  </a:lnTo>
                  <a:lnTo>
                    <a:pt x="296" y="65"/>
                  </a:lnTo>
                  <a:lnTo>
                    <a:pt x="297" y="65"/>
                  </a:lnTo>
                  <a:lnTo>
                    <a:pt x="298" y="65"/>
                  </a:lnTo>
                  <a:lnTo>
                    <a:pt x="299" y="65"/>
                  </a:lnTo>
                  <a:lnTo>
                    <a:pt x="300" y="66"/>
                  </a:lnTo>
                  <a:lnTo>
                    <a:pt x="300" y="67"/>
                  </a:lnTo>
                  <a:lnTo>
                    <a:pt x="301" y="67"/>
                  </a:lnTo>
                  <a:lnTo>
                    <a:pt x="302" y="67"/>
                  </a:lnTo>
                  <a:lnTo>
                    <a:pt x="303" y="68"/>
                  </a:lnTo>
                  <a:lnTo>
                    <a:pt x="305" y="68"/>
                  </a:lnTo>
                  <a:lnTo>
                    <a:pt x="308" y="69"/>
                  </a:lnTo>
                  <a:lnTo>
                    <a:pt x="309" y="70"/>
                  </a:lnTo>
                  <a:lnTo>
                    <a:pt x="310" y="70"/>
                  </a:lnTo>
                  <a:lnTo>
                    <a:pt x="310" y="71"/>
                  </a:lnTo>
                  <a:lnTo>
                    <a:pt x="310" y="72"/>
                  </a:lnTo>
                  <a:lnTo>
                    <a:pt x="310" y="73"/>
                  </a:lnTo>
                  <a:lnTo>
                    <a:pt x="310" y="74"/>
                  </a:lnTo>
                  <a:lnTo>
                    <a:pt x="310" y="75"/>
                  </a:lnTo>
                  <a:lnTo>
                    <a:pt x="309" y="75"/>
                  </a:lnTo>
                  <a:lnTo>
                    <a:pt x="308" y="75"/>
                  </a:lnTo>
                  <a:lnTo>
                    <a:pt x="308" y="74"/>
                  </a:lnTo>
                  <a:lnTo>
                    <a:pt x="307" y="74"/>
                  </a:lnTo>
                  <a:lnTo>
                    <a:pt x="307" y="75"/>
                  </a:lnTo>
                  <a:lnTo>
                    <a:pt x="308" y="75"/>
                  </a:lnTo>
                  <a:lnTo>
                    <a:pt x="307" y="75"/>
                  </a:lnTo>
                  <a:lnTo>
                    <a:pt x="308" y="75"/>
                  </a:lnTo>
                  <a:lnTo>
                    <a:pt x="308" y="76"/>
                  </a:lnTo>
                  <a:lnTo>
                    <a:pt x="308" y="77"/>
                  </a:lnTo>
                  <a:lnTo>
                    <a:pt x="309" y="77"/>
                  </a:lnTo>
                  <a:lnTo>
                    <a:pt x="308" y="77"/>
                  </a:lnTo>
                  <a:lnTo>
                    <a:pt x="308" y="79"/>
                  </a:lnTo>
                  <a:lnTo>
                    <a:pt x="309" y="79"/>
                  </a:lnTo>
                  <a:lnTo>
                    <a:pt x="308" y="79"/>
                  </a:lnTo>
                  <a:lnTo>
                    <a:pt x="308" y="81"/>
                  </a:lnTo>
                  <a:lnTo>
                    <a:pt x="309" y="81"/>
                  </a:lnTo>
                  <a:lnTo>
                    <a:pt x="310" y="81"/>
                  </a:lnTo>
                  <a:lnTo>
                    <a:pt x="310" y="83"/>
                  </a:lnTo>
                  <a:lnTo>
                    <a:pt x="309" y="83"/>
                  </a:lnTo>
                  <a:lnTo>
                    <a:pt x="308" y="83"/>
                  </a:lnTo>
                  <a:lnTo>
                    <a:pt x="308" y="84"/>
                  </a:lnTo>
                  <a:lnTo>
                    <a:pt x="309" y="85"/>
                  </a:lnTo>
                  <a:lnTo>
                    <a:pt x="309" y="86"/>
                  </a:lnTo>
                  <a:lnTo>
                    <a:pt x="310" y="86"/>
                  </a:lnTo>
                  <a:lnTo>
                    <a:pt x="310" y="85"/>
                  </a:lnTo>
                  <a:lnTo>
                    <a:pt x="311" y="85"/>
                  </a:lnTo>
                  <a:lnTo>
                    <a:pt x="312" y="86"/>
                  </a:lnTo>
                  <a:lnTo>
                    <a:pt x="311" y="86"/>
                  </a:lnTo>
                  <a:lnTo>
                    <a:pt x="310" y="86"/>
                  </a:lnTo>
                  <a:lnTo>
                    <a:pt x="309" y="86"/>
                  </a:lnTo>
                  <a:lnTo>
                    <a:pt x="308" y="86"/>
                  </a:lnTo>
                  <a:lnTo>
                    <a:pt x="308" y="87"/>
                  </a:lnTo>
                  <a:lnTo>
                    <a:pt x="307" y="86"/>
                  </a:lnTo>
                  <a:lnTo>
                    <a:pt x="306" y="86"/>
                  </a:lnTo>
                  <a:lnTo>
                    <a:pt x="305" y="86"/>
                  </a:lnTo>
                  <a:lnTo>
                    <a:pt x="305" y="85"/>
                  </a:lnTo>
                  <a:lnTo>
                    <a:pt x="303" y="85"/>
                  </a:lnTo>
                  <a:lnTo>
                    <a:pt x="303" y="86"/>
                  </a:lnTo>
                  <a:lnTo>
                    <a:pt x="303" y="85"/>
                  </a:lnTo>
                  <a:lnTo>
                    <a:pt x="303" y="84"/>
                  </a:lnTo>
                  <a:lnTo>
                    <a:pt x="303" y="83"/>
                  </a:lnTo>
                  <a:lnTo>
                    <a:pt x="302" y="83"/>
                  </a:lnTo>
                  <a:lnTo>
                    <a:pt x="302" y="84"/>
                  </a:lnTo>
                  <a:lnTo>
                    <a:pt x="302" y="85"/>
                  </a:lnTo>
                  <a:lnTo>
                    <a:pt x="302" y="86"/>
                  </a:lnTo>
                  <a:lnTo>
                    <a:pt x="302" y="87"/>
                  </a:lnTo>
                  <a:lnTo>
                    <a:pt x="301" y="87"/>
                  </a:lnTo>
                  <a:lnTo>
                    <a:pt x="301" y="86"/>
                  </a:lnTo>
                  <a:lnTo>
                    <a:pt x="300" y="86"/>
                  </a:lnTo>
                  <a:lnTo>
                    <a:pt x="300" y="85"/>
                  </a:lnTo>
                  <a:lnTo>
                    <a:pt x="300" y="84"/>
                  </a:lnTo>
                  <a:lnTo>
                    <a:pt x="299" y="84"/>
                  </a:lnTo>
                  <a:lnTo>
                    <a:pt x="299" y="83"/>
                  </a:lnTo>
                  <a:lnTo>
                    <a:pt x="298" y="83"/>
                  </a:lnTo>
                  <a:lnTo>
                    <a:pt x="297" y="83"/>
                  </a:lnTo>
                  <a:lnTo>
                    <a:pt x="297" y="81"/>
                  </a:lnTo>
                  <a:lnTo>
                    <a:pt x="296" y="81"/>
                  </a:lnTo>
                  <a:lnTo>
                    <a:pt x="295" y="81"/>
                  </a:lnTo>
                  <a:lnTo>
                    <a:pt x="295" y="79"/>
                  </a:lnTo>
                  <a:lnTo>
                    <a:pt x="293" y="79"/>
                  </a:lnTo>
                  <a:lnTo>
                    <a:pt x="292" y="79"/>
                  </a:lnTo>
                  <a:lnTo>
                    <a:pt x="291" y="79"/>
                  </a:lnTo>
                  <a:lnTo>
                    <a:pt x="290" y="79"/>
                  </a:lnTo>
                  <a:lnTo>
                    <a:pt x="290" y="77"/>
                  </a:lnTo>
                  <a:lnTo>
                    <a:pt x="290" y="79"/>
                  </a:lnTo>
                  <a:lnTo>
                    <a:pt x="289" y="77"/>
                  </a:lnTo>
                  <a:lnTo>
                    <a:pt x="288" y="77"/>
                  </a:lnTo>
                  <a:lnTo>
                    <a:pt x="288" y="76"/>
                  </a:lnTo>
                  <a:lnTo>
                    <a:pt x="287" y="76"/>
                  </a:lnTo>
                  <a:lnTo>
                    <a:pt x="287" y="77"/>
                  </a:lnTo>
                  <a:lnTo>
                    <a:pt x="286" y="77"/>
                  </a:lnTo>
                  <a:lnTo>
                    <a:pt x="287" y="77"/>
                  </a:lnTo>
                  <a:lnTo>
                    <a:pt x="288" y="77"/>
                  </a:lnTo>
                  <a:lnTo>
                    <a:pt x="288" y="79"/>
                  </a:lnTo>
                  <a:lnTo>
                    <a:pt x="289" y="79"/>
                  </a:lnTo>
                  <a:lnTo>
                    <a:pt x="290" y="81"/>
                  </a:lnTo>
                  <a:lnTo>
                    <a:pt x="291" y="81"/>
                  </a:lnTo>
                  <a:lnTo>
                    <a:pt x="292" y="81"/>
                  </a:lnTo>
                  <a:lnTo>
                    <a:pt x="293" y="81"/>
                  </a:lnTo>
                  <a:lnTo>
                    <a:pt x="292" y="81"/>
                  </a:lnTo>
                  <a:lnTo>
                    <a:pt x="293" y="81"/>
                  </a:lnTo>
                  <a:lnTo>
                    <a:pt x="293" y="83"/>
                  </a:lnTo>
                  <a:lnTo>
                    <a:pt x="295" y="83"/>
                  </a:lnTo>
                  <a:lnTo>
                    <a:pt x="296" y="83"/>
                  </a:lnTo>
                  <a:lnTo>
                    <a:pt x="296" y="84"/>
                  </a:lnTo>
                  <a:lnTo>
                    <a:pt x="297" y="84"/>
                  </a:lnTo>
                  <a:lnTo>
                    <a:pt x="297" y="85"/>
                  </a:lnTo>
                  <a:lnTo>
                    <a:pt x="298" y="86"/>
                  </a:lnTo>
                  <a:lnTo>
                    <a:pt x="297" y="86"/>
                  </a:lnTo>
                  <a:lnTo>
                    <a:pt x="298" y="86"/>
                  </a:lnTo>
                  <a:lnTo>
                    <a:pt x="298" y="87"/>
                  </a:lnTo>
                  <a:lnTo>
                    <a:pt x="299" y="87"/>
                  </a:lnTo>
                  <a:lnTo>
                    <a:pt x="299" y="88"/>
                  </a:lnTo>
                  <a:lnTo>
                    <a:pt x="300" y="88"/>
                  </a:lnTo>
                  <a:lnTo>
                    <a:pt x="300" y="89"/>
                  </a:lnTo>
                  <a:lnTo>
                    <a:pt x="301" y="89"/>
                  </a:lnTo>
                  <a:lnTo>
                    <a:pt x="302" y="89"/>
                  </a:lnTo>
                  <a:lnTo>
                    <a:pt x="303" y="88"/>
                  </a:lnTo>
                  <a:lnTo>
                    <a:pt x="305" y="88"/>
                  </a:lnTo>
                  <a:lnTo>
                    <a:pt x="305" y="89"/>
                  </a:lnTo>
                  <a:lnTo>
                    <a:pt x="306" y="89"/>
                  </a:lnTo>
                  <a:lnTo>
                    <a:pt x="307" y="89"/>
                  </a:lnTo>
                  <a:lnTo>
                    <a:pt x="307" y="90"/>
                  </a:lnTo>
                  <a:lnTo>
                    <a:pt x="308" y="89"/>
                  </a:lnTo>
                  <a:lnTo>
                    <a:pt x="309" y="89"/>
                  </a:lnTo>
                  <a:lnTo>
                    <a:pt x="310" y="89"/>
                  </a:lnTo>
                  <a:lnTo>
                    <a:pt x="311" y="89"/>
                  </a:lnTo>
                  <a:lnTo>
                    <a:pt x="312" y="89"/>
                  </a:lnTo>
                  <a:lnTo>
                    <a:pt x="311" y="90"/>
                  </a:lnTo>
                  <a:lnTo>
                    <a:pt x="310" y="90"/>
                  </a:lnTo>
                  <a:lnTo>
                    <a:pt x="310" y="91"/>
                  </a:lnTo>
                  <a:lnTo>
                    <a:pt x="310" y="92"/>
                  </a:lnTo>
                  <a:lnTo>
                    <a:pt x="310" y="91"/>
                  </a:lnTo>
                  <a:lnTo>
                    <a:pt x="309" y="91"/>
                  </a:lnTo>
                  <a:lnTo>
                    <a:pt x="309" y="92"/>
                  </a:lnTo>
                  <a:lnTo>
                    <a:pt x="309" y="93"/>
                  </a:lnTo>
                  <a:lnTo>
                    <a:pt x="310" y="93"/>
                  </a:lnTo>
                  <a:lnTo>
                    <a:pt x="311" y="93"/>
                  </a:lnTo>
                  <a:lnTo>
                    <a:pt x="311" y="94"/>
                  </a:lnTo>
                  <a:lnTo>
                    <a:pt x="312" y="94"/>
                  </a:lnTo>
                  <a:lnTo>
                    <a:pt x="312" y="93"/>
                  </a:lnTo>
                  <a:lnTo>
                    <a:pt x="312" y="92"/>
                  </a:lnTo>
                  <a:lnTo>
                    <a:pt x="313" y="92"/>
                  </a:lnTo>
                  <a:lnTo>
                    <a:pt x="313" y="93"/>
                  </a:lnTo>
                  <a:lnTo>
                    <a:pt x="313" y="94"/>
                  </a:lnTo>
                  <a:lnTo>
                    <a:pt x="313" y="95"/>
                  </a:lnTo>
                  <a:lnTo>
                    <a:pt x="315" y="95"/>
                  </a:lnTo>
                  <a:lnTo>
                    <a:pt x="315" y="96"/>
                  </a:lnTo>
                  <a:lnTo>
                    <a:pt x="315" y="98"/>
                  </a:lnTo>
                  <a:lnTo>
                    <a:pt x="315" y="99"/>
                  </a:lnTo>
                  <a:lnTo>
                    <a:pt x="315" y="100"/>
                  </a:lnTo>
                  <a:lnTo>
                    <a:pt x="315" y="101"/>
                  </a:lnTo>
                  <a:lnTo>
                    <a:pt x="315" y="102"/>
                  </a:lnTo>
                  <a:lnTo>
                    <a:pt x="315" y="103"/>
                  </a:lnTo>
                  <a:lnTo>
                    <a:pt x="315" y="104"/>
                  </a:lnTo>
                  <a:lnTo>
                    <a:pt x="315" y="103"/>
                  </a:lnTo>
                  <a:lnTo>
                    <a:pt x="313" y="103"/>
                  </a:lnTo>
                  <a:lnTo>
                    <a:pt x="313" y="102"/>
                  </a:lnTo>
                  <a:lnTo>
                    <a:pt x="312" y="101"/>
                  </a:lnTo>
                  <a:lnTo>
                    <a:pt x="312" y="100"/>
                  </a:lnTo>
                  <a:lnTo>
                    <a:pt x="312" y="101"/>
                  </a:lnTo>
                  <a:lnTo>
                    <a:pt x="311" y="101"/>
                  </a:lnTo>
                  <a:lnTo>
                    <a:pt x="310" y="101"/>
                  </a:lnTo>
                  <a:lnTo>
                    <a:pt x="309" y="100"/>
                  </a:lnTo>
                  <a:lnTo>
                    <a:pt x="309" y="99"/>
                  </a:lnTo>
                  <a:lnTo>
                    <a:pt x="308" y="99"/>
                  </a:lnTo>
                  <a:lnTo>
                    <a:pt x="308" y="100"/>
                  </a:lnTo>
                  <a:lnTo>
                    <a:pt x="308" y="101"/>
                  </a:lnTo>
                  <a:lnTo>
                    <a:pt x="309" y="102"/>
                  </a:lnTo>
                  <a:lnTo>
                    <a:pt x="308" y="102"/>
                  </a:lnTo>
                  <a:lnTo>
                    <a:pt x="308" y="101"/>
                  </a:lnTo>
                  <a:lnTo>
                    <a:pt x="307" y="102"/>
                  </a:lnTo>
                  <a:lnTo>
                    <a:pt x="307" y="101"/>
                  </a:lnTo>
                  <a:lnTo>
                    <a:pt x="306" y="101"/>
                  </a:lnTo>
                  <a:lnTo>
                    <a:pt x="306" y="102"/>
                  </a:lnTo>
                  <a:lnTo>
                    <a:pt x="306" y="103"/>
                  </a:lnTo>
                  <a:lnTo>
                    <a:pt x="307" y="103"/>
                  </a:lnTo>
                  <a:lnTo>
                    <a:pt x="307" y="102"/>
                  </a:lnTo>
                  <a:lnTo>
                    <a:pt x="308" y="103"/>
                  </a:lnTo>
                  <a:lnTo>
                    <a:pt x="309" y="103"/>
                  </a:lnTo>
                  <a:lnTo>
                    <a:pt x="309" y="104"/>
                  </a:lnTo>
                  <a:lnTo>
                    <a:pt x="309" y="103"/>
                  </a:lnTo>
                  <a:lnTo>
                    <a:pt x="309" y="104"/>
                  </a:lnTo>
                  <a:lnTo>
                    <a:pt x="310" y="104"/>
                  </a:lnTo>
                  <a:lnTo>
                    <a:pt x="309" y="104"/>
                  </a:lnTo>
                  <a:lnTo>
                    <a:pt x="309" y="105"/>
                  </a:lnTo>
                  <a:lnTo>
                    <a:pt x="308" y="105"/>
                  </a:lnTo>
                  <a:lnTo>
                    <a:pt x="309" y="106"/>
                  </a:lnTo>
                  <a:lnTo>
                    <a:pt x="310" y="106"/>
                  </a:lnTo>
                  <a:lnTo>
                    <a:pt x="310" y="105"/>
                  </a:lnTo>
                  <a:lnTo>
                    <a:pt x="311" y="105"/>
                  </a:lnTo>
                  <a:lnTo>
                    <a:pt x="311" y="106"/>
                  </a:lnTo>
                  <a:lnTo>
                    <a:pt x="310" y="106"/>
                  </a:lnTo>
                  <a:lnTo>
                    <a:pt x="311" y="106"/>
                  </a:lnTo>
                  <a:lnTo>
                    <a:pt x="311" y="107"/>
                  </a:lnTo>
                  <a:lnTo>
                    <a:pt x="312" y="107"/>
                  </a:lnTo>
                  <a:lnTo>
                    <a:pt x="313" y="107"/>
                  </a:lnTo>
                  <a:lnTo>
                    <a:pt x="312" y="107"/>
                  </a:lnTo>
                  <a:lnTo>
                    <a:pt x="313" y="107"/>
                  </a:lnTo>
                  <a:lnTo>
                    <a:pt x="312" y="107"/>
                  </a:lnTo>
                  <a:lnTo>
                    <a:pt x="311" y="107"/>
                  </a:lnTo>
                  <a:lnTo>
                    <a:pt x="310" y="107"/>
                  </a:lnTo>
                  <a:lnTo>
                    <a:pt x="310" y="109"/>
                  </a:lnTo>
                  <a:lnTo>
                    <a:pt x="309" y="109"/>
                  </a:lnTo>
                  <a:lnTo>
                    <a:pt x="308" y="109"/>
                  </a:lnTo>
                  <a:lnTo>
                    <a:pt x="307" y="109"/>
                  </a:lnTo>
                  <a:lnTo>
                    <a:pt x="306" y="109"/>
                  </a:lnTo>
                  <a:lnTo>
                    <a:pt x="305" y="109"/>
                  </a:lnTo>
                  <a:lnTo>
                    <a:pt x="305" y="107"/>
                  </a:lnTo>
                  <a:lnTo>
                    <a:pt x="305" y="109"/>
                  </a:lnTo>
                  <a:lnTo>
                    <a:pt x="305" y="107"/>
                  </a:lnTo>
                  <a:lnTo>
                    <a:pt x="303" y="107"/>
                  </a:lnTo>
                  <a:lnTo>
                    <a:pt x="302" y="107"/>
                  </a:lnTo>
                  <a:lnTo>
                    <a:pt x="302" y="106"/>
                  </a:lnTo>
                  <a:lnTo>
                    <a:pt x="301" y="105"/>
                  </a:lnTo>
                  <a:lnTo>
                    <a:pt x="300" y="105"/>
                  </a:lnTo>
                  <a:lnTo>
                    <a:pt x="300" y="104"/>
                  </a:lnTo>
                  <a:lnTo>
                    <a:pt x="299" y="104"/>
                  </a:lnTo>
                  <a:lnTo>
                    <a:pt x="299" y="103"/>
                  </a:lnTo>
                  <a:lnTo>
                    <a:pt x="298" y="103"/>
                  </a:lnTo>
                  <a:lnTo>
                    <a:pt x="298" y="102"/>
                  </a:lnTo>
                  <a:lnTo>
                    <a:pt x="297" y="102"/>
                  </a:lnTo>
                  <a:lnTo>
                    <a:pt x="296" y="102"/>
                  </a:lnTo>
                  <a:lnTo>
                    <a:pt x="296" y="101"/>
                  </a:lnTo>
                  <a:lnTo>
                    <a:pt x="295" y="101"/>
                  </a:lnTo>
                  <a:lnTo>
                    <a:pt x="295" y="100"/>
                  </a:lnTo>
                  <a:lnTo>
                    <a:pt x="295" y="101"/>
                  </a:lnTo>
                  <a:lnTo>
                    <a:pt x="295" y="100"/>
                  </a:lnTo>
                  <a:lnTo>
                    <a:pt x="295" y="99"/>
                  </a:lnTo>
                  <a:lnTo>
                    <a:pt x="293" y="99"/>
                  </a:lnTo>
                  <a:lnTo>
                    <a:pt x="293" y="98"/>
                  </a:lnTo>
                  <a:lnTo>
                    <a:pt x="292" y="98"/>
                  </a:lnTo>
                  <a:lnTo>
                    <a:pt x="292" y="97"/>
                  </a:lnTo>
                  <a:lnTo>
                    <a:pt x="291" y="97"/>
                  </a:lnTo>
                  <a:lnTo>
                    <a:pt x="291" y="96"/>
                  </a:lnTo>
                  <a:lnTo>
                    <a:pt x="291" y="97"/>
                  </a:lnTo>
                  <a:lnTo>
                    <a:pt x="290" y="97"/>
                  </a:lnTo>
                  <a:lnTo>
                    <a:pt x="290" y="96"/>
                  </a:lnTo>
                  <a:lnTo>
                    <a:pt x="290" y="97"/>
                  </a:lnTo>
                  <a:lnTo>
                    <a:pt x="290" y="98"/>
                  </a:lnTo>
                  <a:lnTo>
                    <a:pt x="291" y="99"/>
                  </a:lnTo>
                  <a:lnTo>
                    <a:pt x="292" y="99"/>
                  </a:lnTo>
                  <a:lnTo>
                    <a:pt x="293" y="99"/>
                  </a:lnTo>
                  <a:lnTo>
                    <a:pt x="293" y="100"/>
                  </a:lnTo>
                  <a:lnTo>
                    <a:pt x="293" y="101"/>
                  </a:lnTo>
                  <a:lnTo>
                    <a:pt x="295" y="102"/>
                  </a:lnTo>
                  <a:lnTo>
                    <a:pt x="295" y="103"/>
                  </a:lnTo>
                  <a:lnTo>
                    <a:pt x="296" y="103"/>
                  </a:lnTo>
                  <a:lnTo>
                    <a:pt x="296" y="104"/>
                  </a:lnTo>
                  <a:lnTo>
                    <a:pt x="297" y="104"/>
                  </a:lnTo>
                  <a:lnTo>
                    <a:pt x="297" y="105"/>
                  </a:lnTo>
                  <a:lnTo>
                    <a:pt x="298" y="105"/>
                  </a:lnTo>
                  <a:lnTo>
                    <a:pt x="298" y="106"/>
                  </a:lnTo>
                  <a:lnTo>
                    <a:pt x="299" y="106"/>
                  </a:lnTo>
                  <a:lnTo>
                    <a:pt x="299" y="107"/>
                  </a:lnTo>
                  <a:lnTo>
                    <a:pt x="300" y="107"/>
                  </a:lnTo>
                  <a:lnTo>
                    <a:pt x="301" y="107"/>
                  </a:lnTo>
                  <a:lnTo>
                    <a:pt x="302" y="107"/>
                  </a:lnTo>
                  <a:lnTo>
                    <a:pt x="302" y="109"/>
                  </a:lnTo>
                  <a:lnTo>
                    <a:pt x="303" y="107"/>
                  </a:lnTo>
                  <a:lnTo>
                    <a:pt x="302" y="107"/>
                  </a:lnTo>
                  <a:lnTo>
                    <a:pt x="303" y="107"/>
                  </a:lnTo>
                  <a:lnTo>
                    <a:pt x="303" y="109"/>
                  </a:lnTo>
                  <a:lnTo>
                    <a:pt x="305" y="109"/>
                  </a:lnTo>
                  <a:lnTo>
                    <a:pt x="303" y="109"/>
                  </a:lnTo>
                  <a:lnTo>
                    <a:pt x="305" y="109"/>
                  </a:lnTo>
                  <a:lnTo>
                    <a:pt x="305" y="111"/>
                  </a:lnTo>
                  <a:lnTo>
                    <a:pt x="306" y="111"/>
                  </a:lnTo>
                  <a:lnTo>
                    <a:pt x="307" y="111"/>
                  </a:lnTo>
                  <a:lnTo>
                    <a:pt x="308" y="111"/>
                  </a:lnTo>
                  <a:lnTo>
                    <a:pt x="307" y="111"/>
                  </a:lnTo>
                  <a:lnTo>
                    <a:pt x="308" y="111"/>
                  </a:lnTo>
                  <a:lnTo>
                    <a:pt x="307" y="111"/>
                  </a:lnTo>
                  <a:lnTo>
                    <a:pt x="308" y="111"/>
                  </a:lnTo>
                  <a:lnTo>
                    <a:pt x="309" y="111"/>
                  </a:lnTo>
                  <a:lnTo>
                    <a:pt x="310" y="111"/>
                  </a:lnTo>
                  <a:lnTo>
                    <a:pt x="311" y="111"/>
                  </a:lnTo>
                  <a:lnTo>
                    <a:pt x="311" y="109"/>
                  </a:lnTo>
                  <a:lnTo>
                    <a:pt x="311" y="111"/>
                  </a:lnTo>
                  <a:lnTo>
                    <a:pt x="311" y="109"/>
                  </a:lnTo>
                  <a:lnTo>
                    <a:pt x="312" y="109"/>
                  </a:lnTo>
                  <a:lnTo>
                    <a:pt x="312" y="111"/>
                  </a:lnTo>
                  <a:lnTo>
                    <a:pt x="311" y="111"/>
                  </a:lnTo>
                  <a:lnTo>
                    <a:pt x="312" y="111"/>
                  </a:lnTo>
                  <a:lnTo>
                    <a:pt x="312" y="112"/>
                  </a:lnTo>
                  <a:lnTo>
                    <a:pt x="312" y="113"/>
                  </a:lnTo>
                  <a:lnTo>
                    <a:pt x="311" y="113"/>
                  </a:lnTo>
                  <a:lnTo>
                    <a:pt x="311" y="114"/>
                  </a:lnTo>
                  <a:lnTo>
                    <a:pt x="312" y="114"/>
                  </a:lnTo>
                  <a:lnTo>
                    <a:pt x="312" y="113"/>
                  </a:lnTo>
                  <a:lnTo>
                    <a:pt x="313" y="113"/>
                  </a:lnTo>
                  <a:lnTo>
                    <a:pt x="313" y="112"/>
                  </a:lnTo>
                  <a:lnTo>
                    <a:pt x="315" y="112"/>
                  </a:lnTo>
                  <a:lnTo>
                    <a:pt x="315" y="113"/>
                  </a:lnTo>
                  <a:lnTo>
                    <a:pt x="315" y="114"/>
                  </a:lnTo>
                  <a:lnTo>
                    <a:pt x="316" y="114"/>
                  </a:lnTo>
                  <a:lnTo>
                    <a:pt x="316" y="113"/>
                  </a:lnTo>
                  <a:lnTo>
                    <a:pt x="316" y="114"/>
                  </a:lnTo>
                  <a:lnTo>
                    <a:pt x="317" y="114"/>
                  </a:lnTo>
                  <a:lnTo>
                    <a:pt x="317" y="115"/>
                  </a:lnTo>
                  <a:lnTo>
                    <a:pt x="316" y="114"/>
                  </a:lnTo>
                  <a:lnTo>
                    <a:pt x="316" y="115"/>
                  </a:lnTo>
                  <a:lnTo>
                    <a:pt x="315" y="115"/>
                  </a:lnTo>
                  <a:lnTo>
                    <a:pt x="315" y="116"/>
                  </a:lnTo>
                  <a:lnTo>
                    <a:pt x="315" y="117"/>
                  </a:lnTo>
                  <a:lnTo>
                    <a:pt x="316" y="116"/>
                  </a:lnTo>
                  <a:lnTo>
                    <a:pt x="317" y="116"/>
                  </a:lnTo>
                  <a:lnTo>
                    <a:pt x="317" y="115"/>
                  </a:lnTo>
                  <a:lnTo>
                    <a:pt x="318" y="116"/>
                  </a:lnTo>
                  <a:lnTo>
                    <a:pt x="318" y="120"/>
                  </a:lnTo>
                  <a:lnTo>
                    <a:pt x="318" y="121"/>
                  </a:lnTo>
                  <a:lnTo>
                    <a:pt x="318" y="122"/>
                  </a:lnTo>
                  <a:lnTo>
                    <a:pt x="317" y="122"/>
                  </a:lnTo>
                  <a:lnTo>
                    <a:pt x="317" y="121"/>
                  </a:lnTo>
                  <a:lnTo>
                    <a:pt x="316" y="121"/>
                  </a:lnTo>
                  <a:lnTo>
                    <a:pt x="316" y="122"/>
                  </a:lnTo>
                  <a:lnTo>
                    <a:pt x="315" y="123"/>
                  </a:lnTo>
                  <a:lnTo>
                    <a:pt x="315" y="124"/>
                  </a:lnTo>
                  <a:lnTo>
                    <a:pt x="313" y="125"/>
                  </a:lnTo>
                  <a:lnTo>
                    <a:pt x="313" y="124"/>
                  </a:lnTo>
                  <a:lnTo>
                    <a:pt x="312" y="124"/>
                  </a:lnTo>
                  <a:lnTo>
                    <a:pt x="312" y="123"/>
                  </a:lnTo>
                  <a:lnTo>
                    <a:pt x="311" y="123"/>
                  </a:lnTo>
                  <a:lnTo>
                    <a:pt x="311" y="122"/>
                  </a:lnTo>
                  <a:lnTo>
                    <a:pt x="308" y="121"/>
                  </a:lnTo>
                  <a:lnTo>
                    <a:pt x="307" y="120"/>
                  </a:lnTo>
                  <a:lnTo>
                    <a:pt x="307" y="119"/>
                  </a:lnTo>
                  <a:lnTo>
                    <a:pt x="306" y="119"/>
                  </a:lnTo>
                  <a:lnTo>
                    <a:pt x="306" y="120"/>
                  </a:lnTo>
                  <a:lnTo>
                    <a:pt x="305" y="120"/>
                  </a:lnTo>
                  <a:lnTo>
                    <a:pt x="305" y="119"/>
                  </a:lnTo>
                  <a:lnTo>
                    <a:pt x="303" y="118"/>
                  </a:lnTo>
                  <a:lnTo>
                    <a:pt x="303" y="117"/>
                  </a:lnTo>
                  <a:lnTo>
                    <a:pt x="303" y="116"/>
                  </a:lnTo>
                  <a:lnTo>
                    <a:pt x="303" y="115"/>
                  </a:lnTo>
                  <a:lnTo>
                    <a:pt x="303" y="114"/>
                  </a:lnTo>
                  <a:lnTo>
                    <a:pt x="302" y="114"/>
                  </a:lnTo>
                  <a:lnTo>
                    <a:pt x="302" y="113"/>
                  </a:lnTo>
                  <a:lnTo>
                    <a:pt x="301" y="112"/>
                  </a:lnTo>
                  <a:lnTo>
                    <a:pt x="300" y="112"/>
                  </a:lnTo>
                  <a:lnTo>
                    <a:pt x="299" y="113"/>
                  </a:lnTo>
                  <a:lnTo>
                    <a:pt x="298" y="113"/>
                  </a:lnTo>
                  <a:lnTo>
                    <a:pt x="297" y="113"/>
                  </a:lnTo>
                  <a:lnTo>
                    <a:pt x="297" y="114"/>
                  </a:lnTo>
                  <a:lnTo>
                    <a:pt x="296" y="114"/>
                  </a:lnTo>
                  <a:lnTo>
                    <a:pt x="297" y="114"/>
                  </a:lnTo>
                  <a:lnTo>
                    <a:pt x="296" y="114"/>
                  </a:lnTo>
                  <a:lnTo>
                    <a:pt x="296" y="115"/>
                  </a:lnTo>
                  <a:lnTo>
                    <a:pt x="297" y="115"/>
                  </a:lnTo>
                  <a:lnTo>
                    <a:pt x="296" y="115"/>
                  </a:lnTo>
                  <a:lnTo>
                    <a:pt x="295" y="115"/>
                  </a:lnTo>
                  <a:lnTo>
                    <a:pt x="295" y="114"/>
                  </a:lnTo>
                  <a:lnTo>
                    <a:pt x="295" y="113"/>
                  </a:lnTo>
                  <a:lnTo>
                    <a:pt x="293" y="113"/>
                  </a:lnTo>
                  <a:lnTo>
                    <a:pt x="292" y="113"/>
                  </a:lnTo>
                  <a:lnTo>
                    <a:pt x="291" y="113"/>
                  </a:lnTo>
                  <a:lnTo>
                    <a:pt x="290" y="113"/>
                  </a:lnTo>
                  <a:lnTo>
                    <a:pt x="291" y="113"/>
                  </a:lnTo>
                  <a:lnTo>
                    <a:pt x="291" y="112"/>
                  </a:lnTo>
                  <a:lnTo>
                    <a:pt x="290" y="112"/>
                  </a:lnTo>
                  <a:lnTo>
                    <a:pt x="290" y="113"/>
                  </a:lnTo>
                  <a:lnTo>
                    <a:pt x="289" y="113"/>
                  </a:lnTo>
                  <a:lnTo>
                    <a:pt x="289" y="114"/>
                  </a:lnTo>
                  <a:lnTo>
                    <a:pt x="288" y="114"/>
                  </a:lnTo>
                  <a:lnTo>
                    <a:pt x="289" y="114"/>
                  </a:lnTo>
                  <a:lnTo>
                    <a:pt x="288" y="114"/>
                  </a:lnTo>
                  <a:lnTo>
                    <a:pt x="287" y="114"/>
                  </a:lnTo>
                  <a:lnTo>
                    <a:pt x="286" y="114"/>
                  </a:lnTo>
                  <a:lnTo>
                    <a:pt x="286" y="113"/>
                  </a:lnTo>
                  <a:lnTo>
                    <a:pt x="285" y="113"/>
                  </a:lnTo>
                  <a:lnTo>
                    <a:pt x="285" y="112"/>
                  </a:lnTo>
                  <a:lnTo>
                    <a:pt x="285" y="111"/>
                  </a:lnTo>
                  <a:lnTo>
                    <a:pt x="283" y="111"/>
                  </a:lnTo>
                  <a:lnTo>
                    <a:pt x="283" y="112"/>
                  </a:lnTo>
                  <a:lnTo>
                    <a:pt x="282" y="113"/>
                  </a:lnTo>
                  <a:lnTo>
                    <a:pt x="282" y="114"/>
                  </a:lnTo>
                  <a:lnTo>
                    <a:pt x="281" y="113"/>
                  </a:lnTo>
                  <a:lnTo>
                    <a:pt x="281" y="112"/>
                  </a:lnTo>
                  <a:lnTo>
                    <a:pt x="281" y="111"/>
                  </a:lnTo>
                  <a:lnTo>
                    <a:pt x="280" y="111"/>
                  </a:lnTo>
                  <a:lnTo>
                    <a:pt x="279" y="111"/>
                  </a:lnTo>
                  <a:lnTo>
                    <a:pt x="279" y="112"/>
                  </a:lnTo>
                  <a:lnTo>
                    <a:pt x="278" y="112"/>
                  </a:lnTo>
                  <a:lnTo>
                    <a:pt x="277" y="112"/>
                  </a:lnTo>
                  <a:lnTo>
                    <a:pt x="276" y="112"/>
                  </a:lnTo>
                  <a:lnTo>
                    <a:pt x="275" y="112"/>
                  </a:lnTo>
                  <a:lnTo>
                    <a:pt x="273" y="112"/>
                  </a:lnTo>
                  <a:lnTo>
                    <a:pt x="273" y="113"/>
                  </a:lnTo>
                  <a:lnTo>
                    <a:pt x="273" y="112"/>
                  </a:lnTo>
                  <a:lnTo>
                    <a:pt x="272" y="113"/>
                  </a:lnTo>
                  <a:lnTo>
                    <a:pt x="272" y="114"/>
                  </a:lnTo>
                  <a:lnTo>
                    <a:pt x="272" y="113"/>
                  </a:lnTo>
                  <a:lnTo>
                    <a:pt x="272" y="114"/>
                  </a:lnTo>
                  <a:lnTo>
                    <a:pt x="272" y="113"/>
                  </a:lnTo>
                  <a:lnTo>
                    <a:pt x="273" y="113"/>
                  </a:lnTo>
                  <a:lnTo>
                    <a:pt x="273" y="114"/>
                  </a:lnTo>
                  <a:lnTo>
                    <a:pt x="273" y="115"/>
                  </a:lnTo>
                  <a:lnTo>
                    <a:pt x="273" y="114"/>
                  </a:lnTo>
                  <a:lnTo>
                    <a:pt x="275" y="114"/>
                  </a:lnTo>
                  <a:lnTo>
                    <a:pt x="275" y="113"/>
                  </a:lnTo>
                  <a:lnTo>
                    <a:pt x="275" y="114"/>
                  </a:lnTo>
                  <a:lnTo>
                    <a:pt x="276" y="114"/>
                  </a:lnTo>
                  <a:lnTo>
                    <a:pt x="277" y="114"/>
                  </a:lnTo>
                  <a:lnTo>
                    <a:pt x="277" y="113"/>
                  </a:lnTo>
                  <a:lnTo>
                    <a:pt x="278" y="113"/>
                  </a:lnTo>
                  <a:lnTo>
                    <a:pt x="279" y="113"/>
                  </a:lnTo>
                  <a:lnTo>
                    <a:pt x="280" y="112"/>
                  </a:lnTo>
                  <a:lnTo>
                    <a:pt x="281" y="113"/>
                  </a:lnTo>
                  <a:lnTo>
                    <a:pt x="281" y="114"/>
                  </a:lnTo>
                  <a:lnTo>
                    <a:pt x="282" y="114"/>
                  </a:lnTo>
                  <a:lnTo>
                    <a:pt x="283" y="114"/>
                  </a:lnTo>
                  <a:lnTo>
                    <a:pt x="283" y="113"/>
                  </a:lnTo>
                  <a:lnTo>
                    <a:pt x="283" y="112"/>
                  </a:lnTo>
                  <a:lnTo>
                    <a:pt x="283" y="111"/>
                  </a:lnTo>
                  <a:lnTo>
                    <a:pt x="285" y="111"/>
                  </a:lnTo>
                  <a:lnTo>
                    <a:pt x="285" y="112"/>
                  </a:lnTo>
                  <a:lnTo>
                    <a:pt x="285" y="113"/>
                  </a:lnTo>
                  <a:lnTo>
                    <a:pt x="285" y="114"/>
                  </a:lnTo>
                  <a:lnTo>
                    <a:pt x="285" y="115"/>
                  </a:lnTo>
                  <a:lnTo>
                    <a:pt x="286" y="115"/>
                  </a:lnTo>
                  <a:lnTo>
                    <a:pt x="287" y="115"/>
                  </a:lnTo>
                  <a:lnTo>
                    <a:pt x="288" y="115"/>
                  </a:lnTo>
                  <a:lnTo>
                    <a:pt x="289" y="116"/>
                  </a:lnTo>
                  <a:lnTo>
                    <a:pt x="290" y="116"/>
                  </a:lnTo>
                  <a:lnTo>
                    <a:pt x="291" y="116"/>
                  </a:lnTo>
                  <a:lnTo>
                    <a:pt x="291" y="115"/>
                  </a:lnTo>
                  <a:lnTo>
                    <a:pt x="292" y="115"/>
                  </a:lnTo>
                  <a:lnTo>
                    <a:pt x="293" y="115"/>
                  </a:lnTo>
                  <a:lnTo>
                    <a:pt x="295" y="115"/>
                  </a:lnTo>
                  <a:lnTo>
                    <a:pt x="295" y="116"/>
                  </a:lnTo>
                  <a:lnTo>
                    <a:pt x="296" y="117"/>
                  </a:lnTo>
                  <a:lnTo>
                    <a:pt x="297" y="117"/>
                  </a:lnTo>
                  <a:lnTo>
                    <a:pt x="297" y="118"/>
                  </a:lnTo>
                  <a:lnTo>
                    <a:pt x="298" y="118"/>
                  </a:lnTo>
                  <a:lnTo>
                    <a:pt x="298" y="117"/>
                  </a:lnTo>
                  <a:lnTo>
                    <a:pt x="299" y="116"/>
                  </a:lnTo>
                  <a:lnTo>
                    <a:pt x="298" y="116"/>
                  </a:lnTo>
                  <a:lnTo>
                    <a:pt x="299" y="116"/>
                  </a:lnTo>
                  <a:lnTo>
                    <a:pt x="298" y="116"/>
                  </a:lnTo>
                  <a:lnTo>
                    <a:pt x="299" y="116"/>
                  </a:lnTo>
                  <a:lnTo>
                    <a:pt x="299" y="115"/>
                  </a:lnTo>
                  <a:lnTo>
                    <a:pt x="299" y="114"/>
                  </a:lnTo>
                  <a:lnTo>
                    <a:pt x="300" y="114"/>
                  </a:lnTo>
                  <a:lnTo>
                    <a:pt x="300" y="115"/>
                  </a:lnTo>
                  <a:lnTo>
                    <a:pt x="300" y="116"/>
                  </a:lnTo>
                  <a:lnTo>
                    <a:pt x="300" y="117"/>
                  </a:lnTo>
                  <a:lnTo>
                    <a:pt x="301" y="117"/>
                  </a:lnTo>
                  <a:lnTo>
                    <a:pt x="301" y="118"/>
                  </a:lnTo>
                  <a:lnTo>
                    <a:pt x="301" y="119"/>
                  </a:lnTo>
                  <a:lnTo>
                    <a:pt x="302" y="119"/>
                  </a:lnTo>
                  <a:lnTo>
                    <a:pt x="302" y="120"/>
                  </a:lnTo>
                  <a:lnTo>
                    <a:pt x="302" y="121"/>
                  </a:lnTo>
                  <a:lnTo>
                    <a:pt x="302" y="122"/>
                  </a:lnTo>
                  <a:lnTo>
                    <a:pt x="302" y="123"/>
                  </a:lnTo>
                  <a:lnTo>
                    <a:pt x="303" y="123"/>
                  </a:lnTo>
                  <a:lnTo>
                    <a:pt x="305" y="123"/>
                  </a:lnTo>
                  <a:lnTo>
                    <a:pt x="306" y="123"/>
                  </a:lnTo>
                  <a:lnTo>
                    <a:pt x="306" y="124"/>
                  </a:lnTo>
                  <a:lnTo>
                    <a:pt x="305" y="124"/>
                  </a:lnTo>
                  <a:lnTo>
                    <a:pt x="306" y="124"/>
                  </a:lnTo>
                  <a:lnTo>
                    <a:pt x="306" y="125"/>
                  </a:lnTo>
                  <a:lnTo>
                    <a:pt x="306" y="124"/>
                  </a:lnTo>
                  <a:lnTo>
                    <a:pt x="307" y="124"/>
                  </a:lnTo>
                  <a:lnTo>
                    <a:pt x="307" y="125"/>
                  </a:lnTo>
                  <a:lnTo>
                    <a:pt x="308" y="125"/>
                  </a:lnTo>
                  <a:lnTo>
                    <a:pt x="309" y="125"/>
                  </a:lnTo>
                  <a:lnTo>
                    <a:pt x="309" y="126"/>
                  </a:lnTo>
                  <a:lnTo>
                    <a:pt x="310" y="126"/>
                  </a:lnTo>
                  <a:lnTo>
                    <a:pt x="311" y="126"/>
                  </a:lnTo>
                  <a:lnTo>
                    <a:pt x="311" y="127"/>
                  </a:lnTo>
                  <a:lnTo>
                    <a:pt x="310" y="127"/>
                  </a:lnTo>
                  <a:lnTo>
                    <a:pt x="310" y="128"/>
                  </a:lnTo>
                  <a:lnTo>
                    <a:pt x="311" y="128"/>
                  </a:lnTo>
                  <a:lnTo>
                    <a:pt x="310" y="129"/>
                  </a:lnTo>
                  <a:lnTo>
                    <a:pt x="311" y="129"/>
                  </a:lnTo>
                  <a:lnTo>
                    <a:pt x="310" y="129"/>
                  </a:lnTo>
                  <a:lnTo>
                    <a:pt x="310" y="130"/>
                  </a:lnTo>
                  <a:lnTo>
                    <a:pt x="310" y="129"/>
                  </a:lnTo>
                  <a:lnTo>
                    <a:pt x="311" y="129"/>
                  </a:lnTo>
                  <a:lnTo>
                    <a:pt x="311" y="128"/>
                  </a:lnTo>
                  <a:lnTo>
                    <a:pt x="312" y="129"/>
                  </a:lnTo>
                  <a:lnTo>
                    <a:pt x="312" y="130"/>
                  </a:lnTo>
                  <a:lnTo>
                    <a:pt x="311" y="130"/>
                  </a:lnTo>
                  <a:lnTo>
                    <a:pt x="311" y="131"/>
                  </a:lnTo>
                  <a:lnTo>
                    <a:pt x="312" y="131"/>
                  </a:lnTo>
                  <a:lnTo>
                    <a:pt x="312" y="130"/>
                  </a:lnTo>
                  <a:lnTo>
                    <a:pt x="313" y="130"/>
                  </a:lnTo>
                  <a:lnTo>
                    <a:pt x="313" y="129"/>
                  </a:lnTo>
                  <a:lnTo>
                    <a:pt x="315" y="129"/>
                  </a:lnTo>
                  <a:lnTo>
                    <a:pt x="315" y="127"/>
                  </a:lnTo>
                  <a:lnTo>
                    <a:pt x="317" y="127"/>
                  </a:lnTo>
                  <a:lnTo>
                    <a:pt x="317" y="128"/>
                  </a:lnTo>
                  <a:lnTo>
                    <a:pt x="318" y="128"/>
                  </a:lnTo>
                  <a:lnTo>
                    <a:pt x="318" y="129"/>
                  </a:lnTo>
                  <a:lnTo>
                    <a:pt x="317" y="129"/>
                  </a:lnTo>
                  <a:lnTo>
                    <a:pt x="318" y="130"/>
                  </a:lnTo>
                  <a:lnTo>
                    <a:pt x="317" y="131"/>
                  </a:lnTo>
                  <a:lnTo>
                    <a:pt x="318" y="131"/>
                  </a:lnTo>
                  <a:lnTo>
                    <a:pt x="319" y="130"/>
                  </a:lnTo>
                  <a:lnTo>
                    <a:pt x="319" y="131"/>
                  </a:lnTo>
                  <a:lnTo>
                    <a:pt x="320" y="131"/>
                  </a:lnTo>
                  <a:lnTo>
                    <a:pt x="321" y="132"/>
                  </a:lnTo>
                  <a:lnTo>
                    <a:pt x="321" y="131"/>
                  </a:lnTo>
                  <a:lnTo>
                    <a:pt x="322" y="131"/>
                  </a:lnTo>
                  <a:lnTo>
                    <a:pt x="323" y="131"/>
                  </a:lnTo>
                  <a:lnTo>
                    <a:pt x="323" y="130"/>
                  </a:lnTo>
                  <a:lnTo>
                    <a:pt x="323" y="131"/>
                  </a:lnTo>
                  <a:lnTo>
                    <a:pt x="323" y="130"/>
                  </a:lnTo>
                  <a:lnTo>
                    <a:pt x="323" y="131"/>
                  </a:lnTo>
                  <a:lnTo>
                    <a:pt x="323" y="130"/>
                  </a:lnTo>
                  <a:lnTo>
                    <a:pt x="323" y="131"/>
                  </a:lnTo>
                  <a:lnTo>
                    <a:pt x="323" y="130"/>
                  </a:lnTo>
                  <a:lnTo>
                    <a:pt x="323" y="131"/>
                  </a:lnTo>
                  <a:lnTo>
                    <a:pt x="322" y="131"/>
                  </a:lnTo>
                  <a:lnTo>
                    <a:pt x="321" y="131"/>
                  </a:lnTo>
                  <a:lnTo>
                    <a:pt x="320" y="131"/>
                  </a:lnTo>
                  <a:lnTo>
                    <a:pt x="319" y="130"/>
                  </a:lnTo>
                  <a:lnTo>
                    <a:pt x="318" y="129"/>
                  </a:lnTo>
                  <a:lnTo>
                    <a:pt x="319" y="129"/>
                  </a:lnTo>
                  <a:lnTo>
                    <a:pt x="319" y="128"/>
                  </a:lnTo>
                  <a:lnTo>
                    <a:pt x="318" y="128"/>
                  </a:lnTo>
                  <a:lnTo>
                    <a:pt x="318" y="127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7" y="125"/>
                  </a:lnTo>
                  <a:lnTo>
                    <a:pt x="317" y="124"/>
                  </a:lnTo>
                  <a:lnTo>
                    <a:pt x="318" y="124"/>
                  </a:lnTo>
                  <a:lnTo>
                    <a:pt x="319" y="124"/>
                  </a:lnTo>
                  <a:lnTo>
                    <a:pt x="319" y="123"/>
                  </a:lnTo>
                  <a:lnTo>
                    <a:pt x="320" y="123"/>
                  </a:lnTo>
                  <a:lnTo>
                    <a:pt x="323" y="124"/>
                  </a:lnTo>
                  <a:lnTo>
                    <a:pt x="325" y="124"/>
                  </a:lnTo>
                  <a:lnTo>
                    <a:pt x="326" y="124"/>
                  </a:lnTo>
                  <a:lnTo>
                    <a:pt x="328" y="125"/>
                  </a:lnTo>
                  <a:lnTo>
                    <a:pt x="329" y="124"/>
                  </a:lnTo>
                  <a:lnTo>
                    <a:pt x="330" y="124"/>
                  </a:lnTo>
                  <a:lnTo>
                    <a:pt x="330" y="123"/>
                  </a:lnTo>
                  <a:lnTo>
                    <a:pt x="332" y="123"/>
                  </a:lnTo>
                  <a:lnTo>
                    <a:pt x="334" y="127"/>
                  </a:lnTo>
                  <a:lnTo>
                    <a:pt x="334" y="129"/>
                  </a:lnTo>
                  <a:lnTo>
                    <a:pt x="336" y="132"/>
                  </a:lnTo>
                  <a:lnTo>
                    <a:pt x="338" y="135"/>
                  </a:lnTo>
                  <a:lnTo>
                    <a:pt x="340" y="139"/>
                  </a:lnTo>
                  <a:lnTo>
                    <a:pt x="342" y="141"/>
                  </a:lnTo>
                  <a:lnTo>
                    <a:pt x="342" y="142"/>
                  </a:lnTo>
                  <a:lnTo>
                    <a:pt x="342" y="143"/>
                  </a:lnTo>
                  <a:lnTo>
                    <a:pt x="340" y="143"/>
                  </a:lnTo>
                  <a:lnTo>
                    <a:pt x="339" y="143"/>
                  </a:lnTo>
                  <a:lnTo>
                    <a:pt x="338" y="144"/>
                  </a:lnTo>
                  <a:lnTo>
                    <a:pt x="337" y="144"/>
                  </a:lnTo>
                  <a:lnTo>
                    <a:pt x="336" y="144"/>
                  </a:lnTo>
                  <a:lnTo>
                    <a:pt x="335" y="144"/>
                  </a:lnTo>
                  <a:lnTo>
                    <a:pt x="334" y="145"/>
                  </a:lnTo>
                  <a:lnTo>
                    <a:pt x="332" y="145"/>
                  </a:lnTo>
                  <a:lnTo>
                    <a:pt x="330" y="145"/>
                  </a:lnTo>
                  <a:lnTo>
                    <a:pt x="330" y="146"/>
                  </a:lnTo>
                  <a:lnTo>
                    <a:pt x="328" y="146"/>
                  </a:lnTo>
                  <a:lnTo>
                    <a:pt x="323" y="147"/>
                  </a:lnTo>
                  <a:lnTo>
                    <a:pt x="321" y="148"/>
                  </a:lnTo>
                  <a:lnTo>
                    <a:pt x="320" y="148"/>
                  </a:lnTo>
                  <a:lnTo>
                    <a:pt x="316" y="149"/>
                  </a:lnTo>
                  <a:lnTo>
                    <a:pt x="315" y="149"/>
                  </a:lnTo>
                  <a:lnTo>
                    <a:pt x="315" y="150"/>
                  </a:lnTo>
                  <a:lnTo>
                    <a:pt x="313" y="150"/>
                  </a:lnTo>
                  <a:lnTo>
                    <a:pt x="305" y="152"/>
                  </a:lnTo>
                  <a:lnTo>
                    <a:pt x="302" y="153"/>
                  </a:lnTo>
                  <a:lnTo>
                    <a:pt x="297" y="154"/>
                  </a:lnTo>
                  <a:lnTo>
                    <a:pt x="295" y="155"/>
                  </a:lnTo>
                  <a:lnTo>
                    <a:pt x="293" y="155"/>
                  </a:lnTo>
                  <a:lnTo>
                    <a:pt x="291" y="156"/>
                  </a:lnTo>
                  <a:lnTo>
                    <a:pt x="290" y="156"/>
                  </a:lnTo>
                  <a:lnTo>
                    <a:pt x="289" y="156"/>
                  </a:lnTo>
                  <a:lnTo>
                    <a:pt x="288" y="157"/>
                  </a:lnTo>
                  <a:lnTo>
                    <a:pt x="286" y="157"/>
                  </a:lnTo>
                  <a:lnTo>
                    <a:pt x="285" y="157"/>
                  </a:lnTo>
                  <a:lnTo>
                    <a:pt x="283" y="158"/>
                  </a:lnTo>
                  <a:lnTo>
                    <a:pt x="281" y="158"/>
                  </a:lnTo>
                  <a:lnTo>
                    <a:pt x="280" y="158"/>
                  </a:lnTo>
                  <a:lnTo>
                    <a:pt x="279" y="159"/>
                  </a:lnTo>
                  <a:lnTo>
                    <a:pt x="277" y="159"/>
                  </a:lnTo>
                  <a:lnTo>
                    <a:pt x="272" y="160"/>
                  </a:lnTo>
                  <a:lnTo>
                    <a:pt x="267" y="161"/>
                  </a:lnTo>
                  <a:lnTo>
                    <a:pt x="266" y="162"/>
                  </a:lnTo>
                  <a:lnTo>
                    <a:pt x="261" y="163"/>
                  </a:lnTo>
                  <a:lnTo>
                    <a:pt x="260" y="163"/>
                  </a:lnTo>
                  <a:lnTo>
                    <a:pt x="255" y="164"/>
                  </a:lnTo>
                  <a:lnTo>
                    <a:pt x="254" y="165"/>
                  </a:lnTo>
                  <a:lnTo>
                    <a:pt x="250" y="165"/>
                  </a:lnTo>
                  <a:lnTo>
                    <a:pt x="249" y="165"/>
                  </a:lnTo>
                  <a:lnTo>
                    <a:pt x="247" y="165"/>
                  </a:lnTo>
                  <a:lnTo>
                    <a:pt x="244" y="167"/>
                  </a:lnTo>
                  <a:lnTo>
                    <a:pt x="243" y="167"/>
                  </a:lnTo>
                  <a:lnTo>
                    <a:pt x="239" y="167"/>
                  </a:lnTo>
                  <a:lnTo>
                    <a:pt x="235" y="169"/>
                  </a:lnTo>
                  <a:lnTo>
                    <a:pt x="234" y="169"/>
                  </a:lnTo>
                  <a:lnTo>
                    <a:pt x="233" y="169"/>
                  </a:lnTo>
                  <a:lnTo>
                    <a:pt x="232" y="169"/>
                  </a:lnTo>
                  <a:lnTo>
                    <a:pt x="231" y="169"/>
                  </a:lnTo>
                  <a:lnTo>
                    <a:pt x="230" y="169"/>
                  </a:lnTo>
                  <a:lnTo>
                    <a:pt x="229" y="169"/>
                  </a:lnTo>
                  <a:lnTo>
                    <a:pt x="228" y="170"/>
                  </a:lnTo>
                  <a:lnTo>
                    <a:pt x="227" y="170"/>
                  </a:lnTo>
                  <a:lnTo>
                    <a:pt x="226" y="170"/>
                  </a:lnTo>
                  <a:lnTo>
                    <a:pt x="225" y="170"/>
                  </a:lnTo>
                  <a:lnTo>
                    <a:pt x="224" y="171"/>
                  </a:lnTo>
                  <a:lnTo>
                    <a:pt x="223" y="171"/>
                  </a:lnTo>
                  <a:lnTo>
                    <a:pt x="222" y="171"/>
                  </a:lnTo>
                  <a:lnTo>
                    <a:pt x="221" y="171"/>
                  </a:lnTo>
                  <a:lnTo>
                    <a:pt x="220" y="171"/>
                  </a:lnTo>
                  <a:lnTo>
                    <a:pt x="219" y="172"/>
                  </a:lnTo>
                  <a:lnTo>
                    <a:pt x="218" y="172"/>
                  </a:lnTo>
                  <a:lnTo>
                    <a:pt x="217" y="172"/>
                  </a:lnTo>
                  <a:lnTo>
                    <a:pt x="216" y="172"/>
                  </a:lnTo>
                  <a:lnTo>
                    <a:pt x="215" y="173"/>
                  </a:lnTo>
                  <a:lnTo>
                    <a:pt x="214" y="173"/>
                  </a:lnTo>
                  <a:lnTo>
                    <a:pt x="213" y="173"/>
                  </a:lnTo>
                  <a:lnTo>
                    <a:pt x="212" y="173"/>
                  </a:lnTo>
                  <a:lnTo>
                    <a:pt x="211" y="173"/>
                  </a:lnTo>
                  <a:lnTo>
                    <a:pt x="210" y="174"/>
                  </a:lnTo>
                  <a:lnTo>
                    <a:pt x="208" y="174"/>
                  </a:lnTo>
                  <a:lnTo>
                    <a:pt x="207" y="174"/>
                  </a:lnTo>
                  <a:lnTo>
                    <a:pt x="205" y="175"/>
                  </a:lnTo>
                  <a:lnTo>
                    <a:pt x="203" y="175"/>
                  </a:lnTo>
                  <a:lnTo>
                    <a:pt x="201" y="176"/>
                  </a:lnTo>
                  <a:lnTo>
                    <a:pt x="200" y="176"/>
                  </a:lnTo>
                  <a:lnTo>
                    <a:pt x="197" y="176"/>
                  </a:lnTo>
                  <a:lnTo>
                    <a:pt x="197" y="177"/>
                  </a:lnTo>
                  <a:lnTo>
                    <a:pt x="195" y="177"/>
                  </a:lnTo>
                  <a:lnTo>
                    <a:pt x="193" y="177"/>
                  </a:lnTo>
                  <a:lnTo>
                    <a:pt x="192" y="178"/>
                  </a:lnTo>
                  <a:lnTo>
                    <a:pt x="191" y="178"/>
                  </a:lnTo>
                  <a:lnTo>
                    <a:pt x="190" y="178"/>
                  </a:lnTo>
                  <a:lnTo>
                    <a:pt x="189" y="178"/>
                  </a:lnTo>
                  <a:lnTo>
                    <a:pt x="188" y="178"/>
                  </a:lnTo>
                  <a:lnTo>
                    <a:pt x="187" y="179"/>
                  </a:lnTo>
                  <a:lnTo>
                    <a:pt x="185" y="179"/>
                  </a:lnTo>
                  <a:lnTo>
                    <a:pt x="184" y="179"/>
                  </a:lnTo>
                  <a:lnTo>
                    <a:pt x="181" y="180"/>
                  </a:lnTo>
                  <a:lnTo>
                    <a:pt x="179" y="180"/>
                  </a:lnTo>
                  <a:lnTo>
                    <a:pt x="178" y="180"/>
                  </a:lnTo>
                  <a:lnTo>
                    <a:pt x="177" y="181"/>
                  </a:lnTo>
                  <a:lnTo>
                    <a:pt x="175" y="181"/>
                  </a:lnTo>
                  <a:lnTo>
                    <a:pt x="167" y="183"/>
                  </a:lnTo>
                  <a:lnTo>
                    <a:pt x="161" y="184"/>
                  </a:lnTo>
                  <a:lnTo>
                    <a:pt x="160" y="184"/>
                  </a:lnTo>
                  <a:lnTo>
                    <a:pt x="158" y="185"/>
                  </a:lnTo>
                  <a:lnTo>
                    <a:pt x="157" y="185"/>
                  </a:lnTo>
                  <a:lnTo>
                    <a:pt x="155" y="185"/>
                  </a:lnTo>
                  <a:lnTo>
                    <a:pt x="154" y="185"/>
                  </a:lnTo>
                  <a:lnTo>
                    <a:pt x="152" y="186"/>
                  </a:lnTo>
                  <a:lnTo>
                    <a:pt x="151" y="186"/>
                  </a:lnTo>
                  <a:lnTo>
                    <a:pt x="150" y="186"/>
                  </a:lnTo>
                  <a:lnTo>
                    <a:pt x="149" y="186"/>
                  </a:lnTo>
                  <a:lnTo>
                    <a:pt x="147" y="187"/>
                  </a:lnTo>
                  <a:lnTo>
                    <a:pt x="145" y="187"/>
                  </a:lnTo>
                  <a:lnTo>
                    <a:pt x="144" y="187"/>
                  </a:lnTo>
                  <a:lnTo>
                    <a:pt x="143" y="187"/>
                  </a:lnTo>
                  <a:lnTo>
                    <a:pt x="141" y="187"/>
                  </a:lnTo>
                  <a:lnTo>
                    <a:pt x="140" y="187"/>
                  </a:lnTo>
                  <a:lnTo>
                    <a:pt x="139" y="188"/>
                  </a:lnTo>
                  <a:lnTo>
                    <a:pt x="138" y="188"/>
                  </a:lnTo>
                  <a:lnTo>
                    <a:pt x="137" y="188"/>
                  </a:lnTo>
                  <a:lnTo>
                    <a:pt x="135" y="188"/>
                  </a:lnTo>
                  <a:lnTo>
                    <a:pt x="134" y="188"/>
                  </a:lnTo>
                  <a:lnTo>
                    <a:pt x="133" y="188"/>
                  </a:lnTo>
                  <a:lnTo>
                    <a:pt x="132" y="189"/>
                  </a:lnTo>
                  <a:lnTo>
                    <a:pt x="131" y="189"/>
                  </a:lnTo>
                  <a:lnTo>
                    <a:pt x="130" y="189"/>
                  </a:lnTo>
                  <a:lnTo>
                    <a:pt x="129" y="189"/>
                  </a:lnTo>
                  <a:lnTo>
                    <a:pt x="128" y="189"/>
                  </a:lnTo>
                  <a:lnTo>
                    <a:pt x="127" y="189"/>
                  </a:lnTo>
                  <a:lnTo>
                    <a:pt x="127" y="190"/>
                  </a:lnTo>
                  <a:lnTo>
                    <a:pt x="125" y="190"/>
                  </a:lnTo>
                  <a:lnTo>
                    <a:pt x="124" y="190"/>
                  </a:lnTo>
                  <a:lnTo>
                    <a:pt x="123" y="190"/>
                  </a:lnTo>
                  <a:lnTo>
                    <a:pt x="122" y="190"/>
                  </a:lnTo>
                  <a:lnTo>
                    <a:pt x="121" y="191"/>
                  </a:lnTo>
                  <a:lnTo>
                    <a:pt x="120" y="191"/>
                  </a:lnTo>
                  <a:lnTo>
                    <a:pt x="119" y="191"/>
                  </a:lnTo>
                  <a:lnTo>
                    <a:pt x="118" y="191"/>
                  </a:lnTo>
                  <a:lnTo>
                    <a:pt x="117" y="191"/>
                  </a:lnTo>
                  <a:lnTo>
                    <a:pt x="116" y="191"/>
                  </a:lnTo>
                  <a:lnTo>
                    <a:pt x="115" y="192"/>
                  </a:lnTo>
                  <a:lnTo>
                    <a:pt x="113" y="192"/>
                  </a:lnTo>
                  <a:lnTo>
                    <a:pt x="112" y="192"/>
                  </a:lnTo>
                  <a:lnTo>
                    <a:pt x="111" y="192"/>
                  </a:lnTo>
                  <a:lnTo>
                    <a:pt x="110" y="192"/>
                  </a:lnTo>
                  <a:lnTo>
                    <a:pt x="109" y="192"/>
                  </a:lnTo>
                  <a:lnTo>
                    <a:pt x="107" y="193"/>
                  </a:lnTo>
                  <a:lnTo>
                    <a:pt x="106" y="193"/>
                  </a:lnTo>
                  <a:lnTo>
                    <a:pt x="105" y="193"/>
                  </a:lnTo>
                  <a:lnTo>
                    <a:pt x="102" y="193"/>
                  </a:lnTo>
                  <a:lnTo>
                    <a:pt x="101" y="193"/>
                  </a:lnTo>
                  <a:lnTo>
                    <a:pt x="100" y="193"/>
                  </a:lnTo>
                  <a:lnTo>
                    <a:pt x="99" y="193"/>
                  </a:lnTo>
                  <a:lnTo>
                    <a:pt x="98" y="193"/>
                  </a:lnTo>
                  <a:lnTo>
                    <a:pt x="97" y="193"/>
                  </a:lnTo>
                  <a:lnTo>
                    <a:pt x="96" y="193"/>
                  </a:lnTo>
                  <a:lnTo>
                    <a:pt x="95" y="193"/>
                  </a:lnTo>
                  <a:lnTo>
                    <a:pt x="94" y="195"/>
                  </a:lnTo>
                  <a:lnTo>
                    <a:pt x="91" y="195"/>
                  </a:lnTo>
                  <a:lnTo>
                    <a:pt x="90" y="195"/>
                  </a:lnTo>
                  <a:lnTo>
                    <a:pt x="88" y="195"/>
                  </a:lnTo>
                  <a:lnTo>
                    <a:pt x="89" y="193"/>
                  </a:lnTo>
                  <a:lnTo>
                    <a:pt x="88" y="193"/>
                  </a:lnTo>
                  <a:lnTo>
                    <a:pt x="86" y="193"/>
                  </a:lnTo>
                  <a:lnTo>
                    <a:pt x="85" y="193"/>
                  </a:lnTo>
                  <a:lnTo>
                    <a:pt x="84" y="193"/>
                  </a:lnTo>
                  <a:lnTo>
                    <a:pt x="82" y="195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79" y="195"/>
                  </a:lnTo>
                  <a:lnTo>
                    <a:pt x="78" y="195"/>
                  </a:lnTo>
                  <a:lnTo>
                    <a:pt x="77" y="195"/>
                  </a:lnTo>
                  <a:lnTo>
                    <a:pt x="77" y="197"/>
                  </a:lnTo>
                  <a:lnTo>
                    <a:pt x="76" y="197"/>
                  </a:lnTo>
                  <a:lnTo>
                    <a:pt x="75" y="197"/>
                  </a:lnTo>
                  <a:lnTo>
                    <a:pt x="74" y="197"/>
                  </a:lnTo>
                  <a:lnTo>
                    <a:pt x="73" y="197"/>
                  </a:lnTo>
                  <a:lnTo>
                    <a:pt x="72" y="197"/>
                  </a:lnTo>
                  <a:lnTo>
                    <a:pt x="71" y="197"/>
                  </a:lnTo>
                  <a:lnTo>
                    <a:pt x="70" y="197"/>
                  </a:lnTo>
                  <a:lnTo>
                    <a:pt x="69" y="197"/>
                  </a:lnTo>
                  <a:lnTo>
                    <a:pt x="67" y="198"/>
                  </a:lnTo>
                  <a:lnTo>
                    <a:pt x="66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3" y="198"/>
                  </a:lnTo>
                  <a:lnTo>
                    <a:pt x="62" y="198"/>
                  </a:lnTo>
                  <a:lnTo>
                    <a:pt x="61" y="199"/>
                  </a:lnTo>
                  <a:lnTo>
                    <a:pt x="60" y="199"/>
                  </a:lnTo>
                  <a:lnTo>
                    <a:pt x="59" y="199"/>
                  </a:lnTo>
                  <a:lnTo>
                    <a:pt x="57" y="199"/>
                  </a:lnTo>
                  <a:lnTo>
                    <a:pt x="56" y="200"/>
                  </a:lnTo>
                  <a:lnTo>
                    <a:pt x="55" y="200"/>
                  </a:lnTo>
                  <a:lnTo>
                    <a:pt x="54" y="200"/>
                  </a:lnTo>
                  <a:lnTo>
                    <a:pt x="53" y="200"/>
                  </a:lnTo>
                  <a:lnTo>
                    <a:pt x="52" y="200"/>
                  </a:lnTo>
                  <a:lnTo>
                    <a:pt x="51" y="200"/>
                  </a:lnTo>
                  <a:lnTo>
                    <a:pt x="50" y="200"/>
                  </a:lnTo>
                  <a:lnTo>
                    <a:pt x="49" y="201"/>
                  </a:lnTo>
                  <a:lnTo>
                    <a:pt x="47" y="201"/>
                  </a:lnTo>
                  <a:lnTo>
                    <a:pt x="45" y="201"/>
                  </a:lnTo>
                  <a:lnTo>
                    <a:pt x="45" y="202"/>
                  </a:lnTo>
                  <a:lnTo>
                    <a:pt x="44" y="202"/>
                  </a:lnTo>
                  <a:lnTo>
                    <a:pt x="43" y="202"/>
                  </a:lnTo>
                  <a:lnTo>
                    <a:pt x="41" y="202"/>
                  </a:lnTo>
                  <a:lnTo>
                    <a:pt x="40" y="202"/>
                  </a:lnTo>
                  <a:lnTo>
                    <a:pt x="39" y="202"/>
                  </a:lnTo>
                  <a:lnTo>
                    <a:pt x="39" y="203"/>
                  </a:lnTo>
                  <a:lnTo>
                    <a:pt x="37" y="203"/>
                  </a:lnTo>
                  <a:lnTo>
                    <a:pt x="36" y="203"/>
                  </a:lnTo>
                  <a:lnTo>
                    <a:pt x="35" y="203"/>
                  </a:lnTo>
                  <a:lnTo>
                    <a:pt x="34" y="203"/>
                  </a:lnTo>
                  <a:lnTo>
                    <a:pt x="33" y="203"/>
                  </a:lnTo>
                  <a:lnTo>
                    <a:pt x="33" y="204"/>
                  </a:lnTo>
                  <a:lnTo>
                    <a:pt x="32" y="204"/>
                  </a:lnTo>
                  <a:lnTo>
                    <a:pt x="31" y="204"/>
                  </a:lnTo>
                  <a:lnTo>
                    <a:pt x="30" y="204"/>
                  </a:lnTo>
                  <a:lnTo>
                    <a:pt x="29" y="204"/>
                  </a:lnTo>
                  <a:lnTo>
                    <a:pt x="27" y="205"/>
                  </a:lnTo>
                  <a:lnTo>
                    <a:pt x="24" y="205"/>
                  </a:lnTo>
                  <a:lnTo>
                    <a:pt x="22" y="205"/>
                  </a:lnTo>
                  <a:lnTo>
                    <a:pt x="20" y="206"/>
                  </a:lnTo>
                  <a:lnTo>
                    <a:pt x="19" y="206"/>
                  </a:lnTo>
                  <a:lnTo>
                    <a:pt x="18" y="206"/>
                  </a:lnTo>
                  <a:lnTo>
                    <a:pt x="15" y="206"/>
                  </a:lnTo>
                  <a:lnTo>
                    <a:pt x="13" y="207"/>
                  </a:lnTo>
                  <a:lnTo>
                    <a:pt x="11" y="207"/>
                  </a:lnTo>
                  <a:lnTo>
                    <a:pt x="9" y="207"/>
                  </a:lnTo>
                  <a:lnTo>
                    <a:pt x="8" y="207"/>
                  </a:lnTo>
                  <a:lnTo>
                    <a:pt x="5" y="208"/>
                  </a:lnTo>
                  <a:lnTo>
                    <a:pt x="4" y="208"/>
                  </a:lnTo>
                  <a:lnTo>
                    <a:pt x="3" y="208"/>
                  </a:lnTo>
                  <a:lnTo>
                    <a:pt x="2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9C8F5E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52" name="Freeform 454">
              <a:extLst>
                <a:ext uri="{FF2B5EF4-FFF2-40B4-BE49-F238E27FC236}">
                  <a16:creationId xmlns:a16="http://schemas.microsoft.com/office/drawing/2014/main" id="{1CC89762-9BE1-5941-AF91-651CD6574DA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07" y="2172"/>
              <a:ext cx="42" cy="101"/>
            </a:xfrm>
            <a:custGeom>
              <a:avLst/>
              <a:gdLst>
                <a:gd name="T0" fmla="*/ 4 w 24"/>
                <a:gd name="T1" fmla="*/ 94 h 59"/>
                <a:gd name="T2" fmla="*/ 7 w 24"/>
                <a:gd name="T3" fmla="*/ 98 h 59"/>
                <a:gd name="T4" fmla="*/ 11 w 24"/>
                <a:gd name="T5" fmla="*/ 101 h 59"/>
                <a:gd name="T6" fmla="*/ 16 w 24"/>
                <a:gd name="T7" fmla="*/ 98 h 59"/>
                <a:gd name="T8" fmla="*/ 18 w 24"/>
                <a:gd name="T9" fmla="*/ 92 h 59"/>
                <a:gd name="T10" fmla="*/ 19 w 24"/>
                <a:gd name="T11" fmla="*/ 87 h 59"/>
                <a:gd name="T12" fmla="*/ 18 w 24"/>
                <a:gd name="T13" fmla="*/ 80 h 59"/>
                <a:gd name="T14" fmla="*/ 21 w 24"/>
                <a:gd name="T15" fmla="*/ 74 h 59"/>
                <a:gd name="T16" fmla="*/ 18 w 24"/>
                <a:gd name="T17" fmla="*/ 75 h 59"/>
                <a:gd name="T18" fmla="*/ 16 w 24"/>
                <a:gd name="T19" fmla="*/ 72 h 59"/>
                <a:gd name="T20" fmla="*/ 12 w 24"/>
                <a:gd name="T21" fmla="*/ 68 h 59"/>
                <a:gd name="T22" fmla="*/ 11 w 24"/>
                <a:gd name="T23" fmla="*/ 67 h 59"/>
                <a:gd name="T24" fmla="*/ 14 w 24"/>
                <a:gd name="T25" fmla="*/ 60 h 59"/>
                <a:gd name="T26" fmla="*/ 19 w 24"/>
                <a:gd name="T27" fmla="*/ 62 h 59"/>
                <a:gd name="T28" fmla="*/ 23 w 24"/>
                <a:gd name="T29" fmla="*/ 62 h 59"/>
                <a:gd name="T30" fmla="*/ 25 w 24"/>
                <a:gd name="T31" fmla="*/ 62 h 59"/>
                <a:gd name="T32" fmla="*/ 25 w 24"/>
                <a:gd name="T33" fmla="*/ 53 h 59"/>
                <a:gd name="T34" fmla="*/ 25 w 24"/>
                <a:gd name="T35" fmla="*/ 50 h 59"/>
                <a:gd name="T36" fmla="*/ 25 w 24"/>
                <a:gd name="T37" fmla="*/ 41 h 59"/>
                <a:gd name="T38" fmla="*/ 25 w 24"/>
                <a:gd name="T39" fmla="*/ 38 h 59"/>
                <a:gd name="T40" fmla="*/ 28 w 24"/>
                <a:gd name="T41" fmla="*/ 29 h 59"/>
                <a:gd name="T42" fmla="*/ 30 w 24"/>
                <a:gd name="T43" fmla="*/ 21 h 59"/>
                <a:gd name="T44" fmla="*/ 33 w 24"/>
                <a:gd name="T45" fmla="*/ 15 h 59"/>
                <a:gd name="T46" fmla="*/ 39 w 24"/>
                <a:gd name="T47" fmla="*/ 15 h 59"/>
                <a:gd name="T48" fmla="*/ 35 w 24"/>
                <a:gd name="T49" fmla="*/ 17 h 59"/>
                <a:gd name="T50" fmla="*/ 39 w 24"/>
                <a:gd name="T51" fmla="*/ 10 h 59"/>
                <a:gd name="T52" fmla="*/ 42 w 24"/>
                <a:gd name="T53" fmla="*/ 0 h 59"/>
                <a:gd name="T54" fmla="*/ 28 w 24"/>
                <a:gd name="T55" fmla="*/ 3 h 59"/>
                <a:gd name="T56" fmla="*/ 16 w 24"/>
                <a:gd name="T57" fmla="*/ 10 h 59"/>
                <a:gd name="T58" fmla="*/ 12 w 24"/>
                <a:gd name="T59" fmla="*/ 12 h 59"/>
                <a:gd name="T60" fmla="*/ 12 w 24"/>
                <a:gd name="T61" fmla="*/ 15 h 59"/>
                <a:gd name="T62" fmla="*/ 7 w 24"/>
                <a:gd name="T63" fmla="*/ 19 h 59"/>
                <a:gd name="T64" fmla="*/ 11 w 24"/>
                <a:gd name="T65" fmla="*/ 21 h 59"/>
                <a:gd name="T66" fmla="*/ 12 w 24"/>
                <a:gd name="T67" fmla="*/ 26 h 59"/>
                <a:gd name="T68" fmla="*/ 11 w 24"/>
                <a:gd name="T69" fmla="*/ 31 h 59"/>
                <a:gd name="T70" fmla="*/ 11 w 24"/>
                <a:gd name="T71" fmla="*/ 33 h 59"/>
                <a:gd name="T72" fmla="*/ 5 w 24"/>
                <a:gd name="T73" fmla="*/ 33 h 59"/>
                <a:gd name="T74" fmla="*/ 7 w 24"/>
                <a:gd name="T75" fmla="*/ 34 h 59"/>
                <a:gd name="T76" fmla="*/ 5 w 24"/>
                <a:gd name="T77" fmla="*/ 39 h 59"/>
                <a:gd name="T78" fmla="*/ 5 w 24"/>
                <a:gd name="T79" fmla="*/ 43 h 59"/>
                <a:gd name="T80" fmla="*/ 2 w 24"/>
                <a:gd name="T81" fmla="*/ 46 h 59"/>
                <a:gd name="T82" fmla="*/ 2 w 24"/>
                <a:gd name="T83" fmla="*/ 53 h 59"/>
                <a:gd name="T84" fmla="*/ 0 w 24"/>
                <a:gd name="T85" fmla="*/ 56 h 59"/>
                <a:gd name="T86" fmla="*/ 0 w 24"/>
                <a:gd name="T87" fmla="*/ 62 h 59"/>
                <a:gd name="T88" fmla="*/ 2 w 24"/>
                <a:gd name="T89" fmla="*/ 67 h 59"/>
                <a:gd name="T90" fmla="*/ 2 w 24"/>
                <a:gd name="T91" fmla="*/ 74 h 59"/>
                <a:gd name="T92" fmla="*/ 0 w 24"/>
                <a:gd name="T93" fmla="*/ 82 h 59"/>
                <a:gd name="T94" fmla="*/ 0 w 24"/>
                <a:gd name="T95" fmla="*/ 89 h 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4" h="59">
                  <a:moveTo>
                    <a:pt x="1" y="52"/>
                  </a:moveTo>
                  <a:lnTo>
                    <a:pt x="1" y="53"/>
                  </a:lnTo>
                  <a:lnTo>
                    <a:pt x="2" y="54"/>
                  </a:lnTo>
                  <a:lnTo>
                    <a:pt x="2" y="55"/>
                  </a:lnTo>
                  <a:lnTo>
                    <a:pt x="3" y="55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8" y="57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0" y="48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2" y="45"/>
                  </a:lnTo>
                  <a:lnTo>
                    <a:pt x="13" y="44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3"/>
                  </a:lnTo>
                  <a:lnTo>
                    <a:pt x="9" y="43"/>
                  </a:lnTo>
                  <a:lnTo>
                    <a:pt x="10" y="42"/>
                  </a:lnTo>
                  <a:lnTo>
                    <a:pt x="9" y="42"/>
                  </a:lnTo>
                  <a:lnTo>
                    <a:pt x="8" y="41"/>
                  </a:lnTo>
                  <a:lnTo>
                    <a:pt x="9" y="41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4" y="35"/>
                  </a:lnTo>
                  <a:lnTo>
                    <a:pt x="13" y="36"/>
                  </a:lnTo>
                  <a:lnTo>
                    <a:pt x="14" y="36"/>
                  </a:lnTo>
                  <a:lnTo>
                    <a:pt x="14" y="35"/>
                  </a:lnTo>
                  <a:lnTo>
                    <a:pt x="14" y="34"/>
                  </a:lnTo>
                  <a:lnTo>
                    <a:pt x="14" y="32"/>
                  </a:lnTo>
                  <a:lnTo>
                    <a:pt x="14" y="31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1" y="46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0" y="52"/>
                  </a:lnTo>
                  <a:lnTo>
                    <a:pt x="1" y="52"/>
                  </a:lnTo>
                  <a:close/>
                </a:path>
              </a:pathLst>
            </a:custGeom>
            <a:solidFill>
              <a:schemeClr val="accent5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53" name="Freeform 455">
              <a:extLst>
                <a:ext uri="{FF2B5EF4-FFF2-40B4-BE49-F238E27FC236}">
                  <a16:creationId xmlns:a16="http://schemas.microsoft.com/office/drawing/2014/main" id="{E6472830-BFC7-D84B-BBE8-0BABF4C813B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28" y="2234"/>
              <a:ext cx="4" cy="10"/>
            </a:xfrm>
            <a:custGeom>
              <a:avLst/>
              <a:gdLst>
                <a:gd name="T0" fmla="*/ 0 w 2"/>
                <a:gd name="T1" fmla="*/ 8 h 6"/>
                <a:gd name="T2" fmla="*/ 2 w 2"/>
                <a:gd name="T3" fmla="*/ 8 h 6"/>
                <a:gd name="T4" fmla="*/ 0 w 2"/>
                <a:gd name="T5" fmla="*/ 7 h 6"/>
                <a:gd name="T6" fmla="*/ 2 w 2"/>
                <a:gd name="T7" fmla="*/ 7 h 6"/>
                <a:gd name="T8" fmla="*/ 2 w 2"/>
                <a:gd name="T9" fmla="*/ 5 h 6"/>
                <a:gd name="T10" fmla="*/ 2 w 2"/>
                <a:gd name="T11" fmla="*/ 3 h 6"/>
                <a:gd name="T12" fmla="*/ 0 w 2"/>
                <a:gd name="T13" fmla="*/ 3 h 6"/>
                <a:gd name="T14" fmla="*/ 0 w 2"/>
                <a:gd name="T15" fmla="*/ 2 h 6"/>
                <a:gd name="T16" fmla="*/ 2 w 2"/>
                <a:gd name="T17" fmla="*/ 2 h 6"/>
                <a:gd name="T18" fmla="*/ 2 w 2"/>
                <a:gd name="T19" fmla="*/ 0 h 6"/>
                <a:gd name="T20" fmla="*/ 4 w 2"/>
                <a:gd name="T21" fmla="*/ 0 h 6"/>
                <a:gd name="T22" fmla="*/ 4 w 2"/>
                <a:gd name="T23" fmla="*/ 2 h 6"/>
                <a:gd name="T24" fmla="*/ 4 w 2"/>
                <a:gd name="T25" fmla="*/ 3 h 6"/>
                <a:gd name="T26" fmla="*/ 4 w 2"/>
                <a:gd name="T27" fmla="*/ 5 h 6"/>
                <a:gd name="T28" fmla="*/ 2 w 2"/>
                <a:gd name="T29" fmla="*/ 5 h 6"/>
                <a:gd name="T30" fmla="*/ 2 w 2"/>
                <a:gd name="T31" fmla="*/ 7 h 6"/>
                <a:gd name="T32" fmla="*/ 2 w 2"/>
                <a:gd name="T33" fmla="*/ 8 h 6"/>
                <a:gd name="T34" fmla="*/ 2 w 2"/>
                <a:gd name="T35" fmla="*/ 10 h 6"/>
                <a:gd name="T36" fmla="*/ 0 w 2"/>
                <a:gd name="T37" fmla="*/ 10 h 6"/>
                <a:gd name="T38" fmla="*/ 0 w 2"/>
                <a:gd name="T39" fmla="*/ 8 h 6"/>
                <a:gd name="T40" fmla="*/ 0 w 2"/>
                <a:gd name="T41" fmla="*/ 8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" h="6">
                  <a:moveTo>
                    <a:pt x="0" y="5"/>
                  </a:moveTo>
                  <a:lnTo>
                    <a:pt x="1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A4E7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54" name="Freeform 456">
              <a:extLst>
                <a:ext uri="{FF2B5EF4-FFF2-40B4-BE49-F238E27FC236}">
                  <a16:creationId xmlns:a16="http://schemas.microsoft.com/office/drawing/2014/main" id="{823ACE78-3B72-4F45-96DA-8980B535A9D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92" y="2193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1 w 2"/>
                <a:gd name="T5" fmla="*/ 1 h 2"/>
                <a:gd name="T6" fmla="*/ 1 w 2"/>
                <a:gd name="T7" fmla="*/ 2 h 2"/>
                <a:gd name="T8" fmla="*/ 2 w 2"/>
                <a:gd name="T9" fmla="*/ 1 h 2"/>
                <a:gd name="T10" fmla="*/ 1 w 2"/>
                <a:gd name="T11" fmla="*/ 1 h 2"/>
                <a:gd name="T12" fmla="*/ 1 w 2"/>
                <a:gd name="T13" fmla="*/ 0 h 2"/>
                <a:gd name="T14" fmla="*/ 2 w 2"/>
                <a:gd name="T15" fmla="*/ 0 h 2"/>
                <a:gd name="T16" fmla="*/ 1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55" name="Freeform 457">
              <a:extLst>
                <a:ext uri="{FF2B5EF4-FFF2-40B4-BE49-F238E27FC236}">
                  <a16:creationId xmlns:a16="http://schemas.microsoft.com/office/drawing/2014/main" id="{017833FC-318E-554F-8278-353BC560831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98" y="2203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2 h 2"/>
                <a:gd name="T6" fmla="*/ 1 w 1"/>
                <a:gd name="T7" fmla="*/ 2 h 2"/>
                <a:gd name="T8" fmla="*/ 0 w 1"/>
                <a:gd name="T9" fmla="*/ 2 h 2"/>
                <a:gd name="T10" fmla="*/ 1 w 1"/>
                <a:gd name="T11" fmla="*/ 2 h 2"/>
                <a:gd name="T12" fmla="*/ 1 w 1"/>
                <a:gd name="T13" fmla="*/ 1 h 2"/>
                <a:gd name="T14" fmla="*/ 1 w 1"/>
                <a:gd name="T15" fmla="*/ 0 h 2"/>
                <a:gd name="T16" fmla="*/ 1 w 1"/>
                <a:gd name="T17" fmla="*/ 1 h 2"/>
                <a:gd name="T18" fmla="*/ 1 w 1"/>
                <a:gd name="T19" fmla="*/ 0 h 2"/>
                <a:gd name="T20" fmla="*/ 0 w 1"/>
                <a:gd name="T21" fmla="*/ 0 h 2"/>
                <a:gd name="T22" fmla="*/ 0 w 1"/>
                <a:gd name="T23" fmla="*/ 0 h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56" name="Freeform 458">
              <a:extLst>
                <a:ext uri="{FF2B5EF4-FFF2-40B4-BE49-F238E27FC236}">
                  <a16:creationId xmlns:a16="http://schemas.microsoft.com/office/drawing/2014/main" id="{7B251B08-501A-9A42-A0AC-E6D4A7C205E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14" y="2276"/>
              <a:ext cx="4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4 w 2"/>
                <a:gd name="T5" fmla="*/ 1 h 1"/>
                <a:gd name="T6" fmla="*/ 4 w 2"/>
                <a:gd name="T7" fmla="*/ 1 h 1"/>
                <a:gd name="T8" fmla="*/ 4 w 2"/>
                <a:gd name="T9" fmla="*/ 1 h 1"/>
                <a:gd name="T10" fmla="*/ 4 w 2"/>
                <a:gd name="T11" fmla="*/ 0 h 1"/>
                <a:gd name="T12" fmla="*/ 4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57" name="Freeform 459">
              <a:extLst>
                <a:ext uri="{FF2B5EF4-FFF2-40B4-BE49-F238E27FC236}">
                  <a16:creationId xmlns:a16="http://schemas.microsoft.com/office/drawing/2014/main" id="{E49173D3-15B0-D34B-81B4-283821F17AF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02" y="2194"/>
              <a:ext cx="3" cy="4"/>
            </a:xfrm>
            <a:custGeom>
              <a:avLst/>
              <a:gdLst>
                <a:gd name="T0" fmla="*/ 0 w 2"/>
                <a:gd name="T1" fmla="*/ 2 h 2"/>
                <a:gd name="T2" fmla="*/ 3 w 2"/>
                <a:gd name="T3" fmla="*/ 4 h 2"/>
                <a:gd name="T4" fmla="*/ 3 w 2"/>
                <a:gd name="T5" fmla="*/ 2 h 2"/>
                <a:gd name="T6" fmla="*/ 0 w 2"/>
                <a:gd name="T7" fmla="*/ 2 h 2"/>
                <a:gd name="T8" fmla="*/ 0 w 2"/>
                <a:gd name="T9" fmla="*/ 0 h 2"/>
                <a:gd name="T10" fmla="*/ 0 w 2"/>
                <a:gd name="T11" fmla="*/ 2 h 2"/>
                <a:gd name="T12" fmla="*/ 0 w 2"/>
                <a:gd name="T13" fmla="*/ 2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2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58" name="Freeform 460">
              <a:extLst>
                <a:ext uri="{FF2B5EF4-FFF2-40B4-BE49-F238E27FC236}">
                  <a16:creationId xmlns:a16="http://schemas.microsoft.com/office/drawing/2014/main" id="{CDCFF79F-EB17-9741-A183-4E8C82B3BC4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27" y="2237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59" name="Freeform 461">
              <a:extLst>
                <a:ext uri="{FF2B5EF4-FFF2-40B4-BE49-F238E27FC236}">
                  <a16:creationId xmlns:a16="http://schemas.microsoft.com/office/drawing/2014/main" id="{9413E834-A4A3-6D4E-9C79-C07E33920E0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97" y="220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60" name="Freeform 462">
              <a:extLst>
                <a:ext uri="{FF2B5EF4-FFF2-40B4-BE49-F238E27FC236}">
                  <a16:creationId xmlns:a16="http://schemas.microsoft.com/office/drawing/2014/main" id="{623568E9-4AFA-6746-976A-A5EA0CF0873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11" y="2215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61" name="Rectangle 463">
              <a:extLst>
                <a:ext uri="{FF2B5EF4-FFF2-40B4-BE49-F238E27FC236}">
                  <a16:creationId xmlns:a16="http://schemas.microsoft.com/office/drawing/2014/main" id="{63312D89-59CF-4A45-A4BF-66D3039FAC8E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618" y="2200"/>
              <a:ext cx="1" cy="3"/>
            </a:xfrm>
            <a:prstGeom prst="rect">
              <a:avLst/>
            </a:prstGeom>
            <a:solidFill>
              <a:srgbClr val="00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462" name="Freeform 464">
              <a:extLst>
                <a:ext uri="{FF2B5EF4-FFF2-40B4-BE49-F238E27FC236}">
                  <a16:creationId xmlns:a16="http://schemas.microsoft.com/office/drawing/2014/main" id="{73FCC237-0963-DA47-B0E0-9D55E8ADE79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05" y="2204"/>
              <a:ext cx="2" cy="1"/>
            </a:xfrm>
            <a:custGeom>
              <a:avLst/>
              <a:gdLst>
                <a:gd name="T0" fmla="*/ 0 w 1"/>
                <a:gd name="T1" fmla="*/ 1 h 1"/>
                <a:gd name="T2" fmla="*/ 2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63" name="Freeform 465">
              <a:extLst>
                <a:ext uri="{FF2B5EF4-FFF2-40B4-BE49-F238E27FC236}">
                  <a16:creationId xmlns:a16="http://schemas.microsoft.com/office/drawing/2014/main" id="{EBD7FFB7-BD6C-7D48-8D1D-A604F744229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75" y="2230"/>
              <a:ext cx="2" cy="1"/>
            </a:xfrm>
            <a:custGeom>
              <a:avLst/>
              <a:gdLst>
                <a:gd name="T0" fmla="*/ 0 w 1"/>
                <a:gd name="T1" fmla="*/ 1 h 1"/>
                <a:gd name="T2" fmla="*/ 2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64" name="Freeform 466">
              <a:extLst>
                <a:ext uri="{FF2B5EF4-FFF2-40B4-BE49-F238E27FC236}">
                  <a16:creationId xmlns:a16="http://schemas.microsoft.com/office/drawing/2014/main" id="{3263646E-CFD5-BB45-9D85-C119D230166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11" y="2215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65" name="Freeform 467">
              <a:extLst>
                <a:ext uri="{FF2B5EF4-FFF2-40B4-BE49-F238E27FC236}">
                  <a16:creationId xmlns:a16="http://schemas.microsoft.com/office/drawing/2014/main" id="{CA9C8009-F896-4141-B7F4-748873D8539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19" y="227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66" name="Freeform 468">
              <a:extLst>
                <a:ext uri="{FF2B5EF4-FFF2-40B4-BE49-F238E27FC236}">
                  <a16:creationId xmlns:a16="http://schemas.microsoft.com/office/drawing/2014/main" id="{F585D0D9-E832-5048-96E7-9C5595AA0CF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77" y="2270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67" name="Freeform 469">
              <a:extLst>
                <a:ext uri="{FF2B5EF4-FFF2-40B4-BE49-F238E27FC236}">
                  <a16:creationId xmlns:a16="http://schemas.microsoft.com/office/drawing/2014/main" id="{56FDAAEC-E225-C346-BD39-0D4FB8BB3F9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93" y="2195"/>
              <a:ext cx="0" cy="3"/>
            </a:xfrm>
            <a:custGeom>
              <a:avLst/>
              <a:gdLst>
                <a:gd name="T0" fmla="*/ 0 h 1"/>
                <a:gd name="T1" fmla="*/ 3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68" name="Freeform 470">
              <a:extLst>
                <a:ext uri="{FF2B5EF4-FFF2-40B4-BE49-F238E27FC236}">
                  <a16:creationId xmlns:a16="http://schemas.microsoft.com/office/drawing/2014/main" id="{C4B0AAE4-92C7-B547-B1F9-DF83F913F62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70" y="2234"/>
              <a:ext cx="2" cy="1"/>
            </a:xfrm>
            <a:custGeom>
              <a:avLst/>
              <a:gdLst>
                <a:gd name="T0" fmla="*/ 0 w 1"/>
                <a:gd name="T1" fmla="*/ 1 h 1"/>
                <a:gd name="T2" fmla="*/ 2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69" name="Freeform 471">
              <a:extLst>
                <a:ext uri="{FF2B5EF4-FFF2-40B4-BE49-F238E27FC236}">
                  <a16:creationId xmlns:a16="http://schemas.microsoft.com/office/drawing/2014/main" id="{8ECEB164-EE5A-1B47-BE0B-28EC967F38A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27" y="2235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70" name="Freeform 472">
              <a:extLst>
                <a:ext uri="{FF2B5EF4-FFF2-40B4-BE49-F238E27FC236}">
                  <a16:creationId xmlns:a16="http://schemas.microsoft.com/office/drawing/2014/main" id="{992620D6-ECFB-7941-BAE4-B8D7C9F131E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70" y="223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71" name="Freeform 473">
              <a:extLst>
                <a:ext uri="{FF2B5EF4-FFF2-40B4-BE49-F238E27FC236}">
                  <a16:creationId xmlns:a16="http://schemas.microsoft.com/office/drawing/2014/main" id="{E540DE73-4359-3549-9E9D-C1D2EB61D7B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77" y="2215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72" name="Freeform 474">
              <a:extLst>
                <a:ext uri="{FF2B5EF4-FFF2-40B4-BE49-F238E27FC236}">
                  <a16:creationId xmlns:a16="http://schemas.microsoft.com/office/drawing/2014/main" id="{E12E9008-FD18-D349-A778-A4F17FA9F06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14" y="2273"/>
              <a:ext cx="0" cy="3"/>
            </a:xfrm>
            <a:custGeom>
              <a:avLst/>
              <a:gdLst>
                <a:gd name="T0" fmla="*/ 0 h 1"/>
                <a:gd name="T1" fmla="*/ 3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73" name="Freeform 475">
              <a:extLst>
                <a:ext uri="{FF2B5EF4-FFF2-40B4-BE49-F238E27FC236}">
                  <a16:creationId xmlns:a16="http://schemas.microsoft.com/office/drawing/2014/main" id="{B8A60431-FD07-6A43-A679-4316314CD1A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93" y="2293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74" name="Freeform 476">
              <a:extLst>
                <a:ext uri="{FF2B5EF4-FFF2-40B4-BE49-F238E27FC236}">
                  <a16:creationId xmlns:a16="http://schemas.microsoft.com/office/drawing/2014/main" id="{DC674500-31B1-AA48-8DDF-BD3FDDFF39F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19" y="2235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75" name="Freeform 477">
              <a:extLst>
                <a:ext uri="{FF2B5EF4-FFF2-40B4-BE49-F238E27FC236}">
                  <a16:creationId xmlns:a16="http://schemas.microsoft.com/office/drawing/2014/main" id="{0392AF4E-EE52-6045-89B5-F5495FC8E7B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94" y="2193"/>
              <a:ext cx="3" cy="1"/>
            </a:xfrm>
            <a:custGeom>
              <a:avLst/>
              <a:gdLst>
                <a:gd name="T0" fmla="*/ 0 w 1"/>
                <a:gd name="T1" fmla="*/ 0 h 1"/>
                <a:gd name="T2" fmla="*/ 3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76" name="Rectangle 478">
              <a:extLst>
                <a:ext uri="{FF2B5EF4-FFF2-40B4-BE49-F238E27FC236}">
                  <a16:creationId xmlns:a16="http://schemas.microsoft.com/office/drawing/2014/main" id="{EBF0000F-AA1E-6A47-9A18-296C12EF0C85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618" y="2195"/>
              <a:ext cx="1" cy="3"/>
            </a:xfrm>
            <a:prstGeom prst="rect">
              <a:avLst/>
            </a:prstGeom>
            <a:solidFill>
              <a:srgbClr val="00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477" name="Freeform 479">
              <a:extLst>
                <a:ext uri="{FF2B5EF4-FFF2-40B4-BE49-F238E27FC236}">
                  <a16:creationId xmlns:a16="http://schemas.microsoft.com/office/drawing/2014/main" id="{E7B50BB3-8890-074D-B622-71C1D3993D2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07" y="2257"/>
              <a:ext cx="0" cy="3"/>
            </a:xfrm>
            <a:custGeom>
              <a:avLst/>
              <a:gdLst>
                <a:gd name="T0" fmla="*/ 3 h 1"/>
                <a:gd name="T1" fmla="*/ 0 h 1"/>
                <a:gd name="T2" fmla="*/ 3 h 1"/>
                <a:gd name="T3" fmla="*/ 3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78" name="Freeform 480">
              <a:extLst>
                <a:ext uri="{FF2B5EF4-FFF2-40B4-BE49-F238E27FC236}">
                  <a16:creationId xmlns:a16="http://schemas.microsoft.com/office/drawing/2014/main" id="{F42654B8-3A03-F94F-ABBF-CE22042CE6D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67" y="2286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79" name="Freeform 481">
              <a:extLst>
                <a:ext uri="{FF2B5EF4-FFF2-40B4-BE49-F238E27FC236}">
                  <a16:creationId xmlns:a16="http://schemas.microsoft.com/office/drawing/2014/main" id="{846BD8B2-0CB8-384F-98DD-30178EB9957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97" y="2200"/>
              <a:ext cx="1" cy="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3 h 1"/>
                <a:gd name="T4" fmla="*/ 1 w 1"/>
                <a:gd name="T5" fmla="*/ 3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80" name="Rectangle 482">
              <a:extLst>
                <a:ext uri="{FF2B5EF4-FFF2-40B4-BE49-F238E27FC236}">
                  <a16:creationId xmlns:a16="http://schemas.microsoft.com/office/drawing/2014/main" id="{320C5A2D-BDC2-6C4D-AB13-E2828EA06D29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611" y="2215"/>
              <a:ext cx="1" cy="1"/>
            </a:xfrm>
            <a:prstGeom prst="rect">
              <a:avLst/>
            </a:prstGeom>
            <a:solidFill>
              <a:srgbClr val="00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481" name="Freeform 483">
              <a:extLst>
                <a:ext uri="{FF2B5EF4-FFF2-40B4-BE49-F238E27FC236}">
                  <a16:creationId xmlns:a16="http://schemas.microsoft.com/office/drawing/2014/main" id="{A0EE0D1C-61E1-1640-B46A-E933A1541E1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32" y="2203"/>
              <a:ext cx="4" cy="1"/>
            </a:xfrm>
            <a:custGeom>
              <a:avLst/>
              <a:gdLst>
                <a:gd name="T0" fmla="*/ 0 w 2"/>
                <a:gd name="T1" fmla="*/ 1 h 1"/>
                <a:gd name="T2" fmla="*/ 4 w 2"/>
                <a:gd name="T3" fmla="*/ 0 h 1"/>
                <a:gd name="T4" fmla="*/ 4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82" name="Freeform 484">
              <a:extLst>
                <a:ext uri="{FF2B5EF4-FFF2-40B4-BE49-F238E27FC236}">
                  <a16:creationId xmlns:a16="http://schemas.microsoft.com/office/drawing/2014/main" id="{180401BB-A7AA-D444-825B-8F17EE9575D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05" y="219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83" name="Freeform 485">
              <a:extLst>
                <a:ext uri="{FF2B5EF4-FFF2-40B4-BE49-F238E27FC236}">
                  <a16:creationId xmlns:a16="http://schemas.microsoft.com/office/drawing/2014/main" id="{B4BE0359-3807-F644-806B-EDC0A857C0F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18" y="2203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84" name="Freeform 486">
              <a:extLst>
                <a:ext uri="{FF2B5EF4-FFF2-40B4-BE49-F238E27FC236}">
                  <a16:creationId xmlns:a16="http://schemas.microsoft.com/office/drawing/2014/main" id="{3CC4B270-50DE-5545-88D8-3D5C12D317E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67" y="2287"/>
              <a:ext cx="4" cy="0"/>
            </a:xfrm>
            <a:custGeom>
              <a:avLst/>
              <a:gdLst>
                <a:gd name="T0" fmla="*/ 0 w 2"/>
                <a:gd name="T1" fmla="*/ 4 w 2"/>
                <a:gd name="T2" fmla="*/ 0 w 2"/>
                <a:gd name="T3" fmla="*/ 0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85" name="Freeform 487">
              <a:extLst>
                <a:ext uri="{FF2B5EF4-FFF2-40B4-BE49-F238E27FC236}">
                  <a16:creationId xmlns:a16="http://schemas.microsoft.com/office/drawing/2014/main" id="{C9463374-BB4A-D643-B6DA-9E157ACEAB2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96" y="2198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86" name="Freeform 488">
              <a:extLst>
                <a:ext uri="{FF2B5EF4-FFF2-40B4-BE49-F238E27FC236}">
                  <a16:creationId xmlns:a16="http://schemas.microsoft.com/office/drawing/2014/main" id="{3593EB7C-2BC0-BE4B-9F56-8F8AA99CE39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089" y="1998"/>
              <a:ext cx="349" cy="358"/>
            </a:xfrm>
            <a:custGeom>
              <a:avLst/>
              <a:gdLst>
                <a:gd name="T0" fmla="*/ 12 w 198"/>
                <a:gd name="T1" fmla="*/ 289 h 208"/>
                <a:gd name="T2" fmla="*/ 21 w 198"/>
                <a:gd name="T3" fmla="*/ 301 h 208"/>
                <a:gd name="T4" fmla="*/ 32 w 198"/>
                <a:gd name="T5" fmla="*/ 317 h 208"/>
                <a:gd name="T6" fmla="*/ 48 w 198"/>
                <a:gd name="T7" fmla="*/ 324 h 208"/>
                <a:gd name="T8" fmla="*/ 56 w 198"/>
                <a:gd name="T9" fmla="*/ 330 h 208"/>
                <a:gd name="T10" fmla="*/ 62 w 198"/>
                <a:gd name="T11" fmla="*/ 332 h 208"/>
                <a:gd name="T12" fmla="*/ 67 w 198"/>
                <a:gd name="T13" fmla="*/ 344 h 208"/>
                <a:gd name="T14" fmla="*/ 79 w 198"/>
                <a:gd name="T15" fmla="*/ 351 h 208"/>
                <a:gd name="T16" fmla="*/ 100 w 198"/>
                <a:gd name="T17" fmla="*/ 351 h 208"/>
                <a:gd name="T18" fmla="*/ 122 w 198"/>
                <a:gd name="T19" fmla="*/ 348 h 208"/>
                <a:gd name="T20" fmla="*/ 148 w 198"/>
                <a:gd name="T21" fmla="*/ 336 h 208"/>
                <a:gd name="T22" fmla="*/ 160 w 198"/>
                <a:gd name="T23" fmla="*/ 327 h 208"/>
                <a:gd name="T24" fmla="*/ 180 w 198"/>
                <a:gd name="T25" fmla="*/ 317 h 208"/>
                <a:gd name="T26" fmla="*/ 192 w 198"/>
                <a:gd name="T27" fmla="*/ 296 h 208"/>
                <a:gd name="T28" fmla="*/ 189 w 198"/>
                <a:gd name="T29" fmla="*/ 282 h 208"/>
                <a:gd name="T30" fmla="*/ 197 w 198"/>
                <a:gd name="T31" fmla="*/ 267 h 208"/>
                <a:gd name="T32" fmla="*/ 206 w 198"/>
                <a:gd name="T33" fmla="*/ 244 h 208"/>
                <a:gd name="T34" fmla="*/ 213 w 198"/>
                <a:gd name="T35" fmla="*/ 227 h 208"/>
                <a:gd name="T36" fmla="*/ 217 w 198"/>
                <a:gd name="T37" fmla="*/ 205 h 208"/>
                <a:gd name="T38" fmla="*/ 249 w 198"/>
                <a:gd name="T39" fmla="*/ 205 h 208"/>
                <a:gd name="T40" fmla="*/ 256 w 198"/>
                <a:gd name="T41" fmla="*/ 188 h 208"/>
                <a:gd name="T42" fmla="*/ 259 w 198"/>
                <a:gd name="T43" fmla="*/ 169 h 208"/>
                <a:gd name="T44" fmla="*/ 277 w 198"/>
                <a:gd name="T45" fmla="*/ 153 h 208"/>
                <a:gd name="T46" fmla="*/ 287 w 198"/>
                <a:gd name="T47" fmla="*/ 138 h 208"/>
                <a:gd name="T48" fmla="*/ 300 w 198"/>
                <a:gd name="T49" fmla="*/ 117 h 208"/>
                <a:gd name="T50" fmla="*/ 303 w 198"/>
                <a:gd name="T51" fmla="*/ 96 h 208"/>
                <a:gd name="T52" fmla="*/ 308 w 198"/>
                <a:gd name="T53" fmla="*/ 90 h 208"/>
                <a:gd name="T54" fmla="*/ 345 w 198"/>
                <a:gd name="T55" fmla="*/ 108 h 208"/>
                <a:gd name="T56" fmla="*/ 347 w 198"/>
                <a:gd name="T57" fmla="*/ 88 h 208"/>
                <a:gd name="T58" fmla="*/ 340 w 198"/>
                <a:gd name="T59" fmla="*/ 72 h 208"/>
                <a:gd name="T60" fmla="*/ 335 w 198"/>
                <a:gd name="T61" fmla="*/ 64 h 208"/>
                <a:gd name="T62" fmla="*/ 321 w 198"/>
                <a:gd name="T63" fmla="*/ 64 h 208"/>
                <a:gd name="T64" fmla="*/ 301 w 198"/>
                <a:gd name="T65" fmla="*/ 69 h 208"/>
                <a:gd name="T66" fmla="*/ 291 w 198"/>
                <a:gd name="T67" fmla="*/ 76 h 208"/>
                <a:gd name="T68" fmla="*/ 282 w 198"/>
                <a:gd name="T69" fmla="*/ 81 h 208"/>
                <a:gd name="T70" fmla="*/ 268 w 198"/>
                <a:gd name="T71" fmla="*/ 77 h 208"/>
                <a:gd name="T72" fmla="*/ 263 w 198"/>
                <a:gd name="T73" fmla="*/ 81 h 208"/>
                <a:gd name="T74" fmla="*/ 249 w 198"/>
                <a:gd name="T75" fmla="*/ 95 h 208"/>
                <a:gd name="T76" fmla="*/ 238 w 198"/>
                <a:gd name="T77" fmla="*/ 107 h 208"/>
                <a:gd name="T78" fmla="*/ 229 w 198"/>
                <a:gd name="T79" fmla="*/ 120 h 208"/>
                <a:gd name="T80" fmla="*/ 217 w 198"/>
                <a:gd name="T81" fmla="*/ 102 h 208"/>
                <a:gd name="T82" fmla="*/ 190 w 198"/>
                <a:gd name="T83" fmla="*/ 81 h 208"/>
                <a:gd name="T84" fmla="*/ 150 w 198"/>
                <a:gd name="T85" fmla="*/ 88 h 208"/>
                <a:gd name="T86" fmla="*/ 129 w 198"/>
                <a:gd name="T87" fmla="*/ 59 h 208"/>
                <a:gd name="T88" fmla="*/ 122 w 198"/>
                <a:gd name="T89" fmla="*/ 17 h 208"/>
                <a:gd name="T90" fmla="*/ 111 w 198"/>
                <a:gd name="T91" fmla="*/ 5 h 208"/>
                <a:gd name="T92" fmla="*/ 118 w 198"/>
                <a:gd name="T93" fmla="*/ 40 h 208"/>
                <a:gd name="T94" fmla="*/ 115 w 198"/>
                <a:gd name="T95" fmla="*/ 71 h 208"/>
                <a:gd name="T96" fmla="*/ 109 w 198"/>
                <a:gd name="T97" fmla="*/ 90 h 208"/>
                <a:gd name="T98" fmla="*/ 106 w 198"/>
                <a:gd name="T99" fmla="*/ 108 h 208"/>
                <a:gd name="T100" fmla="*/ 88 w 198"/>
                <a:gd name="T101" fmla="*/ 133 h 208"/>
                <a:gd name="T102" fmla="*/ 69 w 198"/>
                <a:gd name="T103" fmla="*/ 138 h 208"/>
                <a:gd name="T104" fmla="*/ 55 w 198"/>
                <a:gd name="T105" fmla="*/ 157 h 208"/>
                <a:gd name="T106" fmla="*/ 49 w 198"/>
                <a:gd name="T107" fmla="*/ 176 h 208"/>
                <a:gd name="T108" fmla="*/ 49 w 198"/>
                <a:gd name="T109" fmla="*/ 189 h 208"/>
                <a:gd name="T110" fmla="*/ 37 w 198"/>
                <a:gd name="T111" fmla="*/ 184 h 208"/>
                <a:gd name="T112" fmla="*/ 26 w 198"/>
                <a:gd name="T113" fmla="*/ 198 h 208"/>
                <a:gd name="T114" fmla="*/ 26 w 198"/>
                <a:gd name="T115" fmla="*/ 217 h 208"/>
                <a:gd name="T116" fmla="*/ 21 w 198"/>
                <a:gd name="T117" fmla="*/ 239 h 208"/>
                <a:gd name="T118" fmla="*/ 2 w 198"/>
                <a:gd name="T119" fmla="*/ 256 h 2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8" h="208">
                  <a:moveTo>
                    <a:pt x="0" y="160"/>
                  </a:moveTo>
                  <a:lnTo>
                    <a:pt x="0" y="160"/>
                  </a:lnTo>
                  <a:lnTo>
                    <a:pt x="1" y="160"/>
                  </a:lnTo>
                  <a:lnTo>
                    <a:pt x="1" y="161"/>
                  </a:lnTo>
                  <a:lnTo>
                    <a:pt x="2" y="161"/>
                  </a:lnTo>
                  <a:lnTo>
                    <a:pt x="3" y="161"/>
                  </a:lnTo>
                  <a:lnTo>
                    <a:pt x="3" y="162"/>
                  </a:lnTo>
                  <a:lnTo>
                    <a:pt x="3" y="163"/>
                  </a:lnTo>
                  <a:lnTo>
                    <a:pt x="4" y="163"/>
                  </a:lnTo>
                  <a:lnTo>
                    <a:pt x="5" y="163"/>
                  </a:lnTo>
                  <a:lnTo>
                    <a:pt x="5" y="164"/>
                  </a:lnTo>
                  <a:lnTo>
                    <a:pt x="5" y="165"/>
                  </a:lnTo>
                  <a:lnTo>
                    <a:pt x="5" y="166"/>
                  </a:lnTo>
                  <a:lnTo>
                    <a:pt x="7" y="166"/>
                  </a:lnTo>
                  <a:lnTo>
                    <a:pt x="7" y="167"/>
                  </a:lnTo>
                  <a:lnTo>
                    <a:pt x="7" y="168"/>
                  </a:lnTo>
                  <a:lnTo>
                    <a:pt x="8" y="168"/>
                  </a:lnTo>
                  <a:lnTo>
                    <a:pt x="8" y="169"/>
                  </a:lnTo>
                  <a:lnTo>
                    <a:pt x="9" y="168"/>
                  </a:lnTo>
                  <a:lnTo>
                    <a:pt x="9" y="169"/>
                  </a:lnTo>
                  <a:lnTo>
                    <a:pt x="8" y="169"/>
                  </a:lnTo>
                  <a:lnTo>
                    <a:pt x="8" y="170"/>
                  </a:lnTo>
                  <a:lnTo>
                    <a:pt x="9" y="170"/>
                  </a:lnTo>
                  <a:lnTo>
                    <a:pt x="9" y="171"/>
                  </a:lnTo>
                  <a:lnTo>
                    <a:pt x="8" y="171"/>
                  </a:lnTo>
                  <a:lnTo>
                    <a:pt x="8" y="172"/>
                  </a:lnTo>
                  <a:lnTo>
                    <a:pt x="9" y="172"/>
                  </a:lnTo>
                  <a:lnTo>
                    <a:pt x="9" y="173"/>
                  </a:lnTo>
                  <a:lnTo>
                    <a:pt x="10" y="174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2" y="174"/>
                  </a:lnTo>
                  <a:lnTo>
                    <a:pt x="12" y="175"/>
                  </a:lnTo>
                  <a:lnTo>
                    <a:pt x="13" y="175"/>
                  </a:lnTo>
                  <a:lnTo>
                    <a:pt x="12" y="175"/>
                  </a:lnTo>
                  <a:lnTo>
                    <a:pt x="12" y="176"/>
                  </a:lnTo>
                  <a:lnTo>
                    <a:pt x="13" y="176"/>
                  </a:lnTo>
                  <a:lnTo>
                    <a:pt x="13" y="177"/>
                  </a:lnTo>
                  <a:lnTo>
                    <a:pt x="14" y="177"/>
                  </a:lnTo>
                  <a:lnTo>
                    <a:pt x="14" y="178"/>
                  </a:lnTo>
                  <a:lnTo>
                    <a:pt x="15" y="178"/>
                  </a:lnTo>
                  <a:lnTo>
                    <a:pt x="15" y="179"/>
                  </a:lnTo>
                  <a:lnTo>
                    <a:pt x="17" y="179"/>
                  </a:lnTo>
                  <a:lnTo>
                    <a:pt x="17" y="180"/>
                  </a:lnTo>
                  <a:lnTo>
                    <a:pt x="17" y="181"/>
                  </a:lnTo>
                  <a:lnTo>
                    <a:pt x="18" y="180"/>
                  </a:lnTo>
                  <a:lnTo>
                    <a:pt x="18" y="181"/>
                  </a:lnTo>
                  <a:lnTo>
                    <a:pt x="17" y="181"/>
                  </a:lnTo>
                  <a:lnTo>
                    <a:pt x="17" y="182"/>
                  </a:lnTo>
                  <a:lnTo>
                    <a:pt x="18" y="182"/>
                  </a:lnTo>
                  <a:lnTo>
                    <a:pt x="18" y="183"/>
                  </a:lnTo>
                  <a:lnTo>
                    <a:pt x="18" y="184"/>
                  </a:lnTo>
                  <a:lnTo>
                    <a:pt x="19" y="184"/>
                  </a:lnTo>
                  <a:lnTo>
                    <a:pt x="19" y="186"/>
                  </a:lnTo>
                  <a:lnTo>
                    <a:pt x="20" y="186"/>
                  </a:lnTo>
                  <a:lnTo>
                    <a:pt x="21" y="186"/>
                  </a:lnTo>
                  <a:lnTo>
                    <a:pt x="22" y="186"/>
                  </a:lnTo>
                  <a:lnTo>
                    <a:pt x="23" y="186"/>
                  </a:lnTo>
                  <a:lnTo>
                    <a:pt x="23" y="188"/>
                  </a:lnTo>
                  <a:lnTo>
                    <a:pt x="24" y="188"/>
                  </a:lnTo>
                  <a:lnTo>
                    <a:pt x="25" y="188"/>
                  </a:lnTo>
                  <a:lnTo>
                    <a:pt x="25" y="186"/>
                  </a:lnTo>
                  <a:lnTo>
                    <a:pt x="24" y="186"/>
                  </a:lnTo>
                  <a:lnTo>
                    <a:pt x="25" y="186"/>
                  </a:lnTo>
                  <a:lnTo>
                    <a:pt x="25" y="188"/>
                  </a:lnTo>
                  <a:lnTo>
                    <a:pt x="27" y="188"/>
                  </a:lnTo>
                  <a:lnTo>
                    <a:pt x="27" y="190"/>
                  </a:lnTo>
                  <a:lnTo>
                    <a:pt x="27" y="188"/>
                  </a:lnTo>
                  <a:lnTo>
                    <a:pt x="27" y="190"/>
                  </a:lnTo>
                  <a:lnTo>
                    <a:pt x="27" y="191"/>
                  </a:lnTo>
                  <a:lnTo>
                    <a:pt x="28" y="191"/>
                  </a:lnTo>
                  <a:lnTo>
                    <a:pt x="28" y="190"/>
                  </a:lnTo>
                  <a:lnTo>
                    <a:pt x="29" y="190"/>
                  </a:lnTo>
                  <a:lnTo>
                    <a:pt x="28" y="191"/>
                  </a:lnTo>
                  <a:lnTo>
                    <a:pt x="29" y="191"/>
                  </a:lnTo>
                  <a:lnTo>
                    <a:pt x="29" y="190"/>
                  </a:lnTo>
                  <a:lnTo>
                    <a:pt x="30" y="190"/>
                  </a:lnTo>
                  <a:lnTo>
                    <a:pt x="30" y="191"/>
                  </a:lnTo>
                  <a:lnTo>
                    <a:pt x="31" y="191"/>
                  </a:lnTo>
                  <a:lnTo>
                    <a:pt x="31" y="192"/>
                  </a:lnTo>
                  <a:lnTo>
                    <a:pt x="32" y="192"/>
                  </a:lnTo>
                  <a:lnTo>
                    <a:pt x="32" y="191"/>
                  </a:lnTo>
                  <a:lnTo>
                    <a:pt x="31" y="191"/>
                  </a:lnTo>
                  <a:lnTo>
                    <a:pt x="32" y="190"/>
                  </a:lnTo>
                  <a:lnTo>
                    <a:pt x="32" y="191"/>
                  </a:lnTo>
                  <a:lnTo>
                    <a:pt x="33" y="191"/>
                  </a:lnTo>
                  <a:lnTo>
                    <a:pt x="34" y="190"/>
                  </a:lnTo>
                  <a:lnTo>
                    <a:pt x="34" y="191"/>
                  </a:lnTo>
                  <a:lnTo>
                    <a:pt x="34" y="190"/>
                  </a:lnTo>
                  <a:lnTo>
                    <a:pt x="35" y="190"/>
                  </a:lnTo>
                  <a:lnTo>
                    <a:pt x="35" y="191"/>
                  </a:lnTo>
                  <a:lnTo>
                    <a:pt x="37" y="191"/>
                  </a:lnTo>
                  <a:lnTo>
                    <a:pt x="35" y="192"/>
                  </a:lnTo>
                  <a:lnTo>
                    <a:pt x="37" y="192"/>
                  </a:lnTo>
                  <a:lnTo>
                    <a:pt x="37" y="191"/>
                  </a:lnTo>
                  <a:lnTo>
                    <a:pt x="37" y="192"/>
                  </a:lnTo>
                  <a:lnTo>
                    <a:pt x="35" y="192"/>
                  </a:lnTo>
                  <a:lnTo>
                    <a:pt x="35" y="193"/>
                  </a:lnTo>
                  <a:lnTo>
                    <a:pt x="35" y="194"/>
                  </a:lnTo>
                  <a:lnTo>
                    <a:pt x="34" y="194"/>
                  </a:lnTo>
                  <a:lnTo>
                    <a:pt x="34" y="195"/>
                  </a:lnTo>
                  <a:lnTo>
                    <a:pt x="35" y="195"/>
                  </a:lnTo>
                  <a:lnTo>
                    <a:pt x="35" y="196"/>
                  </a:lnTo>
                  <a:lnTo>
                    <a:pt x="35" y="195"/>
                  </a:lnTo>
                  <a:lnTo>
                    <a:pt x="35" y="196"/>
                  </a:lnTo>
                  <a:lnTo>
                    <a:pt x="37" y="196"/>
                  </a:lnTo>
                  <a:lnTo>
                    <a:pt x="37" y="197"/>
                  </a:lnTo>
                  <a:lnTo>
                    <a:pt x="37" y="198"/>
                  </a:lnTo>
                  <a:lnTo>
                    <a:pt x="38" y="198"/>
                  </a:lnTo>
                  <a:lnTo>
                    <a:pt x="37" y="198"/>
                  </a:lnTo>
                  <a:lnTo>
                    <a:pt x="37" y="199"/>
                  </a:lnTo>
                  <a:lnTo>
                    <a:pt x="37" y="200"/>
                  </a:lnTo>
                  <a:lnTo>
                    <a:pt x="38" y="200"/>
                  </a:lnTo>
                  <a:lnTo>
                    <a:pt x="37" y="200"/>
                  </a:lnTo>
                  <a:lnTo>
                    <a:pt x="38" y="200"/>
                  </a:lnTo>
                  <a:lnTo>
                    <a:pt x="38" y="201"/>
                  </a:lnTo>
                  <a:lnTo>
                    <a:pt x="39" y="201"/>
                  </a:lnTo>
                  <a:lnTo>
                    <a:pt x="39" y="202"/>
                  </a:lnTo>
                  <a:lnTo>
                    <a:pt x="40" y="202"/>
                  </a:lnTo>
                  <a:lnTo>
                    <a:pt x="41" y="202"/>
                  </a:lnTo>
                  <a:lnTo>
                    <a:pt x="41" y="203"/>
                  </a:lnTo>
                  <a:lnTo>
                    <a:pt x="42" y="203"/>
                  </a:lnTo>
                  <a:lnTo>
                    <a:pt x="41" y="203"/>
                  </a:lnTo>
                  <a:lnTo>
                    <a:pt x="42" y="204"/>
                  </a:lnTo>
                  <a:lnTo>
                    <a:pt x="42" y="203"/>
                  </a:lnTo>
                  <a:lnTo>
                    <a:pt x="42" y="204"/>
                  </a:lnTo>
                  <a:lnTo>
                    <a:pt x="42" y="205"/>
                  </a:lnTo>
                  <a:lnTo>
                    <a:pt x="43" y="205"/>
                  </a:lnTo>
                  <a:lnTo>
                    <a:pt x="44" y="205"/>
                  </a:lnTo>
                  <a:lnTo>
                    <a:pt x="44" y="204"/>
                  </a:lnTo>
                  <a:lnTo>
                    <a:pt x="45" y="204"/>
                  </a:lnTo>
                  <a:lnTo>
                    <a:pt x="45" y="205"/>
                  </a:lnTo>
                  <a:lnTo>
                    <a:pt x="45" y="204"/>
                  </a:lnTo>
                  <a:lnTo>
                    <a:pt x="45" y="205"/>
                  </a:lnTo>
                  <a:lnTo>
                    <a:pt x="46" y="205"/>
                  </a:lnTo>
                  <a:lnTo>
                    <a:pt x="47" y="205"/>
                  </a:lnTo>
                  <a:lnTo>
                    <a:pt x="47" y="206"/>
                  </a:lnTo>
                  <a:lnTo>
                    <a:pt x="47" y="207"/>
                  </a:lnTo>
                  <a:lnTo>
                    <a:pt x="48" y="206"/>
                  </a:lnTo>
                  <a:lnTo>
                    <a:pt x="48" y="207"/>
                  </a:lnTo>
                  <a:lnTo>
                    <a:pt x="48" y="206"/>
                  </a:lnTo>
                  <a:lnTo>
                    <a:pt x="48" y="207"/>
                  </a:lnTo>
                  <a:lnTo>
                    <a:pt x="49" y="207"/>
                  </a:lnTo>
                  <a:lnTo>
                    <a:pt x="49" y="208"/>
                  </a:lnTo>
                  <a:lnTo>
                    <a:pt x="50" y="208"/>
                  </a:lnTo>
                  <a:lnTo>
                    <a:pt x="55" y="207"/>
                  </a:lnTo>
                  <a:lnTo>
                    <a:pt x="56" y="206"/>
                  </a:lnTo>
                  <a:lnTo>
                    <a:pt x="57" y="206"/>
                  </a:lnTo>
                  <a:lnTo>
                    <a:pt x="57" y="205"/>
                  </a:lnTo>
                  <a:lnTo>
                    <a:pt x="57" y="204"/>
                  </a:lnTo>
                  <a:lnTo>
                    <a:pt x="58" y="204"/>
                  </a:lnTo>
                  <a:lnTo>
                    <a:pt x="57" y="204"/>
                  </a:lnTo>
                  <a:lnTo>
                    <a:pt x="58" y="204"/>
                  </a:lnTo>
                  <a:lnTo>
                    <a:pt x="59" y="204"/>
                  </a:lnTo>
                  <a:lnTo>
                    <a:pt x="59" y="203"/>
                  </a:lnTo>
                  <a:lnTo>
                    <a:pt x="60" y="203"/>
                  </a:lnTo>
                  <a:lnTo>
                    <a:pt x="60" y="202"/>
                  </a:lnTo>
                  <a:lnTo>
                    <a:pt x="61" y="202"/>
                  </a:lnTo>
                  <a:lnTo>
                    <a:pt x="61" y="201"/>
                  </a:lnTo>
                  <a:lnTo>
                    <a:pt x="62" y="201"/>
                  </a:lnTo>
                  <a:lnTo>
                    <a:pt x="62" y="200"/>
                  </a:lnTo>
                  <a:lnTo>
                    <a:pt x="62" y="199"/>
                  </a:lnTo>
                  <a:lnTo>
                    <a:pt x="63" y="199"/>
                  </a:lnTo>
                  <a:lnTo>
                    <a:pt x="63" y="198"/>
                  </a:lnTo>
                  <a:lnTo>
                    <a:pt x="64" y="198"/>
                  </a:lnTo>
                  <a:lnTo>
                    <a:pt x="65" y="199"/>
                  </a:lnTo>
                  <a:lnTo>
                    <a:pt x="65" y="200"/>
                  </a:lnTo>
                  <a:lnTo>
                    <a:pt x="66" y="201"/>
                  </a:lnTo>
                  <a:lnTo>
                    <a:pt x="67" y="201"/>
                  </a:lnTo>
                  <a:lnTo>
                    <a:pt x="68" y="202"/>
                  </a:lnTo>
                  <a:lnTo>
                    <a:pt x="69" y="202"/>
                  </a:lnTo>
                  <a:lnTo>
                    <a:pt x="70" y="203"/>
                  </a:lnTo>
                  <a:lnTo>
                    <a:pt x="71" y="202"/>
                  </a:lnTo>
                  <a:lnTo>
                    <a:pt x="71" y="201"/>
                  </a:lnTo>
                  <a:lnTo>
                    <a:pt x="72" y="201"/>
                  </a:lnTo>
                  <a:lnTo>
                    <a:pt x="73" y="200"/>
                  </a:lnTo>
                  <a:lnTo>
                    <a:pt x="74" y="200"/>
                  </a:lnTo>
                  <a:lnTo>
                    <a:pt x="74" y="199"/>
                  </a:lnTo>
                  <a:lnTo>
                    <a:pt x="75" y="199"/>
                  </a:lnTo>
                  <a:lnTo>
                    <a:pt x="76" y="198"/>
                  </a:lnTo>
                  <a:lnTo>
                    <a:pt x="77" y="198"/>
                  </a:lnTo>
                  <a:lnTo>
                    <a:pt x="78" y="197"/>
                  </a:lnTo>
                  <a:lnTo>
                    <a:pt x="79" y="197"/>
                  </a:lnTo>
                  <a:lnTo>
                    <a:pt x="80" y="197"/>
                  </a:lnTo>
                  <a:lnTo>
                    <a:pt x="81" y="197"/>
                  </a:lnTo>
                  <a:lnTo>
                    <a:pt x="82" y="197"/>
                  </a:lnTo>
                  <a:lnTo>
                    <a:pt x="82" y="196"/>
                  </a:lnTo>
                  <a:lnTo>
                    <a:pt x="83" y="196"/>
                  </a:lnTo>
                  <a:lnTo>
                    <a:pt x="84" y="195"/>
                  </a:lnTo>
                  <a:lnTo>
                    <a:pt x="84" y="194"/>
                  </a:lnTo>
                  <a:lnTo>
                    <a:pt x="85" y="194"/>
                  </a:lnTo>
                  <a:lnTo>
                    <a:pt x="85" y="193"/>
                  </a:lnTo>
                  <a:lnTo>
                    <a:pt x="84" y="191"/>
                  </a:lnTo>
                  <a:lnTo>
                    <a:pt x="84" y="190"/>
                  </a:lnTo>
                  <a:lnTo>
                    <a:pt x="84" y="188"/>
                  </a:lnTo>
                  <a:lnTo>
                    <a:pt x="85" y="188"/>
                  </a:lnTo>
                  <a:lnTo>
                    <a:pt x="86" y="190"/>
                  </a:lnTo>
                  <a:lnTo>
                    <a:pt x="87" y="190"/>
                  </a:lnTo>
                  <a:lnTo>
                    <a:pt x="88" y="190"/>
                  </a:lnTo>
                  <a:lnTo>
                    <a:pt x="88" y="191"/>
                  </a:lnTo>
                  <a:lnTo>
                    <a:pt x="89" y="190"/>
                  </a:lnTo>
                  <a:lnTo>
                    <a:pt x="90" y="190"/>
                  </a:lnTo>
                  <a:lnTo>
                    <a:pt x="91" y="190"/>
                  </a:lnTo>
                  <a:lnTo>
                    <a:pt x="91" y="188"/>
                  </a:lnTo>
                  <a:lnTo>
                    <a:pt x="92" y="188"/>
                  </a:lnTo>
                  <a:lnTo>
                    <a:pt x="93" y="188"/>
                  </a:lnTo>
                  <a:lnTo>
                    <a:pt x="93" y="186"/>
                  </a:lnTo>
                  <a:lnTo>
                    <a:pt x="95" y="186"/>
                  </a:lnTo>
                  <a:lnTo>
                    <a:pt x="95" y="184"/>
                  </a:lnTo>
                  <a:lnTo>
                    <a:pt x="96" y="184"/>
                  </a:lnTo>
                  <a:lnTo>
                    <a:pt x="97" y="184"/>
                  </a:lnTo>
                  <a:lnTo>
                    <a:pt x="97" y="183"/>
                  </a:lnTo>
                  <a:lnTo>
                    <a:pt x="98" y="183"/>
                  </a:lnTo>
                  <a:lnTo>
                    <a:pt x="100" y="184"/>
                  </a:lnTo>
                  <a:lnTo>
                    <a:pt x="99" y="184"/>
                  </a:lnTo>
                  <a:lnTo>
                    <a:pt x="100" y="186"/>
                  </a:lnTo>
                  <a:lnTo>
                    <a:pt x="101" y="186"/>
                  </a:lnTo>
                  <a:lnTo>
                    <a:pt x="102" y="184"/>
                  </a:lnTo>
                  <a:lnTo>
                    <a:pt x="103" y="184"/>
                  </a:lnTo>
                  <a:lnTo>
                    <a:pt x="105" y="183"/>
                  </a:lnTo>
                  <a:lnTo>
                    <a:pt x="105" y="182"/>
                  </a:lnTo>
                  <a:lnTo>
                    <a:pt x="105" y="181"/>
                  </a:lnTo>
                  <a:lnTo>
                    <a:pt x="106" y="181"/>
                  </a:lnTo>
                  <a:lnTo>
                    <a:pt x="106" y="180"/>
                  </a:lnTo>
                  <a:lnTo>
                    <a:pt x="107" y="180"/>
                  </a:lnTo>
                  <a:lnTo>
                    <a:pt x="108" y="178"/>
                  </a:lnTo>
                  <a:lnTo>
                    <a:pt x="107" y="178"/>
                  </a:lnTo>
                  <a:lnTo>
                    <a:pt x="105" y="178"/>
                  </a:lnTo>
                  <a:lnTo>
                    <a:pt x="106" y="178"/>
                  </a:lnTo>
                  <a:lnTo>
                    <a:pt x="106" y="177"/>
                  </a:lnTo>
                  <a:lnTo>
                    <a:pt x="105" y="176"/>
                  </a:lnTo>
                  <a:lnTo>
                    <a:pt x="106" y="176"/>
                  </a:lnTo>
                  <a:lnTo>
                    <a:pt x="106" y="175"/>
                  </a:lnTo>
                  <a:lnTo>
                    <a:pt x="107" y="175"/>
                  </a:lnTo>
                  <a:lnTo>
                    <a:pt x="108" y="174"/>
                  </a:lnTo>
                  <a:lnTo>
                    <a:pt x="109" y="173"/>
                  </a:lnTo>
                  <a:lnTo>
                    <a:pt x="109" y="172"/>
                  </a:lnTo>
                  <a:lnTo>
                    <a:pt x="110" y="172"/>
                  </a:lnTo>
                  <a:lnTo>
                    <a:pt x="109" y="172"/>
                  </a:lnTo>
                  <a:lnTo>
                    <a:pt x="109" y="171"/>
                  </a:lnTo>
                  <a:lnTo>
                    <a:pt x="108" y="171"/>
                  </a:lnTo>
                  <a:lnTo>
                    <a:pt x="107" y="171"/>
                  </a:lnTo>
                  <a:lnTo>
                    <a:pt x="107" y="170"/>
                  </a:lnTo>
                  <a:lnTo>
                    <a:pt x="106" y="170"/>
                  </a:lnTo>
                  <a:lnTo>
                    <a:pt x="106" y="169"/>
                  </a:lnTo>
                  <a:lnTo>
                    <a:pt x="105" y="169"/>
                  </a:lnTo>
                  <a:lnTo>
                    <a:pt x="105" y="168"/>
                  </a:lnTo>
                  <a:lnTo>
                    <a:pt x="106" y="168"/>
                  </a:lnTo>
                  <a:lnTo>
                    <a:pt x="106" y="167"/>
                  </a:lnTo>
                  <a:lnTo>
                    <a:pt x="107" y="167"/>
                  </a:lnTo>
                  <a:lnTo>
                    <a:pt x="107" y="166"/>
                  </a:lnTo>
                  <a:lnTo>
                    <a:pt x="107" y="165"/>
                  </a:lnTo>
                  <a:lnTo>
                    <a:pt x="106" y="165"/>
                  </a:lnTo>
                  <a:lnTo>
                    <a:pt x="107" y="165"/>
                  </a:lnTo>
                  <a:lnTo>
                    <a:pt x="106" y="165"/>
                  </a:lnTo>
                  <a:lnTo>
                    <a:pt x="107" y="164"/>
                  </a:lnTo>
                  <a:lnTo>
                    <a:pt x="107" y="163"/>
                  </a:lnTo>
                  <a:lnTo>
                    <a:pt x="107" y="164"/>
                  </a:lnTo>
                  <a:lnTo>
                    <a:pt x="107" y="163"/>
                  </a:lnTo>
                  <a:lnTo>
                    <a:pt x="108" y="163"/>
                  </a:lnTo>
                  <a:lnTo>
                    <a:pt x="108" y="162"/>
                  </a:lnTo>
                  <a:lnTo>
                    <a:pt x="107" y="162"/>
                  </a:lnTo>
                  <a:lnTo>
                    <a:pt x="108" y="161"/>
                  </a:lnTo>
                  <a:lnTo>
                    <a:pt x="108" y="160"/>
                  </a:lnTo>
                  <a:lnTo>
                    <a:pt x="109" y="160"/>
                  </a:lnTo>
                  <a:lnTo>
                    <a:pt x="109" y="158"/>
                  </a:lnTo>
                  <a:lnTo>
                    <a:pt x="110" y="158"/>
                  </a:lnTo>
                  <a:lnTo>
                    <a:pt x="110" y="156"/>
                  </a:lnTo>
                  <a:lnTo>
                    <a:pt x="111" y="156"/>
                  </a:lnTo>
                  <a:lnTo>
                    <a:pt x="112" y="156"/>
                  </a:lnTo>
                  <a:lnTo>
                    <a:pt x="112" y="155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2" y="154"/>
                  </a:lnTo>
                  <a:lnTo>
                    <a:pt x="113" y="154"/>
                  </a:lnTo>
                  <a:lnTo>
                    <a:pt x="113" y="153"/>
                  </a:lnTo>
                  <a:lnTo>
                    <a:pt x="113" y="152"/>
                  </a:lnTo>
                  <a:lnTo>
                    <a:pt x="113" y="151"/>
                  </a:lnTo>
                  <a:lnTo>
                    <a:pt x="115" y="151"/>
                  </a:lnTo>
                  <a:lnTo>
                    <a:pt x="115" y="150"/>
                  </a:lnTo>
                  <a:lnTo>
                    <a:pt x="115" y="149"/>
                  </a:lnTo>
                  <a:lnTo>
                    <a:pt x="115" y="148"/>
                  </a:lnTo>
                  <a:lnTo>
                    <a:pt x="116" y="148"/>
                  </a:lnTo>
                  <a:lnTo>
                    <a:pt x="116" y="147"/>
                  </a:lnTo>
                  <a:lnTo>
                    <a:pt x="116" y="146"/>
                  </a:lnTo>
                  <a:lnTo>
                    <a:pt x="116" y="145"/>
                  </a:lnTo>
                  <a:lnTo>
                    <a:pt x="116" y="144"/>
                  </a:lnTo>
                  <a:lnTo>
                    <a:pt x="116" y="143"/>
                  </a:lnTo>
                  <a:lnTo>
                    <a:pt x="117" y="143"/>
                  </a:lnTo>
                  <a:lnTo>
                    <a:pt x="117" y="142"/>
                  </a:lnTo>
                  <a:lnTo>
                    <a:pt x="117" y="141"/>
                  </a:lnTo>
                  <a:lnTo>
                    <a:pt x="116" y="141"/>
                  </a:lnTo>
                  <a:lnTo>
                    <a:pt x="117" y="141"/>
                  </a:lnTo>
                  <a:lnTo>
                    <a:pt x="116" y="141"/>
                  </a:lnTo>
                  <a:lnTo>
                    <a:pt x="116" y="140"/>
                  </a:lnTo>
                  <a:lnTo>
                    <a:pt x="117" y="140"/>
                  </a:lnTo>
                  <a:lnTo>
                    <a:pt x="117" y="139"/>
                  </a:lnTo>
                  <a:lnTo>
                    <a:pt x="117" y="138"/>
                  </a:lnTo>
                  <a:lnTo>
                    <a:pt x="117" y="137"/>
                  </a:lnTo>
                  <a:lnTo>
                    <a:pt x="117" y="136"/>
                  </a:lnTo>
                  <a:lnTo>
                    <a:pt x="118" y="136"/>
                  </a:lnTo>
                  <a:lnTo>
                    <a:pt x="118" y="135"/>
                  </a:lnTo>
                  <a:lnTo>
                    <a:pt x="119" y="135"/>
                  </a:lnTo>
                  <a:lnTo>
                    <a:pt x="119" y="134"/>
                  </a:lnTo>
                  <a:lnTo>
                    <a:pt x="119" y="133"/>
                  </a:lnTo>
                  <a:lnTo>
                    <a:pt x="120" y="133"/>
                  </a:lnTo>
                  <a:lnTo>
                    <a:pt x="120" y="132"/>
                  </a:lnTo>
                  <a:lnTo>
                    <a:pt x="121" y="132"/>
                  </a:lnTo>
                  <a:lnTo>
                    <a:pt x="122" y="132"/>
                  </a:lnTo>
                  <a:lnTo>
                    <a:pt x="122" y="130"/>
                  </a:lnTo>
                  <a:lnTo>
                    <a:pt x="121" y="130"/>
                  </a:lnTo>
                  <a:lnTo>
                    <a:pt x="121" y="128"/>
                  </a:lnTo>
                  <a:lnTo>
                    <a:pt x="122" y="128"/>
                  </a:lnTo>
                  <a:lnTo>
                    <a:pt x="122" y="126"/>
                  </a:lnTo>
                  <a:lnTo>
                    <a:pt x="123" y="126"/>
                  </a:lnTo>
                  <a:lnTo>
                    <a:pt x="123" y="125"/>
                  </a:lnTo>
                  <a:lnTo>
                    <a:pt x="123" y="124"/>
                  </a:lnTo>
                  <a:lnTo>
                    <a:pt x="123" y="123"/>
                  </a:lnTo>
                  <a:lnTo>
                    <a:pt x="123" y="122"/>
                  </a:lnTo>
                  <a:lnTo>
                    <a:pt x="125" y="121"/>
                  </a:lnTo>
                  <a:lnTo>
                    <a:pt x="125" y="120"/>
                  </a:lnTo>
                  <a:lnTo>
                    <a:pt x="125" y="119"/>
                  </a:lnTo>
                  <a:lnTo>
                    <a:pt x="123" y="119"/>
                  </a:lnTo>
                  <a:lnTo>
                    <a:pt x="123" y="118"/>
                  </a:lnTo>
                  <a:lnTo>
                    <a:pt x="123" y="117"/>
                  </a:lnTo>
                  <a:lnTo>
                    <a:pt x="123" y="116"/>
                  </a:lnTo>
                  <a:lnTo>
                    <a:pt x="125" y="116"/>
                  </a:lnTo>
                  <a:lnTo>
                    <a:pt x="125" y="115"/>
                  </a:lnTo>
                  <a:lnTo>
                    <a:pt x="125" y="114"/>
                  </a:lnTo>
                  <a:lnTo>
                    <a:pt x="123" y="114"/>
                  </a:lnTo>
                  <a:lnTo>
                    <a:pt x="125" y="114"/>
                  </a:lnTo>
                  <a:lnTo>
                    <a:pt x="125" y="113"/>
                  </a:lnTo>
                  <a:lnTo>
                    <a:pt x="125" y="112"/>
                  </a:lnTo>
                  <a:lnTo>
                    <a:pt x="125" y="111"/>
                  </a:lnTo>
                  <a:lnTo>
                    <a:pt x="128" y="112"/>
                  </a:lnTo>
                  <a:lnTo>
                    <a:pt x="129" y="112"/>
                  </a:lnTo>
                  <a:lnTo>
                    <a:pt x="130" y="112"/>
                  </a:lnTo>
                  <a:lnTo>
                    <a:pt x="130" y="113"/>
                  </a:lnTo>
                  <a:lnTo>
                    <a:pt x="131" y="113"/>
                  </a:lnTo>
                  <a:lnTo>
                    <a:pt x="133" y="117"/>
                  </a:lnTo>
                  <a:lnTo>
                    <a:pt x="138" y="118"/>
                  </a:lnTo>
                  <a:lnTo>
                    <a:pt x="141" y="119"/>
                  </a:lnTo>
                  <a:lnTo>
                    <a:pt x="141" y="118"/>
                  </a:lnTo>
                  <a:lnTo>
                    <a:pt x="142" y="118"/>
                  </a:lnTo>
                  <a:lnTo>
                    <a:pt x="142" y="117"/>
                  </a:lnTo>
                  <a:lnTo>
                    <a:pt x="143" y="117"/>
                  </a:lnTo>
                  <a:lnTo>
                    <a:pt x="143" y="116"/>
                  </a:lnTo>
                  <a:lnTo>
                    <a:pt x="143" y="115"/>
                  </a:lnTo>
                  <a:lnTo>
                    <a:pt x="143" y="114"/>
                  </a:lnTo>
                  <a:lnTo>
                    <a:pt x="143" y="113"/>
                  </a:lnTo>
                  <a:lnTo>
                    <a:pt x="145" y="113"/>
                  </a:lnTo>
                  <a:lnTo>
                    <a:pt x="145" y="112"/>
                  </a:lnTo>
                  <a:lnTo>
                    <a:pt x="143" y="112"/>
                  </a:lnTo>
                  <a:lnTo>
                    <a:pt x="145" y="111"/>
                  </a:lnTo>
                  <a:lnTo>
                    <a:pt x="143" y="111"/>
                  </a:lnTo>
                  <a:lnTo>
                    <a:pt x="145" y="111"/>
                  </a:lnTo>
                  <a:lnTo>
                    <a:pt x="145" y="110"/>
                  </a:lnTo>
                  <a:lnTo>
                    <a:pt x="145" y="109"/>
                  </a:lnTo>
                  <a:lnTo>
                    <a:pt x="145" y="108"/>
                  </a:lnTo>
                  <a:lnTo>
                    <a:pt x="145" y="107"/>
                  </a:lnTo>
                  <a:lnTo>
                    <a:pt x="145" y="105"/>
                  </a:lnTo>
                  <a:lnTo>
                    <a:pt x="145" y="103"/>
                  </a:lnTo>
                  <a:lnTo>
                    <a:pt x="146" y="103"/>
                  </a:lnTo>
                  <a:lnTo>
                    <a:pt x="145" y="103"/>
                  </a:lnTo>
                  <a:lnTo>
                    <a:pt x="146" y="103"/>
                  </a:lnTo>
                  <a:lnTo>
                    <a:pt x="147" y="103"/>
                  </a:lnTo>
                  <a:lnTo>
                    <a:pt x="147" y="102"/>
                  </a:lnTo>
                  <a:lnTo>
                    <a:pt x="147" y="101"/>
                  </a:lnTo>
                  <a:lnTo>
                    <a:pt x="147" y="100"/>
                  </a:lnTo>
                  <a:lnTo>
                    <a:pt x="147" y="99"/>
                  </a:lnTo>
                  <a:lnTo>
                    <a:pt x="147" y="98"/>
                  </a:lnTo>
                  <a:lnTo>
                    <a:pt x="147" y="97"/>
                  </a:lnTo>
                  <a:lnTo>
                    <a:pt x="148" y="97"/>
                  </a:lnTo>
                  <a:lnTo>
                    <a:pt x="148" y="96"/>
                  </a:lnTo>
                  <a:lnTo>
                    <a:pt x="148" y="95"/>
                  </a:lnTo>
                  <a:lnTo>
                    <a:pt x="147" y="95"/>
                  </a:lnTo>
                  <a:lnTo>
                    <a:pt x="148" y="95"/>
                  </a:lnTo>
                  <a:lnTo>
                    <a:pt x="149" y="94"/>
                  </a:lnTo>
                  <a:lnTo>
                    <a:pt x="149" y="93"/>
                  </a:lnTo>
                  <a:lnTo>
                    <a:pt x="149" y="92"/>
                  </a:lnTo>
                  <a:lnTo>
                    <a:pt x="149" y="91"/>
                  </a:lnTo>
                  <a:lnTo>
                    <a:pt x="150" y="91"/>
                  </a:lnTo>
                  <a:lnTo>
                    <a:pt x="155" y="95"/>
                  </a:lnTo>
                  <a:lnTo>
                    <a:pt x="156" y="94"/>
                  </a:lnTo>
                  <a:lnTo>
                    <a:pt x="156" y="93"/>
                  </a:lnTo>
                  <a:lnTo>
                    <a:pt x="156" y="92"/>
                  </a:lnTo>
                  <a:lnTo>
                    <a:pt x="156" y="91"/>
                  </a:lnTo>
                  <a:lnTo>
                    <a:pt x="157" y="91"/>
                  </a:lnTo>
                  <a:lnTo>
                    <a:pt x="157" y="90"/>
                  </a:lnTo>
                  <a:lnTo>
                    <a:pt x="157" y="89"/>
                  </a:lnTo>
                  <a:lnTo>
                    <a:pt x="157" y="88"/>
                  </a:lnTo>
                  <a:lnTo>
                    <a:pt x="158" y="87"/>
                  </a:lnTo>
                  <a:lnTo>
                    <a:pt x="158" y="86"/>
                  </a:lnTo>
                  <a:lnTo>
                    <a:pt x="159" y="86"/>
                  </a:lnTo>
                  <a:lnTo>
                    <a:pt x="159" y="85"/>
                  </a:lnTo>
                  <a:lnTo>
                    <a:pt x="159" y="84"/>
                  </a:lnTo>
                  <a:lnTo>
                    <a:pt x="160" y="84"/>
                  </a:lnTo>
                  <a:lnTo>
                    <a:pt x="160" y="83"/>
                  </a:lnTo>
                  <a:lnTo>
                    <a:pt x="160" y="84"/>
                  </a:lnTo>
                  <a:lnTo>
                    <a:pt x="161" y="84"/>
                  </a:lnTo>
                  <a:lnTo>
                    <a:pt x="161" y="85"/>
                  </a:lnTo>
                  <a:lnTo>
                    <a:pt x="161" y="84"/>
                  </a:lnTo>
                  <a:lnTo>
                    <a:pt x="162" y="84"/>
                  </a:lnTo>
                  <a:lnTo>
                    <a:pt x="162" y="83"/>
                  </a:lnTo>
                  <a:lnTo>
                    <a:pt x="163" y="83"/>
                  </a:lnTo>
                  <a:lnTo>
                    <a:pt x="163" y="82"/>
                  </a:lnTo>
                  <a:lnTo>
                    <a:pt x="163" y="81"/>
                  </a:lnTo>
                  <a:lnTo>
                    <a:pt x="163" y="80"/>
                  </a:lnTo>
                  <a:lnTo>
                    <a:pt x="163" y="79"/>
                  </a:lnTo>
                  <a:lnTo>
                    <a:pt x="165" y="80"/>
                  </a:lnTo>
                  <a:lnTo>
                    <a:pt x="165" y="79"/>
                  </a:lnTo>
                  <a:lnTo>
                    <a:pt x="166" y="79"/>
                  </a:lnTo>
                  <a:lnTo>
                    <a:pt x="166" y="77"/>
                  </a:lnTo>
                  <a:lnTo>
                    <a:pt x="165" y="77"/>
                  </a:lnTo>
                  <a:lnTo>
                    <a:pt x="165" y="75"/>
                  </a:lnTo>
                  <a:lnTo>
                    <a:pt x="166" y="75"/>
                  </a:lnTo>
                  <a:lnTo>
                    <a:pt x="167" y="74"/>
                  </a:lnTo>
                  <a:lnTo>
                    <a:pt x="167" y="73"/>
                  </a:lnTo>
                  <a:lnTo>
                    <a:pt x="168" y="72"/>
                  </a:lnTo>
                  <a:lnTo>
                    <a:pt x="168" y="71"/>
                  </a:lnTo>
                  <a:lnTo>
                    <a:pt x="169" y="71"/>
                  </a:lnTo>
                  <a:lnTo>
                    <a:pt x="170" y="70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8"/>
                  </a:lnTo>
                  <a:lnTo>
                    <a:pt x="171" y="67"/>
                  </a:lnTo>
                  <a:lnTo>
                    <a:pt x="170" y="67"/>
                  </a:lnTo>
                  <a:lnTo>
                    <a:pt x="170" y="66"/>
                  </a:lnTo>
                  <a:lnTo>
                    <a:pt x="170" y="67"/>
                  </a:lnTo>
                  <a:lnTo>
                    <a:pt x="170" y="66"/>
                  </a:lnTo>
                  <a:lnTo>
                    <a:pt x="169" y="66"/>
                  </a:lnTo>
                  <a:lnTo>
                    <a:pt x="169" y="65"/>
                  </a:lnTo>
                  <a:lnTo>
                    <a:pt x="170" y="65"/>
                  </a:lnTo>
                  <a:lnTo>
                    <a:pt x="170" y="64"/>
                  </a:lnTo>
                  <a:lnTo>
                    <a:pt x="170" y="63"/>
                  </a:lnTo>
                  <a:lnTo>
                    <a:pt x="170" y="62"/>
                  </a:lnTo>
                  <a:lnTo>
                    <a:pt x="169" y="62"/>
                  </a:lnTo>
                  <a:lnTo>
                    <a:pt x="170" y="61"/>
                  </a:lnTo>
                  <a:lnTo>
                    <a:pt x="170" y="60"/>
                  </a:lnTo>
                  <a:lnTo>
                    <a:pt x="171" y="59"/>
                  </a:lnTo>
                  <a:lnTo>
                    <a:pt x="171" y="58"/>
                  </a:lnTo>
                  <a:lnTo>
                    <a:pt x="172" y="57"/>
                  </a:lnTo>
                  <a:lnTo>
                    <a:pt x="172" y="56"/>
                  </a:lnTo>
                  <a:lnTo>
                    <a:pt x="171" y="56"/>
                  </a:lnTo>
                  <a:lnTo>
                    <a:pt x="171" y="55"/>
                  </a:lnTo>
                  <a:lnTo>
                    <a:pt x="171" y="54"/>
                  </a:lnTo>
                  <a:lnTo>
                    <a:pt x="171" y="53"/>
                  </a:lnTo>
                  <a:lnTo>
                    <a:pt x="170" y="53"/>
                  </a:lnTo>
                  <a:lnTo>
                    <a:pt x="170" y="52"/>
                  </a:lnTo>
                  <a:lnTo>
                    <a:pt x="171" y="52"/>
                  </a:lnTo>
                  <a:lnTo>
                    <a:pt x="171" y="51"/>
                  </a:lnTo>
                  <a:lnTo>
                    <a:pt x="170" y="51"/>
                  </a:lnTo>
                  <a:lnTo>
                    <a:pt x="171" y="51"/>
                  </a:lnTo>
                  <a:lnTo>
                    <a:pt x="170" y="51"/>
                  </a:lnTo>
                  <a:lnTo>
                    <a:pt x="170" y="49"/>
                  </a:lnTo>
                  <a:lnTo>
                    <a:pt x="171" y="49"/>
                  </a:lnTo>
                  <a:lnTo>
                    <a:pt x="172" y="51"/>
                  </a:lnTo>
                  <a:lnTo>
                    <a:pt x="173" y="51"/>
                  </a:lnTo>
                  <a:lnTo>
                    <a:pt x="175" y="51"/>
                  </a:lnTo>
                  <a:lnTo>
                    <a:pt x="175" y="52"/>
                  </a:lnTo>
                  <a:lnTo>
                    <a:pt x="176" y="52"/>
                  </a:lnTo>
                  <a:lnTo>
                    <a:pt x="177" y="53"/>
                  </a:lnTo>
                  <a:lnTo>
                    <a:pt x="178" y="53"/>
                  </a:lnTo>
                  <a:lnTo>
                    <a:pt x="179" y="54"/>
                  </a:lnTo>
                  <a:lnTo>
                    <a:pt x="180" y="55"/>
                  </a:lnTo>
                  <a:lnTo>
                    <a:pt x="185" y="58"/>
                  </a:lnTo>
                  <a:lnTo>
                    <a:pt x="186" y="58"/>
                  </a:lnTo>
                  <a:lnTo>
                    <a:pt x="186" y="59"/>
                  </a:lnTo>
                  <a:lnTo>
                    <a:pt x="187" y="59"/>
                  </a:lnTo>
                  <a:lnTo>
                    <a:pt x="189" y="60"/>
                  </a:lnTo>
                  <a:lnTo>
                    <a:pt x="191" y="61"/>
                  </a:lnTo>
                  <a:lnTo>
                    <a:pt x="192" y="61"/>
                  </a:lnTo>
                  <a:lnTo>
                    <a:pt x="193" y="62"/>
                  </a:lnTo>
                  <a:lnTo>
                    <a:pt x="194" y="63"/>
                  </a:lnTo>
                  <a:lnTo>
                    <a:pt x="195" y="64"/>
                  </a:lnTo>
                  <a:lnTo>
                    <a:pt x="195" y="63"/>
                  </a:lnTo>
                  <a:lnTo>
                    <a:pt x="196" y="63"/>
                  </a:lnTo>
                  <a:lnTo>
                    <a:pt x="195" y="62"/>
                  </a:lnTo>
                  <a:lnTo>
                    <a:pt x="196" y="62"/>
                  </a:lnTo>
                  <a:lnTo>
                    <a:pt x="196" y="61"/>
                  </a:lnTo>
                  <a:lnTo>
                    <a:pt x="196" y="60"/>
                  </a:lnTo>
                  <a:lnTo>
                    <a:pt x="196" y="59"/>
                  </a:lnTo>
                  <a:lnTo>
                    <a:pt x="196" y="58"/>
                  </a:lnTo>
                  <a:lnTo>
                    <a:pt x="196" y="57"/>
                  </a:lnTo>
                  <a:lnTo>
                    <a:pt x="197" y="57"/>
                  </a:lnTo>
                  <a:lnTo>
                    <a:pt x="197" y="56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7" y="55"/>
                  </a:lnTo>
                  <a:lnTo>
                    <a:pt x="197" y="54"/>
                  </a:lnTo>
                  <a:lnTo>
                    <a:pt x="197" y="53"/>
                  </a:lnTo>
                  <a:lnTo>
                    <a:pt x="197" y="52"/>
                  </a:lnTo>
                  <a:lnTo>
                    <a:pt x="198" y="52"/>
                  </a:lnTo>
                  <a:lnTo>
                    <a:pt x="198" y="51"/>
                  </a:lnTo>
                  <a:lnTo>
                    <a:pt x="198" y="52"/>
                  </a:lnTo>
                  <a:lnTo>
                    <a:pt x="197" y="51"/>
                  </a:lnTo>
                  <a:lnTo>
                    <a:pt x="196" y="51"/>
                  </a:lnTo>
                  <a:lnTo>
                    <a:pt x="196" y="49"/>
                  </a:lnTo>
                  <a:lnTo>
                    <a:pt x="196" y="47"/>
                  </a:lnTo>
                  <a:lnTo>
                    <a:pt x="195" y="47"/>
                  </a:lnTo>
                  <a:lnTo>
                    <a:pt x="194" y="47"/>
                  </a:lnTo>
                  <a:lnTo>
                    <a:pt x="193" y="47"/>
                  </a:lnTo>
                  <a:lnTo>
                    <a:pt x="193" y="46"/>
                  </a:lnTo>
                  <a:lnTo>
                    <a:pt x="193" y="45"/>
                  </a:lnTo>
                  <a:lnTo>
                    <a:pt x="194" y="45"/>
                  </a:lnTo>
                  <a:lnTo>
                    <a:pt x="193" y="45"/>
                  </a:lnTo>
                  <a:lnTo>
                    <a:pt x="193" y="44"/>
                  </a:lnTo>
                  <a:lnTo>
                    <a:pt x="193" y="43"/>
                  </a:lnTo>
                  <a:lnTo>
                    <a:pt x="194" y="43"/>
                  </a:lnTo>
                  <a:lnTo>
                    <a:pt x="194" y="42"/>
                  </a:lnTo>
                  <a:lnTo>
                    <a:pt x="193" y="42"/>
                  </a:lnTo>
                  <a:lnTo>
                    <a:pt x="193" y="43"/>
                  </a:lnTo>
                  <a:lnTo>
                    <a:pt x="192" y="43"/>
                  </a:lnTo>
                  <a:lnTo>
                    <a:pt x="191" y="43"/>
                  </a:lnTo>
                  <a:lnTo>
                    <a:pt x="191" y="42"/>
                  </a:lnTo>
                  <a:lnTo>
                    <a:pt x="192" y="42"/>
                  </a:lnTo>
                  <a:lnTo>
                    <a:pt x="192" y="41"/>
                  </a:lnTo>
                  <a:lnTo>
                    <a:pt x="191" y="41"/>
                  </a:lnTo>
                  <a:lnTo>
                    <a:pt x="191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89" y="41"/>
                  </a:lnTo>
                  <a:lnTo>
                    <a:pt x="188" y="40"/>
                  </a:lnTo>
                  <a:lnTo>
                    <a:pt x="189" y="40"/>
                  </a:lnTo>
                  <a:lnTo>
                    <a:pt x="189" y="39"/>
                  </a:lnTo>
                  <a:lnTo>
                    <a:pt x="190" y="39"/>
                  </a:lnTo>
                  <a:lnTo>
                    <a:pt x="191" y="39"/>
                  </a:lnTo>
                  <a:lnTo>
                    <a:pt x="191" y="38"/>
                  </a:lnTo>
                  <a:lnTo>
                    <a:pt x="190" y="37"/>
                  </a:lnTo>
                  <a:lnTo>
                    <a:pt x="189" y="37"/>
                  </a:lnTo>
                  <a:lnTo>
                    <a:pt x="188" y="37"/>
                  </a:lnTo>
                  <a:lnTo>
                    <a:pt x="188" y="38"/>
                  </a:lnTo>
                  <a:lnTo>
                    <a:pt x="187" y="38"/>
                  </a:lnTo>
                  <a:lnTo>
                    <a:pt x="186" y="38"/>
                  </a:lnTo>
                  <a:lnTo>
                    <a:pt x="186" y="37"/>
                  </a:lnTo>
                  <a:lnTo>
                    <a:pt x="185" y="37"/>
                  </a:lnTo>
                  <a:lnTo>
                    <a:pt x="185" y="38"/>
                  </a:lnTo>
                  <a:lnTo>
                    <a:pt x="186" y="38"/>
                  </a:lnTo>
                  <a:lnTo>
                    <a:pt x="186" y="39"/>
                  </a:lnTo>
                  <a:lnTo>
                    <a:pt x="185" y="39"/>
                  </a:lnTo>
                  <a:lnTo>
                    <a:pt x="185" y="38"/>
                  </a:lnTo>
                  <a:lnTo>
                    <a:pt x="184" y="38"/>
                  </a:lnTo>
                  <a:lnTo>
                    <a:pt x="183" y="38"/>
                  </a:lnTo>
                  <a:lnTo>
                    <a:pt x="183" y="39"/>
                  </a:lnTo>
                  <a:lnTo>
                    <a:pt x="183" y="38"/>
                  </a:lnTo>
                  <a:lnTo>
                    <a:pt x="182" y="38"/>
                  </a:lnTo>
                  <a:lnTo>
                    <a:pt x="182" y="37"/>
                  </a:lnTo>
                  <a:lnTo>
                    <a:pt x="181" y="37"/>
                  </a:lnTo>
                  <a:lnTo>
                    <a:pt x="181" y="36"/>
                  </a:lnTo>
                  <a:lnTo>
                    <a:pt x="180" y="36"/>
                  </a:lnTo>
                  <a:lnTo>
                    <a:pt x="179" y="35"/>
                  </a:lnTo>
                  <a:lnTo>
                    <a:pt x="178" y="35"/>
                  </a:lnTo>
                  <a:lnTo>
                    <a:pt x="177" y="35"/>
                  </a:lnTo>
                  <a:lnTo>
                    <a:pt x="176" y="35"/>
                  </a:lnTo>
                  <a:lnTo>
                    <a:pt x="175" y="35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73" y="37"/>
                  </a:lnTo>
                  <a:lnTo>
                    <a:pt x="173" y="38"/>
                  </a:lnTo>
                  <a:lnTo>
                    <a:pt x="172" y="39"/>
                  </a:lnTo>
                  <a:lnTo>
                    <a:pt x="172" y="40"/>
                  </a:lnTo>
                  <a:lnTo>
                    <a:pt x="171" y="40"/>
                  </a:lnTo>
                  <a:lnTo>
                    <a:pt x="170" y="40"/>
                  </a:lnTo>
                  <a:lnTo>
                    <a:pt x="169" y="40"/>
                  </a:lnTo>
                  <a:lnTo>
                    <a:pt x="168" y="40"/>
                  </a:lnTo>
                  <a:lnTo>
                    <a:pt x="168" y="41"/>
                  </a:lnTo>
                  <a:lnTo>
                    <a:pt x="167" y="40"/>
                  </a:lnTo>
                  <a:lnTo>
                    <a:pt x="167" y="41"/>
                  </a:lnTo>
                  <a:lnTo>
                    <a:pt x="167" y="42"/>
                  </a:lnTo>
                  <a:lnTo>
                    <a:pt x="166" y="42"/>
                  </a:lnTo>
                  <a:lnTo>
                    <a:pt x="166" y="41"/>
                  </a:lnTo>
                  <a:lnTo>
                    <a:pt x="165" y="41"/>
                  </a:lnTo>
                  <a:lnTo>
                    <a:pt x="165" y="42"/>
                  </a:lnTo>
                  <a:lnTo>
                    <a:pt x="165" y="43"/>
                  </a:lnTo>
                  <a:lnTo>
                    <a:pt x="166" y="43"/>
                  </a:lnTo>
                  <a:lnTo>
                    <a:pt x="167" y="43"/>
                  </a:lnTo>
                  <a:lnTo>
                    <a:pt x="166" y="43"/>
                  </a:lnTo>
                  <a:lnTo>
                    <a:pt x="166" y="44"/>
                  </a:lnTo>
                  <a:lnTo>
                    <a:pt x="165" y="44"/>
                  </a:lnTo>
                  <a:lnTo>
                    <a:pt x="165" y="43"/>
                  </a:lnTo>
                  <a:lnTo>
                    <a:pt x="165" y="44"/>
                  </a:lnTo>
                  <a:lnTo>
                    <a:pt x="165" y="45"/>
                  </a:lnTo>
                  <a:lnTo>
                    <a:pt x="166" y="45"/>
                  </a:lnTo>
                  <a:lnTo>
                    <a:pt x="166" y="46"/>
                  </a:lnTo>
                  <a:lnTo>
                    <a:pt x="165" y="46"/>
                  </a:lnTo>
                  <a:lnTo>
                    <a:pt x="165" y="47"/>
                  </a:lnTo>
                  <a:lnTo>
                    <a:pt x="163" y="47"/>
                  </a:lnTo>
                  <a:lnTo>
                    <a:pt x="162" y="47"/>
                  </a:lnTo>
                  <a:lnTo>
                    <a:pt x="161" y="49"/>
                  </a:lnTo>
                  <a:lnTo>
                    <a:pt x="160" y="49"/>
                  </a:lnTo>
                  <a:lnTo>
                    <a:pt x="160" y="47"/>
                  </a:lnTo>
                  <a:lnTo>
                    <a:pt x="159" y="47"/>
                  </a:lnTo>
                  <a:lnTo>
                    <a:pt x="158" y="47"/>
                  </a:lnTo>
                  <a:lnTo>
                    <a:pt x="157" y="47"/>
                  </a:lnTo>
                  <a:lnTo>
                    <a:pt x="156" y="49"/>
                  </a:lnTo>
                  <a:lnTo>
                    <a:pt x="155" y="47"/>
                  </a:lnTo>
                  <a:lnTo>
                    <a:pt x="155" y="49"/>
                  </a:lnTo>
                  <a:lnTo>
                    <a:pt x="155" y="47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47"/>
                  </a:lnTo>
                  <a:lnTo>
                    <a:pt x="152" y="47"/>
                  </a:lnTo>
                  <a:lnTo>
                    <a:pt x="151" y="47"/>
                  </a:lnTo>
                  <a:lnTo>
                    <a:pt x="152" y="47"/>
                  </a:lnTo>
                  <a:lnTo>
                    <a:pt x="151" y="47"/>
                  </a:lnTo>
                  <a:lnTo>
                    <a:pt x="151" y="46"/>
                  </a:lnTo>
                  <a:lnTo>
                    <a:pt x="151" y="45"/>
                  </a:lnTo>
                  <a:lnTo>
                    <a:pt x="152" y="45"/>
                  </a:lnTo>
                  <a:lnTo>
                    <a:pt x="153" y="45"/>
                  </a:lnTo>
                  <a:lnTo>
                    <a:pt x="152" y="44"/>
                  </a:lnTo>
                  <a:lnTo>
                    <a:pt x="151" y="44"/>
                  </a:lnTo>
                  <a:lnTo>
                    <a:pt x="151" y="45"/>
                  </a:lnTo>
                  <a:lnTo>
                    <a:pt x="150" y="45"/>
                  </a:lnTo>
                  <a:lnTo>
                    <a:pt x="150" y="44"/>
                  </a:lnTo>
                  <a:lnTo>
                    <a:pt x="151" y="44"/>
                  </a:lnTo>
                  <a:lnTo>
                    <a:pt x="151" y="43"/>
                  </a:lnTo>
                  <a:lnTo>
                    <a:pt x="150" y="43"/>
                  </a:lnTo>
                  <a:lnTo>
                    <a:pt x="150" y="44"/>
                  </a:lnTo>
                  <a:lnTo>
                    <a:pt x="149" y="44"/>
                  </a:lnTo>
                  <a:lnTo>
                    <a:pt x="149" y="45"/>
                  </a:lnTo>
                  <a:lnTo>
                    <a:pt x="150" y="45"/>
                  </a:lnTo>
                  <a:lnTo>
                    <a:pt x="150" y="46"/>
                  </a:lnTo>
                  <a:lnTo>
                    <a:pt x="149" y="46"/>
                  </a:lnTo>
                  <a:lnTo>
                    <a:pt x="149" y="47"/>
                  </a:lnTo>
                  <a:lnTo>
                    <a:pt x="149" y="49"/>
                  </a:lnTo>
                  <a:lnTo>
                    <a:pt x="149" y="47"/>
                  </a:lnTo>
                  <a:lnTo>
                    <a:pt x="148" y="47"/>
                  </a:lnTo>
                  <a:lnTo>
                    <a:pt x="148" y="49"/>
                  </a:lnTo>
                  <a:lnTo>
                    <a:pt x="147" y="49"/>
                  </a:lnTo>
                  <a:lnTo>
                    <a:pt x="147" y="51"/>
                  </a:lnTo>
                  <a:lnTo>
                    <a:pt x="146" y="51"/>
                  </a:lnTo>
                  <a:lnTo>
                    <a:pt x="146" y="52"/>
                  </a:lnTo>
                  <a:lnTo>
                    <a:pt x="146" y="53"/>
                  </a:lnTo>
                  <a:lnTo>
                    <a:pt x="145" y="53"/>
                  </a:lnTo>
                  <a:lnTo>
                    <a:pt x="145" y="54"/>
                  </a:lnTo>
                  <a:lnTo>
                    <a:pt x="145" y="55"/>
                  </a:lnTo>
                  <a:lnTo>
                    <a:pt x="145" y="56"/>
                  </a:lnTo>
                  <a:lnTo>
                    <a:pt x="143" y="56"/>
                  </a:lnTo>
                  <a:lnTo>
                    <a:pt x="143" y="55"/>
                  </a:lnTo>
                  <a:lnTo>
                    <a:pt x="142" y="55"/>
                  </a:lnTo>
                  <a:lnTo>
                    <a:pt x="141" y="55"/>
                  </a:lnTo>
                  <a:lnTo>
                    <a:pt x="141" y="54"/>
                  </a:lnTo>
                  <a:lnTo>
                    <a:pt x="140" y="54"/>
                  </a:lnTo>
                  <a:lnTo>
                    <a:pt x="140" y="55"/>
                  </a:lnTo>
                  <a:lnTo>
                    <a:pt x="139" y="55"/>
                  </a:lnTo>
                  <a:lnTo>
                    <a:pt x="138" y="55"/>
                  </a:lnTo>
                  <a:lnTo>
                    <a:pt x="138" y="56"/>
                  </a:lnTo>
                  <a:lnTo>
                    <a:pt x="139" y="56"/>
                  </a:lnTo>
                  <a:lnTo>
                    <a:pt x="138" y="56"/>
                  </a:lnTo>
                  <a:lnTo>
                    <a:pt x="138" y="57"/>
                  </a:lnTo>
                  <a:lnTo>
                    <a:pt x="138" y="58"/>
                  </a:lnTo>
                  <a:lnTo>
                    <a:pt x="138" y="59"/>
                  </a:lnTo>
                  <a:lnTo>
                    <a:pt x="137" y="59"/>
                  </a:lnTo>
                  <a:lnTo>
                    <a:pt x="137" y="60"/>
                  </a:lnTo>
                  <a:lnTo>
                    <a:pt x="137" y="59"/>
                  </a:lnTo>
                  <a:lnTo>
                    <a:pt x="136" y="59"/>
                  </a:lnTo>
                  <a:lnTo>
                    <a:pt x="136" y="60"/>
                  </a:lnTo>
                  <a:lnTo>
                    <a:pt x="136" y="61"/>
                  </a:lnTo>
                  <a:lnTo>
                    <a:pt x="135" y="61"/>
                  </a:lnTo>
                  <a:lnTo>
                    <a:pt x="135" y="62"/>
                  </a:lnTo>
                  <a:lnTo>
                    <a:pt x="135" y="63"/>
                  </a:lnTo>
                  <a:lnTo>
                    <a:pt x="133" y="63"/>
                  </a:lnTo>
                  <a:lnTo>
                    <a:pt x="133" y="64"/>
                  </a:lnTo>
                  <a:lnTo>
                    <a:pt x="133" y="63"/>
                  </a:lnTo>
                  <a:lnTo>
                    <a:pt x="133" y="64"/>
                  </a:lnTo>
                  <a:lnTo>
                    <a:pt x="133" y="65"/>
                  </a:lnTo>
                  <a:lnTo>
                    <a:pt x="133" y="66"/>
                  </a:lnTo>
                  <a:lnTo>
                    <a:pt x="133" y="67"/>
                  </a:lnTo>
                  <a:lnTo>
                    <a:pt x="133" y="68"/>
                  </a:lnTo>
                  <a:lnTo>
                    <a:pt x="132" y="68"/>
                  </a:lnTo>
                  <a:lnTo>
                    <a:pt x="131" y="67"/>
                  </a:lnTo>
                  <a:lnTo>
                    <a:pt x="131" y="68"/>
                  </a:lnTo>
                  <a:lnTo>
                    <a:pt x="130" y="68"/>
                  </a:lnTo>
                  <a:lnTo>
                    <a:pt x="130" y="69"/>
                  </a:lnTo>
                  <a:lnTo>
                    <a:pt x="130" y="70"/>
                  </a:lnTo>
                  <a:lnTo>
                    <a:pt x="129" y="70"/>
                  </a:lnTo>
                  <a:lnTo>
                    <a:pt x="128" y="70"/>
                  </a:lnTo>
                  <a:lnTo>
                    <a:pt x="128" y="71"/>
                  </a:lnTo>
                  <a:lnTo>
                    <a:pt x="128" y="72"/>
                  </a:lnTo>
                  <a:lnTo>
                    <a:pt x="127" y="72"/>
                  </a:lnTo>
                  <a:lnTo>
                    <a:pt x="127" y="73"/>
                  </a:lnTo>
                  <a:lnTo>
                    <a:pt x="127" y="74"/>
                  </a:lnTo>
                  <a:lnTo>
                    <a:pt x="126" y="74"/>
                  </a:lnTo>
                  <a:lnTo>
                    <a:pt x="125" y="75"/>
                  </a:lnTo>
                  <a:lnTo>
                    <a:pt x="125" y="72"/>
                  </a:lnTo>
                  <a:lnTo>
                    <a:pt x="125" y="71"/>
                  </a:lnTo>
                  <a:lnTo>
                    <a:pt x="125" y="70"/>
                  </a:lnTo>
                  <a:lnTo>
                    <a:pt x="123" y="70"/>
                  </a:lnTo>
                  <a:lnTo>
                    <a:pt x="123" y="67"/>
                  </a:lnTo>
                  <a:lnTo>
                    <a:pt x="123" y="65"/>
                  </a:lnTo>
                  <a:lnTo>
                    <a:pt x="123" y="62"/>
                  </a:lnTo>
                  <a:lnTo>
                    <a:pt x="123" y="61"/>
                  </a:lnTo>
                  <a:lnTo>
                    <a:pt x="123" y="60"/>
                  </a:lnTo>
                  <a:lnTo>
                    <a:pt x="123" y="59"/>
                  </a:lnTo>
                  <a:lnTo>
                    <a:pt x="122" y="58"/>
                  </a:lnTo>
                  <a:lnTo>
                    <a:pt x="122" y="57"/>
                  </a:lnTo>
                  <a:lnTo>
                    <a:pt x="122" y="56"/>
                  </a:lnTo>
                  <a:lnTo>
                    <a:pt x="122" y="55"/>
                  </a:lnTo>
                  <a:lnTo>
                    <a:pt x="121" y="51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0" y="46"/>
                  </a:lnTo>
                  <a:lnTo>
                    <a:pt x="120" y="45"/>
                  </a:lnTo>
                  <a:lnTo>
                    <a:pt x="119" y="45"/>
                  </a:lnTo>
                  <a:lnTo>
                    <a:pt x="117" y="46"/>
                  </a:lnTo>
                  <a:lnTo>
                    <a:pt x="115" y="46"/>
                  </a:lnTo>
                  <a:lnTo>
                    <a:pt x="113" y="46"/>
                  </a:lnTo>
                  <a:lnTo>
                    <a:pt x="112" y="47"/>
                  </a:lnTo>
                  <a:lnTo>
                    <a:pt x="111" y="47"/>
                  </a:lnTo>
                  <a:lnTo>
                    <a:pt x="110" y="47"/>
                  </a:lnTo>
                  <a:lnTo>
                    <a:pt x="108" y="47"/>
                  </a:lnTo>
                  <a:lnTo>
                    <a:pt x="106" y="47"/>
                  </a:lnTo>
                  <a:lnTo>
                    <a:pt x="105" y="47"/>
                  </a:lnTo>
                  <a:lnTo>
                    <a:pt x="103" y="49"/>
                  </a:lnTo>
                  <a:lnTo>
                    <a:pt x="102" y="49"/>
                  </a:lnTo>
                  <a:lnTo>
                    <a:pt x="101" y="49"/>
                  </a:lnTo>
                  <a:lnTo>
                    <a:pt x="100" y="49"/>
                  </a:lnTo>
                  <a:lnTo>
                    <a:pt x="99" y="49"/>
                  </a:lnTo>
                  <a:lnTo>
                    <a:pt x="98" y="49"/>
                  </a:lnTo>
                  <a:lnTo>
                    <a:pt x="97" y="49"/>
                  </a:lnTo>
                  <a:lnTo>
                    <a:pt x="95" y="49"/>
                  </a:lnTo>
                  <a:lnTo>
                    <a:pt x="93" y="51"/>
                  </a:lnTo>
                  <a:lnTo>
                    <a:pt x="92" y="51"/>
                  </a:lnTo>
                  <a:lnTo>
                    <a:pt x="91" y="51"/>
                  </a:lnTo>
                  <a:lnTo>
                    <a:pt x="90" y="51"/>
                  </a:lnTo>
                  <a:lnTo>
                    <a:pt x="89" y="51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85" y="51"/>
                  </a:lnTo>
                  <a:lnTo>
                    <a:pt x="83" y="52"/>
                  </a:lnTo>
                  <a:lnTo>
                    <a:pt x="81" y="52"/>
                  </a:lnTo>
                  <a:lnTo>
                    <a:pt x="80" y="52"/>
                  </a:lnTo>
                  <a:lnTo>
                    <a:pt x="79" y="52"/>
                  </a:lnTo>
                  <a:lnTo>
                    <a:pt x="78" y="53"/>
                  </a:lnTo>
                  <a:lnTo>
                    <a:pt x="77" y="53"/>
                  </a:lnTo>
                  <a:lnTo>
                    <a:pt x="76" y="53"/>
                  </a:lnTo>
                  <a:lnTo>
                    <a:pt x="76" y="52"/>
                  </a:lnTo>
                  <a:lnTo>
                    <a:pt x="75" y="49"/>
                  </a:lnTo>
                  <a:lnTo>
                    <a:pt x="75" y="45"/>
                  </a:lnTo>
                  <a:lnTo>
                    <a:pt x="75" y="44"/>
                  </a:lnTo>
                  <a:lnTo>
                    <a:pt x="75" y="41"/>
                  </a:lnTo>
                  <a:lnTo>
                    <a:pt x="74" y="40"/>
                  </a:lnTo>
                  <a:lnTo>
                    <a:pt x="74" y="39"/>
                  </a:lnTo>
                  <a:lnTo>
                    <a:pt x="74" y="37"/>
                  </a:lnTo>
                  <a:lnTo>
                    <a:pt x="74" y="36"/>
                  </a:lnTo>
                  <a:lnTo>
                    <a:pt x="74" y="35"/>
                  </a:lnTo>
                  <a:lnTo>
                    <a:pt x="73" y="35"/>
                  </a:lnTo>
                  <a:lnTo>
                    <a:pt x="73" y="34"/>
                  </a:lnTo>
                  <a:lnTo>
                    <a:pt x="73" y="33"/>
                  </a:lnTo>
                  <a:lnTo>
                    <a:pt x="73" y="32"/>
                  </a:lnTo>
                  <a:lnTo>
                    <a:pt x="73" y="31"/>
                  </a:lnTo>
                  <a:lnTo>
                    <a:pt x="73" y="30"/>
                  </a:lnTo>
                  <a:lnTo>
                    <a:pt x="73" y="29"/>
                  </a:lnTo>
                  <a:lnTo>
                    <a:pt x="72" y="29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2" y="26"/>
                  </a:lnTo>
                  <a:lnTo>
                    <a:pt x="72" y="25"/>
                  </a:lnTo>
                  <a:lnTo>
                    <a:pt x="71" y="21"/>
                  </a:lnTo>
                  <a:lnTo>
                    <a:pt x="70" y="17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9" y="12"/>
                  </a:lnTo>
                  <a:lnTo>
                    <a:pt x="69" y="11"/>
                  </a:lnTo>
                  <a:lnTo>
                    <a:pt x="69" y="10"/>
                  </a:lnTo>
                  <a:lnTo>
                    <a:pt x="69" y="9"/>
                  </a:lnTo>
                  <a:lnTo>
                    <a:pt x="69" y="8"/>
                  </a:lnTo>
                  <a:lnTo>
                    <a:pt x="68" y="7"/>
                  </a:lnTo>
                  <a:lnTo>
                    <a:pt x="68" y="6"/>
                  </a:lnTo>
                  <a:lnTo>
                    <a:pt x="68" y="5"/>
                  </a:lnTo>
                  <a:lnTo>
                    <a:pt x="68" y="4"/>
                  </a:lnTo>
                  <a:lnTo>
                    <a:pt x="68" y="3"/>
                  </a:lnTo>
                  <a:lnTo>
                    <a:pt x="68" y="2"/>
                  </a:lnTo>
                  <a:lnTo>
                    <a:pt x="67" y="2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6" y="1"/>
                  </a:lnTo>
                  <a:lnTo>
                    <a:pt x="65" y="1"/>
                  </a:lnTo>
                  <a:lnTo>
                    <a:pt x="65" y="2"/>
                  </a:lnTo>
                  <a:lnTo>
                    <a:pt x="64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2" y="5"/>
                  </a:lnTo>
                  <a:lnTo>
                    <a:pt x="63" y="6"/>
                  </a:lnTo>
                  <a:lnTo>
                    <a:pt x="64" y="7"/>
                  </a:lnTo>
                  <a:lnTo>
                    <a:pt x="65" y="8"/>
                  </a:lnTo>
                  <a:lnTo>
                    <a:pt x="65" y="9"/>
                  </a:lnTo>
                  <a:lnTo>
                    <a:pt x="65" y="10"/>
                  </a:lnTo>
                  <a:lnTo>
                    <a:pt x="65" y="11"/>
                  </a:lnTo>
                  <a:lnTo>
                    <a:pt x="65" y="12"/>
                  </a:lnTo>
                  <a:lnTo>
                    <a:pt x="65" y="13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6" y="17"/>
                  </a:lnTo>
                  <a:lnTo>
                    <a:pt x="67" y="19"/>
                  </a:lnTo>
                  <a:lnTo>
                    <a:pt x="67" y="21"/>
                  </a:lnTo>
                  <a:lnTo>
                    <a:pt x="66" y="21"/>
                  </a:lnTo>
                  <a:lnTo>
                    <a:pt x="67" y="23"/>
                  </a:lnTo>
                  <a:lnTo>
                    <a:pt x="66" y="23"/>
                  </a:lnTo>
                  <a:lnTo>
                    <a:pt x="65" y="24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8"/>
                  </a:lnTo>
                  <a:lnTo>
                    <a:pt x="65" y="29"/>
                  </a:lnTo>
                  <a:lnTo>
                    <a:pt x="65" y="30"/>
                  </a:lnTo>
                  <a:lnTo>
                    <a:pt x="65" y="31"/>
                  </a:lnTo>
                  <a:lnTo>
                    <a:pt x="65" y="32"/>
                  </a:lnTo>
                  <a:lnTo>
                    <a:pt x="65" y="33"/>
                  </a:lnTo>
                  <a:lnTo>
                    <a:pt x="64" y="34"/>
                  </a:lnTo>
                  <a:lnTo>
                    <a:pt x="64" y="35"/>
                  </a:lnTo>
                  <a:lnTo>
                    <a:pt x="65" y="36"/>
                  </a:lnTo>
                  <a:lnTo>
                    <a:pt x="65" y="37"/>
                  </a:lnTo>
                  <a:lnTo>
                    <a:pt x="65" y="38"/>
                  </a:lnTo>
                  <a:lnTo>
                    <a:pt x="65" y="39"/>
                  </a:lnTo>
                  <a:lnTo>
                    <a:pt x="65" y="40"/>
                  </a:lnTo>
                  <a:lnTo>
                    <a:pt x="65" y="41"/>
                  </a:lnTo>
                  <a:lnTo>
                    <a:pt x="64" y="42"/>
                  </a:lnTo>
                  <a:lnTo>
                    <a:pt x="65" y="43"/>
                  </a:lnTo>
                  <a:lnTo>
                    <a:pt x="65" y="44"/>
                  </a:lnTo>
                  <a:lnTo>
                    <a:pt x="65" y="45"/>
                  </a:lnTo>
                  <a:lnTo>
                    <a:pt x="64" y="45"/>
                  </a:lnTo>
                  <a:lnTo>
                    <a:pt x="64" y="44"/>
                  </a:lnTo>
                  <a:lnTo>
                    <a:pt x="63" y="44"/>
                  </a:lnTo>
                  <a:lnTo>
                    <a:pt x="63" y="45"/>
                  </a:lnTo>
                  <a:lnTo>
                    <a:pt x="63" y="46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3" y="47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63" y="49"/>
                  </a:lnTo>
                  <a:lnTo>
                    <a:pt x="63" y="51"/>
                  </a:lnTo>
                  <a:lnTo>
                    <a:pt x="62" y="52"/>
                  </a:lnTo>
                  <a:lnTo>
                    <a:pt x="61" y="53"/>
                  </a:lnTo>
                  <a:lnTo>
                    <a:pt x="61" y="54"/>
                  </a:lnTo>
                  <a:lnTo>
                    <a:pt x="62" y="54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3" y="56"/>
                  </a:lnTo>
                  <a:lnTo>
                    <a:pt x="64" y="56"/>
                  </a:lnTo>
                  <a:lnTo>
                    <a:pt x="64" y="57"/>
                  </a:lnTo>
                  <a:lnTo>
                    <a:pt x="63" y="57"/>
                  </a:lnTo>
                  <a:lnTo>
                    <a:pt x="62" y="57"/>
                  </a:lnTo>
                  <a:lnTo>
                    <a:pt x="62" y="58"/>
                  </a:lnTo>
                  <a:lnTo>
                    <a:pt x="62" y="59"/>
                  </a:lnTo>
                  <a:lnTo>
                    <a:pt x="63" y="59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2" y="62"/>
                  </a:lnTo>
                  <a:lnTo>
                    <a:pt x="61" y="62"/>
                  </a:lnTo>
                  <a:lnTo>
                    <a:pt x="60" y="62"/>
                  </a:lnTo>
                  <a:lnTo>
                    <a:pt x="60" y="63"/>
                  </a:lnTo>
                  <a:lnTo>
                    <a:pt x="58" y="65"/>
                  </a:lnTo>
                  <a:lnTo>
                    <a:pt x="58" y="66"/>
                  </a:lnTo>
                  <a:lnTo>
                    <a:pt x="57" y="66"/>
                  </a:lnTo>
                  <a:lnTo>
                    <a:pt x="57" y="67"/>
                  </a:lnTo>
                  <a:lnTo>
                    <a:pt x="56" y="67"/>
                  </a:lnTo>
                  <a:lnTo>
                    <a:pt x="56" y="68"/>
                  </a:lnTo>
                  <a:lnTo>
                    <a:pt x="55" y="69"/>
                  </a:lnTo>
                  <a:lnTo>
                    <a:pt x="55" y="70"/>
                  </a:lnTo>
                  <a:lnTo>
                    <a:pt x="55" y="71"/>
                  </a:lnTo>
                  <a:lnTo>
                    <a:pt x="54" y="72"/>
                  </a:lnTo>
                  <a:lnTo>
                    <a:pt x="54" y="73"/>
                  </a:lnTo>
                  <a:lnTo>
                    <a:pt x="54" y="74"/>
                  </a:lnTo>
                  <a:lnTo>
                    <a:pt x="53" y="74"/>
                  </a:lnTo>
                  <a:lnTo>
                    <a:pt x="53" y="75"/>
                  </a:lnTo>
                  <a:lnTo>
                    <a:pt x="52" y="75"/>
                  </a:lnTo>
                  <a:lnTo>
                    <a:pt x="51" y="75"/>
                  </a:lnTo>
                  <a:lnTo>
                    <a:pt x="50" y="77"/>
                  </a:lnTo>
                  <a:lnTo>
                    <a:pt x="50" y="79"/>
                  </a:lnTo>
                  <a:lnTo>
                    <a:pt x="49" y="79"/>
                  </a:lnTo>
                  <a:lnTo>
                    <a:pt x="48" y="79"/>
                  </a:lnTo>
                  <a:lnTo>
                    <a:pt x="47" y="79"/>
                  </a:lnTo>
                  <a:lnTo>
                    <a:pt x="46" y="79"/>
                  </a:lnTo>
                  <a:lnTo>
                    <a:pt x="46" y="80"/>
                  </a:lnTo>
                  <a:lnTo>
                    <a:pt x="45" y="80"/>
                  </a:lnTo>
                  <a:lnTo>
                    <a:pt x="45" y="81"/>
                  </a:lnTo>
                  <a:lnTo>
                    <a:pt x="44" y="82"/>
                  </a:lnTo>
                  <a:lnTo>
                    <a:pt x="43" y="81"/>
                  </a:lnTo>
                  <a:lnTo>
                    <a:pt x="42" y="79"/>
                  </a:lnTo>
                  <a:lnTo>
                    <a:pt x="41" y="79"/>
                  </a:lnTo>
                  <a:lnTo>
                    <a:pt x="40" y="79"/>
                  </a:lnTo>
                  <a:lnTo>
                    <a:pt x="39" y="79"/>
                  </a:lnTo>
                  <a:lnTo>
                    <a:pt x="39" y="80"/>
                  </a:lnTo>
                  <a:lnTo>
                    <a:pt x="38" y="81"/>
                  </a:lnTo>
                  <a:lnTo>
                    <a:pt x="37" y="81"/>
                  </a:lnTo>
                  <a:lnTo>
                    <a:pt x="37" y="82"/>
                  </a:lnTo>
                  <a:lnTo>
                    <a:pt x="37" y="83"/>
                  </a:lnTo>
                  <a:lnTo>
                    <a:pt x="37" y="87"/>
                  </a:lnTo>
                  <a:lnTo>
                    <a:pt x="37" y="88"/>
                  </a:lnTo>
                  <a:lnTo>
                    <a:pt x="35" y="88"/>
                  </a:lnTo>
                  <a:lnTo>
                    <a:pt x="35" y="87"/>
                  </a:lnTo>
                  <a:lnTo>
                    <a:pt x="35" y="88"/>
                  </a:lnTo>
                  <a:lnTo>
                    <a:pt x="34" y="88"/>
                  </a:lnTo>
                  <a:lnTo>
                    <a:pt x="33" y="88"/>
                  </a:lnTo>
                  <a:lnTo>
                    <a:pt x="32" y="88"/>
                  </a:lnTo>
                  <a:lnTo>
                    <a:pt x="31" y="89"/>
                  </a:lnTo>
                  <a:lnTo>
                    <a:pt x="31" y="90"/>
                  </a:lnTo>
                  <a:lnTo>
                    <a:pt x="32" y="90"/>
                  </a:lnTo>
                  <a:lnTo>
                    <a:pt x="32" y="91"/>
                  </a:lnTo>
                  <a:lnTo>
                    <a:pt x="31" y="91"/>
                  </a:lnTo>
                  <a:lnTo>
                    <a:pt x="31" y="92"/>
                  </a:lnTo>
                  <a:lnTo>
                    <a:pt x="30" y="92"/>
                  </a:lnTo>
                  <a:lnTo>
                    <a:pt x="30" y="93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29" y="95"/>
                  </a:lnTo>
                  <a:lnTo>
                    <a:pt x="30" y="95"/>
                  </a:lnTo>
                  <a:lnTo>
                    <a:pt x="30" y="96"/>
                  </a:lnTo>
                  <a:lnTo>
                    <a:pt x="30" y="97"/>
                  </a:lnTo>
                  <a:lnTo>
                    <a:pt x="30" y="98"/>
                  </a:lnTo>
                  <a:lnTo>
                    <a:pt x="30" y="99"/>
                  </a:lnTo>
                  <a:lnTo>
                    <a:pt x="30" y="100"/>
                  </a:lnTo>
                  <a:lnTo>
                    <a:pt x="29" y="100"/>
                  </a:lnTo>
                  <a:lnTo>
                    <a:pt x="29" y="101"/>
                  </a:lnTo>
                  <a:lnTo>
                    <a:pt x="28" y="101"/>
                  </a:lnTo>
                  <a:lnTo>
                    <a:pt x="28" y="100"/>
                  </a:lnTo>
                  <a:lnTo>
                    <a:pt x="27" y="100"/>
                  </a:lnTo>
                  <a:lnTo>
                    <a:pt x="27" y="101"/>
                  </a:lnTo>
                  <a:lnTo>
                    <a:pt x="28" y="102"/>
                  </a:lnTo>
                  <a:lnTo>
                    <a:pt x="28" y="103"/>
                  </a:lnTo>
                  <a:lnTo>
                    <a:pt x="29" y="103"/>
                  </a:lnTo>
                  <a:lnTo>
                    <a:pt x="30" y="103"/>
                  </a:lnTo>
                  <a:lnTo>
                    <a:pt x="30" y="105"/>
                  </a:lnTo>
                  <a:lnTo>
                    <a:pt x="30" y="107"/>
                  </a:lnTo>
                  <a:lnTo>
                    <a:pt x="31" y="107"/>
                  </a:lnTo>
                  <a:lnTo>
                    <a:pt x="31" y="108"/>
                  </a:lnTo>
                  <a:lnTo>
                    <a:pt x="32" y="108"/>
                  </a:lnTo>
                  <a:lnTo>
                    <a:pt x="31" y="108"/>
                  </a:lnTo>
                  <a:lnTo>
                    <a:pt x="31" y="109"/>
                  </a:lnTo>
                  <a:lnTo>
                    <a:pt x="30" y="109"/>
                  </a:lnTo>
                  <a:lnTo>
                    <a:pt x="30" y="108"/>
                  </a:lnTo>
                  <a:lnTo>
                    <a:pt x="29" y="108"/>
                  </a:lnTo>
                  <a:lnTo>
                    <a:pt x="28" y="108"/>
                  </a:lnTo>
                  <a:lnTo>
                    <a:pt x="27" y="109"/>
                  </a:lnTo>
                  <a:lnTo>
                    <a:pt x="28" y="110"/>
                  </a:lnTo>
                  <a:lnTo>
                    <a:pt x="28" y="111"/>
                  </a:lnTo>
                  <a:lnTo>
                    <a:pt x="27" y="111"/>
                  </a:lnTo>
                  <a:lnTo>
                    <a:pt x="27" y="112"/>
                  </a:lnTo>
                  <a:lnTo>
                    <a:pt x="27" y="113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1"/>
                  </a:lnTo>
                  <a:lnTo>
                    <a:pt x="25" y="110"/>
                  </a:lnTo>
                  <a:lnTo>
                    <a:pt x="25" y="109"/>
                  </a:lnTo>
                  <a:lnTo>
                    <a:pt x="25" y="108"/>
                  </a:lnTo>
                  <a:lnTo>
                    <a:pt x="25" y="107"/>
                  </a:lnTo>
                  <a:lnTo>
                    <a:pt x="24" y="107"/>
                  </a:lnTo>
                  <a:lnTo>
                    <a:pt x="23" y="107"/>
                  </a:lnTo>
                  <a:lnTo>
                    <a:pt x="22" y="107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0" y="105"/>
                  </a:lnTo>
                  <a:lnTo>
                    <a:pt x="19" y="105"/>
                  </a:lnTo>
                  <a:lnTo>
                    <a:pt x="18" y="105"/>
                  </a:lnTo>
                  <a:lnTo>
                    <a:pt x="18" y="107"/>
                  </a:lnTo>
                  <a:lnTo>
                    <a:pt x="17" y="107"/>
                  </a:lnTo>
                  <a:lnTo>
                    <a:pt x="17" y="108"/>
                  </a:lnTo>
                  <a:lnTo>
                    <a:pt x="17" y="109"/>
                  </a:lnTo>
                  <a:lnTo>
                    <a:pt x="17" y="110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5" y="112"/>
                  </a:lnTo>
                  <a:lnTo>
                    <a:pt x="15" y="113"/>
                  </a:lnTo>
                  <a:lnTo>
                    <a:pt x="15" y="114"/>
                  </a:lnTo>
                  <a:lnTo>
                    <a:pt x="15" y="115"/>
                  </a:lnTo>
                  <a:lnTo>
                    <a:pt x="15" y="116"/>
                  </a:lnTo>
                  <a:lnTo>
                    <a:pt x="15" y="117"/>
                  </a:lnTo>
                  <a:lnTo>
                    <a:pt x="15" y="118"/>
                  </a:lnTo>
                  <a:lnTo>
                    <a:pt x="14" y="118"/>
                  </a:lnTo>
                  <a:lnTo>
                    <a:pt x="14" y="119"/>
                  </a:lnTo>
                  <a:lnTo>
                    <a:pt x="13" y="119"/>
                  </a:lnTo>
                  <a:lnTo>
                    <a:pt x="13" y="120"/>
                  </a:lnTo>
                  <a:lnTo>
                    <a:pt x="13" y="121"/>
                  </a:lnTo>
                  <a:lnTo>
                    <a:pt x="14" y="121"/>
                  </a:lnTo>
                  <a:lnTo>
                    <a:pt x="14" y="122"/>
                  </a:lnTo>
                  <a:lnTo>
                    <a:pt x="15" y="122"/>
                  </a:lnTo>
                  <a:lnTo>
                    <a:pt x="15" y="123"/>
                  </a:lnTo>
                  <a:lnTo>
                    <a:pt x="15" y="124"/>
                  </a:lnTo>
                  <a:lnTo>
                    <a:pt x="15" y="123"/>
                  </a:lnTo>
                  <a:lnTo>
                    <a:pt x="15" y="124"/>
                  </a:lnTo>
                  <a:lnTo>
                    <a:pt x="15" y="125"/>
                  </a:lnTo>
                  <a:lnTo>
                    <a:pt x="15" y="126"/>
                  </a:lnTo>
                  <a:lnTo>
                    <a:pt x="15" y="128"/>
                  </a:lnTo>
                  <a:lnTo>
                    <a:pt x="17" y="128"/>
                  </a:lnTo>
                  <a:lnTo>
                    <a:pt x="17" y="130"/>
                  </a:lnTo>
                  <a:lnTo>
                    <a:pt x="17" y="132"/>
                  </a:lnTo>
                  <a:lnTo>
                    <a:pt x="15" y="132"/>
                  </a:lnTo>
                  <a:lnTo>
                    <a:pt x="14" y="132"/>
                  </a:lnTo>
                  <a:lnTo>
                    <a:pt x="13" y="132"/>
                  </a:lnTo>
                  <a:lnTo>
                    <a:pt x="12" y="132"/>
                  </a:lnTo>
                  <a:lnTo>
                    <a:pt x="12" y="133"/>
                  </a:lnTo>
                  <a:lnTo>
                    <a:pt x="12" y="134"/>
                  </a:lnTo>
                  <a:lnTo>
                    <a:pt x="12" y="135"/>
                  </a:lnTo>
                  <a:lnTo>
                    <a:pt x="12" y="136"/>
                  </a:lnTo>
                  <a:lnTo>
                    <a:pt x="12" y="137"/>
                  </a:lnTo>
                  <a:lnTo>
                    <a:pt x="12" y="138"/>
                  </a:lnTo>
                  <a:lnTo>
                    <a:pt x="12" y="139"/>
                  </a:lnTo>
                  <a:lnTo>
                    <a:pt x="12" y="140"/>
                  </a:lnTo>
                  <a:lnTo>
                    <a:pt x="11" y="141"/>
                  </a:lnTo>
                  <a:lnTo>
                    <a:pt x="10" y="141"/>
                  </a:lnTo>
                  <a:lnTo>
                    <a:pt x="9" y="142"/>
                  </a:lnTo>
                  <a:lnTo>
                    <a:pt x="8" y="142"/>
                  </a:lnTo>
                  <a:lnTo>
                    <a:pt x="7" y="142"/>
                  </a:lnTo>
                  <a:lnTo>
                    <a:pt x="7" y="143"/>
                  </a:lnTo>
                  <a:lnTo>
                    <a:pt x="5" y="143"/>
                  </a:lnTo>
                  <a:lnTo>
                    <a:pt x="5" y="144"/>
                  </a:lnTo>
                  <a:lnTo>
                    <a:pt x="4" y="144"/>
                  </a:lnTo>
                  <a:lnTo>
                    <a:pt x="3" y="145"/>
                  </a:lnTo>
                  <a:lnTo>
                    <a:pt x="2" y="145"/>
                  </a:lnTo>
                  <a:lnTo>
                    <a:pt x="1" y="145"/>
                  </a:lnTo>
                  <a:lnTo>
                    <a:pt x="0" y="144"/>
                  </a:lnTo>
                  <a:lnTo>
                    <a:pt x="0" y="145"/>
                  </a:lnTo>
                  <a:lnTo>
                    <a:pt x="0" y="146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1" y="149"/>
                  </a:lnTo>
                  <a:lnTo>
                    <a:pt x="2" y="149"/>
                  </a:lnTo>
                  <a:lnTo>
                    <a:pt x="2" y="150"/>
                  </a:lnTo>
                  <a:lnTo>
                    <a:pt x="2" y="151"/>
                  </a:lnTo>
                  <a:lnTo>
                    <a:pt x="2" y="152"/>
                  </a:lnTo>
                  <a:lnTo>
                    <a:pt x="2" y="153"/>
                  </a:lnTo>
                  <a:lnTo>
                    <a:pt x="2" y="154"/>
                  </a:lnTo>
                  <a:lnTo>
                    <a:pt x="2" y="155"/>
                  </a:lnTo>
                  <a:lnTo>
                    <a:pt x="1" y="155"/>
                  </a:lnTo>
                  <a:lnTo>
                    <a:pt x="1" y="156"/>
                  </a:lnTo>
                  <a:lnTo>
                    <a:pt x="2" y="156"/>
                  </a:lnTo>
                  <a:lnTo>
                    <a:pt x="2" y="158"/>
                  </a:lnTo>
                  <a:lnTo>
                    <a:pt x="1" y="158"/>
                  </a:lnTo>
                  <a:lnTo>
                    <a:pt x="0" y="158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87" name="Freeform 489">
              <a:extLst>
                <a:ext uri="{FF2B5EF4-FFF2-40B4-BE49-F238E27FC236}">
                  <a16:creationId xmlns:a16="http://schemas.microsoft.com/office/drawing/2014/main" id="{1E7F0B9D-06AF-DC4C-B402-B38518826E0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186" y="1782"/>
              <a:ext cx="452" cy="307"/>
            </a:xfrm>
            <a:custGeom>
              <a:avLst/>
              <a:gdLst>
                <a:gd name="T0" fmla="*/ 23 w 257"/>
                <a:gd name="T1" fmla="*/ 221 h 178"/>
                <a:gd name="T2" fmla="*/ 26 w 257"/>
                <a:gd name="T3" fmla="*/ 243 h 178"/>
                <a:gd name="T4" fmla="*/ 32 w 257"/>
                <a:gd name="T5" fmla="*/ 271 h 178"/>
                <a:gd name="T6" fmla="*/ 35 w 257"/>
                <a:gd name="T7" fmla="*/ 300 h 178"/>
                <a:gd name="T8" fmla="*/ 58 w 257"/>
                <a:gd name="T9" fmla="*/ 304 h 178"/>
                <a:gd name="T10" fmla="*/ 83 w 257"/>
                <a:gd name="T11" fmla="*/ 300 h 178"/>
                <a:gd name="T12" fmla="*/ 109 w 257"/>
                <a:gd name="T13" fmla="*/ 295 h 178"/>
                <a:gd name="T14" fmla="*/ 176 w 257"/>
                <a:gd name="T15" fmla="*/ 279 h 178"/>
                <a:gd name="T16" fmla="*/ 215 w 257"/>
                <a:gd name="T17" fmla="*/ 271 h 178"/>
                <a:gd name="T18" fmla="*/ 260 w 257"/>
                <a:gd name="T19" fmla="*/ 260 h 178"/>
                <a:gd name="T20" fmla="*/ 304 w 257"/>
                <a:gd name="T21" fmla="*/ 252 h 178"/>
                <a:gd name="T22" fmla="*/ 325 w 257"/>
                <a:gd name="T23" fmla="*/ 248 h 178"/>
                <a:gd name="T24" fmla="*/ 354 w 257"/>
                <a:gd name="T25" fmla="*/ 240 h 178"/>
                <a:gd name="T26" fmla="*/ 378 w 257"/>
                <a:gd name="T27" fmla="*/ 235 h 178"/>
                <a:gd name="T28" fmla="*/ 389 w 257"/>
                <a:gd name="T29" fmla="*/ 222 h 178"/>
                <a:gd name="T30" fmla="*/ 401 w 257"/>
                <a:gd name="T31" fmla="*/ 216 h 178"/>
                <a:gd name="T32" fmla="*/ 415 w 257"/>
                <a:gd name="T33" fmla="*/ 210 h 178"/>
                <a:gd name="T34" fmla="*/ 427 w 257"/>
                <a:gd name="T35" fmla="*/ 204 h 178"/>
                <a:gd name="T36" fmla="*/ 433 w 257"/>
                <a:gd name="T37" fmla="*/ 190 h 178"/>
                <a:gd name="T38" fmla="*/ 448 w 257"/>
                <a:gd name="T39" fmla="*/ 174 h 178"/>
                <a:gd name="T40" fmla="*/ 436 w 257"/>
                <a:gd name="T41" fmla="*/ 157 h 178"/>
                <a:gd name="T42" fmla="*/ 420 w 257"/>
                <a:gd name="T43" fmla="*/ 148 h 178"/>
                <a:gd name="T44" fmla="*/ 415 w 257"/>
                <a:gd name="T45" fmla="*/ 136 h 178"/>
                <a:gd name="T46" fmla="*/ 406 w 257"/>
                <a:gd name="T47" fmla="*/ 131 h 178"/>
                <a:gd name="T48" fmla="*/ 405 w 257"/>
                <a:gd name="T49" fmla="*/ 119 h 178"/>
                <a:gd name="T50" fmla="*/ 410 w 257"/>
                <a:gd name="T51" fmla="*/ 103 h 178"/>
                <a:gd name="T52" fmla="*/ 406 w 257"/>
                <a:gd name="T53" fmla="*/ 91 h 178"/>
                <a:gd name="T54" fmla="*/ 413 w 257"/>
                <a:gd name="T55" fmla="*/ 78 h 178"/>
                <a:gd name="T56" fmla="*/ 419 w 257"/>
                <a:gd name="T57" fmla="*/ 64 h 178"/>
                <a:gd name="T58" fmla="*/ 426 w 257"/>
                <a:gd name="T59" fmla="*/ 52 h 178"/>
                <a:gd name="T60" fmla="*/ 415 w 257"/>
                <a:gd name="T61" fmla="*/ 45 h 178"/>
                <a:gd name="T62" fmla="*/ 401 w 257"/>
                <a:gd name="T63" fmla="*/ 45 h 178"/>
                <a:gd name="T64" fmla="*/ 396 w 257"/>
                <a:gd name="T65" fmla="*/ 33 h 178"/>
                <a:gd name="T66" fmla="*/ 389 w 257"/>
                <a:gd name="T67" fmla="*/ 17 h 178"/>
                <a:gd name="T68" fmla="*/ 383 w 257"/>
                <a:gd name="T69" fmla="*/ 10 h 178"/>
                <a:gd name="T70" fmla="*/ 373 w 257"/>
                <a:gd name="T71" fmla="*/ 7 h 178"/>
                <a:gd name="T72" fmla="*/ 362 w 257"/>
                <a:gd name="T73" fmla="*/ 0 h 178"/>
                <a:gd name="T74" fmla="*/ 334 w 257"/>
                <a:gd name="T75" fmla="*/ 7 h 178"/>
                <a:gd name="T76" fmla="*/ 313 w 257"/>
                <a:gd name="T77" fmla="*/ 12 h 178"/>
                <a:gd name="T78" fmla="*/ 295 w 257"/>
                <a:gd name="T79" fmla="*/ 16 h 178"/>
                <a:gd name="T80" fmla="*/ 276 w 257"/>
                <a:gd name="T81" fmla="*/ 21 h 178"/>
                <a:gd name="T82" fmla="*/ 252 w 257"/>
                <a:gd name="T83" fmla="*/ 28 h 178"/>
                <a:gd name="T84" fmla="*/ 232 w 257"/>
                <a:gd name="T85" fmla="*/ 31 h 178"/>
                <a:gd name="T86" fmla="*/ 211 w 257"/>
                <a:gd name="T87" fmla="*/ 36 h 178"/>
                <a:gd name="T88" fmla="*/ 179 w 257"/>
                <a:gd name="T89" fmla="*/ 45 h 178"/>
                <a:gd name="T90" fmla="*/ 155 w 257"/>
                <a:gd name="T91" fmla="*/ 48 h 178"/>
                <a:gd name="T92" fmla="*/ 137 w 257"/>
                <a:gd name="T93" fmla="*/ 52 h 178"/>
                <a:gd name="T94" fmla="*/ 111 w 257"/>
                <a:gd name="T95" fmla="*/ 57 h 178"/>
                <a:gd name="T96" fmla="*/ 84 w 257"/>
                <a:gd name="T97" fmla="*/ 62 h 178"/>
                <a:gd name="T98" fmla="*/ 62 w 257"/>
                <a:gd name="T99" fmla="*/ 67 h 178"/>
                <a:gd name="T100" fmla="*/ 40 w 257"/>
                <a:gd name="T101" fmla="*/ 48 h 178"/>
                <a:gd name="T102" fmla="*/ 32 w 257"/>
                <a:gd name="T103" fmla="*/ 55 h 178"/>
                <a:gd name="T104" fmla="*/ 23 w 257"/>
                <a:gd name="T105" fmla="*/ 60 h 178"/>
                <a:gd name="T106" fmla="*/ 11 w 257"/>
                <a:gd name="T107" fmla="*/ 74 h 178"/>
                <a:gd name="T108" fmla="*/ 0 w 257"/>
                <a:gd name="T109" fmla="*/ 97 h 178"/>
                <a:gd name="T110" fmla="*/ 4 w 257"/>
                <a:gd name="T111" fmla="*/ 114 h 178"/>
                <a:gd name="T112" fmla="*/ 11 w 257"/>
                <a:gd name="T113" fmla="*/ 155 h 178"/>
                <a:gd name="T114" fmla="*/ 16 w 257"/>
                <a:gd name="T115" fmla="*/ 176 h 17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57" h="178">
                  <a:moveTo>
                    <a:pt x="10" y="110"/>
                  </a:moveTo>
                  <a:lnTo>
                    <a:pt x="10" y="112"/>
                  </a:lnTo>
                  <a:lnTo>
                    <a:pt x="10" y="113"/>
                  </a:lnTo>
                  <a:lnTo>
                    <a:pt x="10" y="116"/>
                  </a:lnTo>
                  <a:lnTo>
                    <a:pt x="11" y="118"/>
                  </a:lnTo>
                  <a:lnTo>
                    <a:pt x="11" y="119"/>
                  </a:lnTo>
                  <a:lnTo>
                    <a:pt x="12" y="125"/>
                  </a:lnTo>
                  <a:lnTo>
                    <a:pt x="12" y="126"/>
                  </a:lnTo>
                  <a:lnTo>
                    <a:pt x="12" y="127"/>
                  </a:lnTo>
                  <a:lnTo>
                    <a:pt x="13" y="127"/>
                  </a:lnTo>
                  <a:lnTo>
                    <a:pt x="13" y="128"/>
                  </a:lnTo>
                  <a:lnTo>
                    <a:pt x="13" y="129"/>
                  </a:lnTo>
                  <a:lnTo>
                    <a:pt x="13" y="130"/>
                  </a:lnTo>
                  <a:lnTo>
                    <a:pt x="13" y="131"/>
                  </a:lnTo>
                  <a:lnTo>
                    <a:pt x="13" y="132"/>
                  </a:lnTo>
                  <a:lnTo>
                    <a:pt x="14" y="133"/>
                  </a:lnTo>
                  <a:lnTo>
                    <a:pt x="14" y="134"/>
                  </a:lnTo>
                  <a:lnTo>
                    <a:pt x="14" y="135"/>
                  </a:lnTo>
                  <a:lnTo>
                    <a:pt x="14" y="136"/>
                  </a:lnTo>
                  <a:lnTo>
                    <a:pt x="14" y="137"/>
                  </a:lnTo>
                  <a:lnTo>
                    <a:pt x="14" y="138"/>
                  </a:lnTo>
                  <a:lnTo>
                    <a:pt x="15" y="139"/>
                  </a:lnTo>
                  <a:lnTo>
                    <a:pt x="15" y="141"/>
                  </a:lnTo>
                  <a:lnTo>
                    <a:pt x="15" y="142"/>
                  </a:lnTo>
                  <a:lnTo>
                    <a:pt x="16" y="146"/>
                  </a:lnTo>
                  <a:lnTo>
                    <a:pt x="17" y="150"/>
                  </a:lnTo>
                  <a:lnTo>
                    <a:pt x="17" y="151"/>
                  </a:lnTo>
                  <a:lnTo>
                    <a:pt x="17" y="152"/>
                  </a:lnTo>
                  <a:lnTo>
                    <a:pt x="17" y="153"/>
                  </a:lnTo>
                  <a:lnTo>
                    <a:pt x="17" y="154"/>
                  </a:lnTo>
                  <a:lnTo>
                    <a:pt x="18" y="154"/>
                  </a:lnTo>
                  <a:lnTo>
                    <a:pt x="18" y="155"/>
                  </a:lnTo>
                  <a:lnTo>
                    <a:pt x="18" y="156"/>
                  </a:lnTo>
                  <a:lnTo>
                    <a:pt x="18" y="157"/>
                  </a:lnTo>
                  <a:lnTo>
                    <a:pt x="18" y="158"/>
                  </a:lnTo>
                  <a:lnTo>
                    <a:pt x="18" y="159"/>
                  </a:lnTo>
                  <a:lnTo>
                    <a:pt x="18" y="160"/>
                  </a:lnTo>
                  <a:lnTo>
                    <a:pt x="19" y="160"/>
                  </a:lnTo>
                  <a:lnTo>
                    <a:pt x="19" y="161"/>
                  </a:lnTo>
                  <a:lnTo>
                    <a:pt x="19" y="162"/>
                  </a:lnTo>
                  <a:lnTo>
                    <a:pt x="19" y="164"/>
                  </a:lnTo>
                  <a:lnTo>
                    <a:pt x="19" y="165"/>
                  </a:lnTo>
                  <a:lnTo>
                    <a:pt x="20" y="166"/>
                  </a:lnTo>
                  <a:lnTo>
                    <a:pt x="20" y="169"/>
                  </a:lnTo>
                  <a:lnTo>
                    <a:pt x="20" y="170"/>
                  </a:lnTo>
                  <a:lnTo>
                    <a:pt x="20" y="174"/>
                  </a:lnTo>
                  <a:lnTo>
                    <a:pt x="21" y="177"/>
                  </a:lnTo>
                  <a:lnTo>
                    <a:pt x="21" y="178"/>
                  </a:lnTo>
                  <a:lnTo>
                    <a:pt x="22" y="178"/>
                  </a:lnTo>
                  <a:lnTo>
                    <a:pt x="23" y="178"/>
                  </a:lnTo>
                  <a:lnTo>
                    <a:pt x="24" y="177"/>
                  </a:lnTo>
                  <a:lnTo>
                    <a:pt x="25" y="177"/>
                  </a:lnTo>
                  <a:lnTo>
                    <a:pt x="26" y="177"/>
                  </a:lnTo>
                  <a:lnTo>
                    <a:pt x="28" y="177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3" y="176"/>
                  </a:lnTo>
                  <a:lnTo>
                    <a:pt x="34" y="176"/>
                  </a:lnTo>
                  <a:lnTo>
                    <a:pt x="35" y="176"/>
                  </a:lnTo>
                  <a:lnTo>
                    <a:pt x="36" y="176"/>
                  </a:lnTo>
                  <a:lnTo>
                    <a:pt x="37" y="176"/>
                  </a:lnTo>
                  <a:lnTo>
                    <a:pt x="38" y="176"/>
                  </a:lnTo>
                  <a:lnTo>
                    <a:pt x="40" y="174"/>
                  </a:lnTo>
                  <a:lnTo>
                    <a:pt x="42" y="174"/>
                  </a:lnTo>
                  <a:lnTo>
                    <a:pt x="43" y="174"/>
                  </a:lnTo>
                  <a:lnTo>
                    <a:pt x="44" y="174"/>
                  </a:lnTo>
                  <a:lnTo>
                    <a:pt x="45" y="174"/>
                  </a:lnTo>
                  <a:lnTo>
                    <a:pt x="46" y="174"/>
                  </a:lnTo>
                  <a:lnTo>
                    <a:pt x="47" y="174"/>
                  </a:lnTo>
                  <a:lnTo>
                    <a:pt x="48" y="174"/>
                  </a:lnTo>
                  <a:lnTo>
                    <a:pt x="50" y="172"/>
                  </a:lnTo>
                  <a:lnTo>
                    <a:pt x="51" y="172"/>
                  </a:lnTo>
                  <a:lnTo>
                    <a:pt x="53" y="172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7" y="172"/>
                  </a:lnTo>
                  <a:lnTo>
                    <a:pt x="58" y="171"/>
                  </a:lnTo>
                  <a:lnTo>
                    <a:pt x="60" y="171"/>
                  </a:lnTo>
                  <a:lnTo>
                    <a:pt x="62" y="171"/>
                  </a:lnTo>
                  <a:lnTo>
                    <a:pt x="64" y="170"/>
                  </a:lnTo>
                  <a:lnTo>
                    <a:pt x="65" y="170"/>
                  </a:lnTo>
                  <a:lnTo>
                    <a:pt x="67" y="170"/>
                  </a:lnTo>
                  <a:lnTo>
                    <a:pt x="68" y="169"/>
                  </a:lnTo>
                  <a:lnTo>
                    <a:pt x="76" y="168"/>
                  </a:lnTo>
                  <a:lnTo>
                    <a:pt x="83" y="166"/>
                  </a:lnTo>
                  <a:lnTo>
                    <a:pt x="85" y="166"/>
                  </a:lnTo>
                  <a:lnTo>
                    <a:pt x="88" y="165"/>
                  </a:lnTo>
                  <a:lnTo>
                    <a:pt x="91" y="164"/>
                  </a:lnTo>
                  <a:lnTo>
                    <a:pt x="93" y="164"/>
                  </a:lnTo>
                  <a:lnTo>
                    <a:pt x="100" y="162"/>
                  </a:lnTo>
                  <a:lnTo>
                    <a:pt x="103" y="162"/>
                  </a:lnTo>
                  <a:lnTo>
                    <a:pt x="104" y="161"/>
                  </a:lnTo>
                  <a:lnTo>
                    <a:pt x="106" y="161"/>
                  </a:lnTo>
                  <a:lnTo>
                    <a:pt x="108" y="161"/>
                  </a:lnTo>
                  <a:lnTo>
                    <a:pt x="108" y="160"/>
                  </a:lnTo>
                  <a:lnTo>
                    <a:pt x="111" y="160"/>
                  </a:lnTo>
                  <a:lnTo>
                    <a:pt x="112" y="160"/>
                  </a:lnTo>
                  <a:lnTo>
                    <a:pt x="113" y="159"/>
                  </a:lnTo>
                  <a:lnTo>
                    <a:pt x="114" y="159"/>
                  </a:lnTo>
                  <a:lnTo>
                    <a:pt x="116" y="159"/>
                  </a:lnTo>
                  <a:lnTo>
                    <a:pt x="117" y="159"/>
                  </a:lnTo>
                  <a:lnTo>
                    <a:pt x="122" y="157"/>
                  </a:lnTo>
                  <a:lnTo>
                    <a:pt x="124" y="157"/>
                  </a:lnTo>
                  <a:lnTo>
                    <a:pt x="125" y="157"/>
                  </a:lnTo>
                  <a:lnTo>
                    <a:pt x="126" y="157"/>
                  </a:lnTo>
                  <a:lnTo>
                    <a:pt x="131" y="155"/>
                  </a:lnTo>
                  <a:lnTo>
                    <a:pt x="132" y="155"/>
                  </a:lnTo>
                  <a:lnTo>
                    <a:pt x="135" y="154"/>
                  </a:lnTo>
                  <a:lnTo>
                    <a:pt x="138" y="154"/>
                  </a:lnTo>
                  <a:lnTo>
                    <a:pt x="140" y="153"/>
                  </a:lnTo>
                  <a:lnTo>
                    <a:pt x="145" y="152"/>
                  </a:lnTo>
                  <a:lnTo>
                    <a:pt x="148" y="152"/>
                  </a:lnTo>
                  <a:lnTo>
                    <a:pt x="148" y="151"/>
                  </a:lnTo>
                  <a:lnTo>
                    <a:pt x="149" y="151"/>
                  </a:lnTo>
                  <a:lnTo>
                    <a:pt x="156" y="150"/>
                  </a:lnTo>
                  <a:lnTo>
                    <a:pt x="158" y="149"/>
                  </a:lnTo>
                  <a:lnTo>
                    <a:pt x="159" y="149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68" y="146"/>
                  </a:lnTo>
                  <a:lnTo>
                    <a:pt x="169" y="146"/>
                  </a:lnTo>
                  <a:lnTo>
                    <a:pt x="170" y="146"/>
                  </a:lnTo>
                  <a:lnTo>
                    <a:pt x="171" y="146"/>
                  </a:lnTo>
                  <a:lnTo>
                    <a:pt x="172" y="146"/>
                  </a:lnTo>
                  <a:lnTo>
                    <a:pt x="173" y="146"/>
                  </a:lnTo>
                  <a:lnTo>
                    <a:pt x="174" y="146"/>
                  </a:lnTo>
                  <a:lnTo>
                    <a:pt x="175" y="146"/>
                  </a:lnTo>
                  <a:lnTo>
                    <a:pt x="176" y="146"/>
                  </a:lnTo>
                  <a:lnTo>
                    <a:pt x="177" y="146"/>
                  </a:lnTo>
                  <a:lnTo>
                    <a:pt x="177" y="144"/>
                  </a:lnTo>
                  <a:lnTo>
                    <a:pt x="178" y="144"/>
                  </a:lnTo>
                  <a:lnTo>
                    <a:pt x="179" y="144"/>
                  </a:lnTo>
                  <a:lnTo>
                    <a:pt x="180" y="144"/>
                  </a:lnTo>
                  <a:lnTo>
                    <a:pt x="183" y="144"/>
                  </a:lnTo>
                  <a:lnTo>
                    <a:pt x="184" y="144"/>
                  </a:lnTo>
                  <a:lnTo>
                    <a:pt x="185" y="144"/>
                  </a:lnTo>
                  <a:lnTo>
                    <a:pt x="185" y="142"/>
                  </a:lnTo>
                  <a:lnTo>
                    <a:pt x="186" y="142"/>
                  </a:lnTo>
                  <a:lnTo>
                    <a:pt x="188" y="142"/>
                  </a:lnTo>
                  <a:lnTo>
                    <a:pt x="191" y="142"/>
                  </a:lnTo>
                  <a:lnTo>
                    <a:pt x="193" y="142"/>
                  </a:lnTo>
                  <a:lnTo>
                    <a:pt x="193" y="141"/>
                  </a:lnTo>
                  <a:lnTo>
                    <a:pt x="194" y="141"/>
                  </a:lnTo>
                  <a:lnTo>
                    <a:pt x="199" y="140"/>
                  </a:lnTo>
                  <a:lnTo>
                    <a:pt x="200" y="140"/>
                  </a:lnTo>
                  <a:lnTo>
                    <a:pt x="200" y="139"/>
                  </a:lnTo>
                  <a:lnTo>
                    <a:pt x="201" y="139"/>
                  </a:lnTo>
                  <a:lnTo>
                    <a:pt x="202" y="139"/>
                  </a:lnTo>
                  <a:lnTo>
                    <a:pt x="203" y="139"/>
                  </a:lnTo>
                  <a:lnTo>
                    <a:pt x="204" y="139"/>
                  </a:lnTo>
                  <a:lnTo>
                    <a:pt x="205" y="139"/>
                  </a:lnTo>
                  <a:lnTo>
                    <a:pt x="205" y="138"/>
                  </a:lnTo>
                  <a:lnTo>
                    <a:pt x="208" y="138"/>
                  </a:lnTo>
                  <a:lnTo>
                    <a:pt x="209" y="137"/>
                  </a:lnTo>
                  <a:lnTo>
                    <a:pt x="210" y="137"/>
                  </a:lnTo>
                  <a:lnTo>
                    <a:pt x="212" y="137"/>
                  </a:lnTo>
                  <a:lnTo>
                    <a:pt x="213" y="136"/>
                  </a:lnTo>
                  <a:lnTo>
                    <a:pt x="214" y="136"/>
                  </a:lnTo>
                  <a:lnTo>
                    <a:pt x="215" y="136"/>
                  </a:lnTo>
                  <a:lnTo>
                    <a:pt x="216" y="135"/>
                  </a:lnTo>
                  <a:lnTo>
                    <a:pt x="218" y="135"/>
                  </a:lnTo>
                  <a:lnTo>
                    <a:pt x="219" y="135"/>
                  </a:lnTo>
                  <a:lnTo>
                    <a:pt x="219" y="134"/>
                  </a:lnTo>
                  <a:lnTo>
                    <a:pt x="219" y="133"/>
                  </a:lnTo>
                  <a:lnTo>
                    <a:pt x="219" y="132"/>
                  </a:lnTo>
                  <a:lnTo>
                    <a:pt x="220" y="132"/>
                  </a:lnTo>
                  <a:lnTo>
                    <a:pt x="220" y="131"/>
                  </a:lnTo>
                  <a:lnTo>
                    <a:pt x="220" y="130"/>
                  </a:lnTo>
                  <a:lnTo>
                    <a:pt x="221" y="130"/>
                  </a:lnTo>
                  <a:lnTo>
                    <a:pt x="221" y="129"/>
                  </a:lnTo>
                  <a:lnTo>
                    <a:pt x="222" y="129"/>
                  </a:lnTo>
                  <a:lnTo>
                    <a:pt x="222" y="128"/>
                  </a:lnTo>
                  <a:lnTo>
                    <a:pt x="223" y="128"/>
                  </a:lnTo>
                  <a:lnTo>
                    <a:pt x="223" y="127"/>
                  </a:lnTo>
                  <a:lnTo>
                    <a:pt x="224" y="127"/>
                  </a:lnTo>
                  <a:lnTo>
                    <a:pt x="224" y="126"/>
                  </a:lnTo>
                  <a:lnTo>
                    <a:pt x="225" y="126"/>
                  </a:lnTo>
                  <a:lnTo>
                    <a:pt x="226" y="126"/>
                  </a:lnTo>
                  <a:lnTo>
                    <a:pt x="226" y="125"/>
                  </a:lnTo>
                  <a:lnTo>
                    <a:pt x="228" y="125"/>
                  </a:lnTo>
                  <a:lnTo>
                    <a:pt x="229" y="125"/>
                  </a:lnTo>
                  <a:lnTo>
                    <a:pt x="230" y="125"/>
                  </a:lnTo>
                  <a:lnTo>
                    <a:pt x="231" y="125"/>
                  </a:lnTo>
                  <a:lnTo>
                    <a:pt x="232" y="125"/>
                  </a:lnTo>
                  <a:lnTo>
                    <a:pt x="232" y="126"/>
                  </a:lnTo>
                  <a:lnTo>
                    <a:pt x="233" y="126"/>
                  </a:lnTo>
                  <a:lnTo>
                    <a:pt x="234" y="126"/>
                  </a:lnTo>
                  <a:lnTo>
                    <a:pt x="234" y="125"/>
                  </a:lnTo>
                  <a:lnTo>
                    <a:pt x="235" y="124"/>
                  </a:lnTo>
                  <a:lnTo>
                    <a:pt x="235" y="123"/>
                  </a:lnTo>
                  <a:lnTo>
                    <a:pt x="236" y="123"/>
                  </a:lnTo>
                  <a:lnTo>
                    <a:pt x="236" y="122"/>
                  </a:lnTo>
                  <a:lnTo>
                    <a:pt x="238" y="122"/>
                  </a:lnTo>
                  <a:lnTo>
                    <a:pt x="239" y="121"/>
                  </a:lnTo>
                  <a:lnTo>
                    <a:pt x="240" y="121"/>
                  </a:lnTo>
                  <a:lnTo>
                    <a:pt x="240" y="120"/>
                  </a:lnTo>
                  <a:lnTo>
                    <a:pt x="241" y="120"/>
                  </a:lnTo>
                  <a:lnTo>
                    <a:pt x="241" y="119"/>
                  </a:lnTo>
                  <a:lnTo>
                    <a:pt x="242" y="119"/>
                  </a:lnTo>
                  <a:lnTo>
                    <a:pt x="243" y="118"/>
                  </a:lnTo>
                  <a:lnTo>
                    <a:pt x="243" y="116"/>
                  </a:lnTo>
                  <a:lnTo>
                    <a:pt x="243" y="114"/>
                  </a:lnTo>
                  <a:lnTo>
                    <a:pt x="243" y="113"/>
                  </a:lnTo>
                  <a:lnTo>
                    <a:pt x="245" y="113"/>
                  </a:lnTo>
                  <a:lnTo>
                    <a:pt x="245" y="112"/>
                  </a:lnTo>
                  <a:lnTo>
                    <a:pt x="245" y="111"/>
                  </a:lnTo>
                  <a:lnTo>
                    <a:pt x="246" y="110"/>
                  </a:lnTo>
                  <a:lnTo>
                    <a:pt x="248" y="108"/>
                  </a:lnTo>
                  <a:lnTo>
                    <a:pt x="249" y="106"/>
                  </a:lnTo>
                  <a:lnTo>
                    <a:pt x="250" y="106"/>
                  </a:lnTo>
                  <a:lnTo>
                    <a:pt x="251" y="105"/>
                  </a:lnTo>
                  <a:lnTo>
                    <a:pt x="252" y="105"/>
                  </a:lnTo>
                  <a:lnTo>
                    <a:pt x="252" y="104"/>
                  </a:lnTo>
                  <a:lnTo>
                    <a:pt x="253" y="104"/>
                  </a:lnTo>
                  <a:lnTo>
                    <a:pt x="253" y="103"/>
                  </a:lnTo>
                  <a:lnTo>
                    <a:pt x="253" y="102"/>
                  </a:lnTo>
                  <a:lnTo>
                    <a:pt x="253" y="101"/>
                  </a:lnTo>
                  <a:lnTo>
                    <a:pt x="255" y="101"/>
                  </a:lnTo>
                  <a:lnTo>
                    <a:pt x="255" y="100"/>
                  </a:lnTo>
                  <a:lnTo>
                    <a:pt x="256" y="100"/>
                  </a:lnTo>
                  <a:lnTo>
                    <a:pt x="257" y="99"/>
                  </a:lnTo>
                  <a:lnTo>
                    <a:pt x="257" y="98"/>
                  </a:lnTo>
                  <a:lnTo>
                    <a:pt x="256" y="97"/>
                  </a:lnTo>
                  <a:lnTo>
                    <a:pt x="255" y="97"/>
                  </a:lnTo>
                  <a:lnTo>
                    <a:pt x="255" y="95"/>
                  </a:lnTo>
                  <a:lnTo>
                    <a:pt x="253" y="95"/>
                  </a:lnTo>
                  <a:lnTo>
                    <a:pt x="251" y="94"/>
                  </a:lnTo>
                  <a:lnTo>
                    <a:pt x="249" y="92"/>
                  </a:lnTo>
                  <a:lnTo>
                    <a:pt x="248" y="91"/>
                  </a:lnTo>
                  <a:lnTo>
                    <a:pt x="247" y="91"/>
                  </a:lnTo>
                  <a:lnTo>
                    <a:pt x="245" y="90"/>
                  </a:lnTo>
                  <a:lnTo>
                    <a:pt x="245" y="88"/>
                  </a:lnTo>
                  <a:lnTo>
                    <a:pt x="243" y="88"/>
                  </a:lnTo>
                  <a:lnTo>
                    <a:pt x="243" y="86"/>
                  </a:lnTo>
                  <a:lnTo>
                    <a:pt x="242" y="88"/>
                  </a:lnTo>
                  <a:lnTo>
                    <a:pt x="241" y="88"/>
                  </a:lnTo>
                  <a:lnTo>
                    <a:pt x="240" y="88"/>
                  </a:lnTo>
                  <a:lnTo>
                    <a:pt x="239" y="86"/>
                  </a:lnTo>
                  <a:lnTo>
                    <a:pt x="239" y="84"/>
                  </a:lnTo>
                  <a:lnTo>
                    <a:pt x="238" y="84"/>
                  </a:lnTo>
                  <a:lnTo>
                    <a:pt x="239" y="84"/>
                  </a:lnTo>
                  <a:lnTo>
                    <a:pt x="238" y="84"/>
                  </a:lnTo>
                  <a:lnTo>
                    <a:pt x="238" y="83"/>
                  </a:lnTo>
                  <a:lnTo>
                    <a:pt x="238" y="82"/>
                  </a:lnTo>
                  <a:lnTo>
                    <a:pt x="238" y="81"/>
                  </a:lnTo>
                  <a:lnTo>
                    <a:pt x="238" y="80"/>
                  </a:lnTo>
                  <a:lnTo>
                    <a:pt x="236" y="80"/>
                  </a:lnTo>
                  <a:lnTo>
                    <a:pt x="236" y="79"/>
                  </a:lnTo>
                  <a:lnTo>
                    <a:pt x="235" y="79"/>
                  </a:lnTo>
                  <a:lnTo>
                    <a:pt x="234" y="79"/>
                  </a:lnTo>
                  <a:lnTo>
                    <a:pt x="234" y="80"/>
                  </a:lnTo>
                  <a:lnTo>
                    <a:pt x="233" y="80"/>
                  </a:lnTo>
                  <a:lnTo>
                    <a:pt x="232" y="80"/>
                  </a:lnTo>
                  <a:lnTo>
                    <a:pt x="232" y="79"/>
                  </a:lnTo>
                  <a:lnTo>
                    <a:pt x="232" y="78"/>
                  </a:lnTo>
                  <a:lnTo>
                    <a:pt x="231" y="78"/>
                  </a:lnTo>
                  <a:lnTo>
                    <a:pt x="231" y="77"/>
                  </a:lnTo>
                  <a:lnTo>
                    <a:pt x="232" y="77"/>
                  </a:lnTo>
                  <a:lnTo>
                    <a:pt x="231" y="76"/>
                  </a:lnTo>
                  <a:lnTo>
                    <a:pt x="231" y="75"/>
                  </a:lnTo>
                  <a:lnTo>
                    <a:pt x="231" y="74"/>
                  </a:lnTo>
                  <a:lnTo>
                    <a:pt x="232" y="74"/>
                  </a:lnTo>
                  <a:lnTo>
                    <a:pt x="231" y="74"/>
                  </a:lnTo>
                  <a:lnTo>
                    <a:pt x="230" y="73"/>
                  </a:lnTo>
                  <a:lnTo>
                    <a:pt x="230" y="72"/>
                  </a:lnTo>
                  <a:lnTo>
                    <a:pt x="230" y="71"/>
                  </a:lnTo>
                  <a:lnTo>
                    <a:pt x="231" y="71"/>
                  </a:lnTo>
                  <a:lnTo>
                    <a:pt x="230" y="71"/>
                  </a:lnTo>
                  <a:lnTo>
                    <a:pt x="231" y="71"/>
                  </a:lnTo>
                  <a:lnTo>
                    <a:pt x="230" y="70"/>
                  </a:lnTo>
                  <a:lnTo>
                    <a:pt x="230" y="69"/>
                  </a:lnTo>
                  <a:lnTo>
                    <a:pt x="230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3" y="66"/>
                  </a:lnTo>
                  <a:lnTo>
                    <a:pt x="233" y="65"/>
                  </a:lnTo>
                  <a:lnTo>
                    <a:pt x="234" y="64"/>
                  </a:lnTo>
                  <a:lnTo>
                    <a:pt x="233" y="63"/>
                  </a:lnTo>
                  <a:lnTo>
                    <a:pt x="234" y="62"/>
                  </a:lnTo>
                  <a:lnTo>
                    <a:pt x="234" y="61"/>
                  </a:lnTo>
                  <a:lnTo>
                    <a:pt x="234" y="60"/>
                  </a:lnTo>
                  <a:lnTo>
                    <a:pt x="233" y="60"/>
                  </a:lnTo>
                  <a:lnTo>
                    <a:pt x="232" y="58"/>
                  </a:lnTo>
                  <a:lnTo>
                    <a:pt x="231" y="58"/>
                  </a:lnTo>
                  <a:lnTo>
                    <a:pt x="230" y="58"/>
                  </a:lnTo>
                  <a:lnTo>
                    <a:pt x="230" y="56"/>
                  </a:lnTo>
                  <a:lnTo>
                    <a:pt x="229" y="56"/>
                  </a:lnTo>
                  <a:lnTo>
                    <a:pt x="229" y="55"/>
                  </a:lnTo>
                  <a:lnTo>
                    <a:pt x="230" y="55"/>
                  </a:lnTo>
                  <a:lnTo>
                    <a:pt x="230" y="54"/>
                  </a:lnTo>
                  <a:lnTo>
                    <a:pt x="231" y="54"/>
                  </a:lnTo>
                  <a:lnTo>
                    <a:pt x="231" y="53"/>
                  </a:lnTo>
                  <a:lnTo>
                    <a:pt x="232" y="52"/>
                  </a:lnTo>
                  <a:lnTo>
                    <a:pt x="233" y="52"/>
                  </a:lnTo>
                  <a:lnTo>
                    <a:pt x="233" y="51"/>
                  </a:lnTo>
                  <a:lnTo>
                    <a:pt x="233" y="50"/>
                  </a:lnTo>
                  <a:lnTo>
                    <a:pt x="234" y="50"/>
                  </a:lnTo>
                  <a:lnTo>
                    <a:pt x="234" y="49"/>
                  </a:lnTo>
                  <a:lnTo>
                    <a:pt x="235" y="48"/>
                  </a:lnTo>
                  <a:lnTo>
                    <a:pt x="234" y="48"/>
                  </a:lnTo>
                  <a:lnTo>
                    <a:pt x="234" y="47"/>
                  </a:lnTo>
                  <a:lnTo>
                    <a:pt x="235" y="47"/>
                  </a:lnTo>
                  <a:lnTo>
                    <a:pt x="235" y="46"/>
                  </a:lnTo>
                  <a:lnTo>
                    <a:pt x="235" y="45"/>
                  </a:lnTo>
                  <a:lnTo>
                    <a:pt x="236" y="45"/>
                  </a:lnTo>
                  <a:lnTo>
                    <a:pt x="236" y="44"/>
                  </a:lnTo>
                  <a:lnTo>
                    <a:pt x="236" y="43"/>
                  </a:lnTo>
                  <a:lnTo>
                    <a:pt x="236" y="42"/>
                  </a:lnTo>
                  <a:lnTo>
                    <a:pt x="238" y="41"/>
                  </a:lnTo>
                  <a:lnTo>
                    <a:pt x="236" y="41"/>
                  </a:lnTo>
                  <a:lnTo>
                    <a:pt x="238" y="41"/>
                  </a:lnTo>
                  <a:lnTo>
                    <a:pt x="238" y="39"/>
                  </a:lnTo>
                  <a:lnTo>
                    <a:pt x="236" y="39"/>
                  </a:lnTo>
                  <a:lnTo>
                    <a:pt x="238" y="38"/>
                  </a:lnTo>
                  <a:lnTo>
                    <a:pt x="236" y="38"/>
                  </a:lnTo>
                  <a:lnTo>
                    <a:pt x="238" y="37"/>
                  </a:lnTo>
                  <a:lnTo>
                    <a:pt x="238" y="36"/>
                  </a:lnTo>
                  <a:lnTo>
                    <a:pt x="238" y="35"/>
                  </a:lnTo>
                  <a:lnTo>
                    <a:pt x="238" y="34"/>
                  </a:lnTo>
                  <a:lnTo>
                    <a:pt x="239" y="33"/>
                  </a:lnTo>
                  <a:lnTo>
                    <a:pt x="238" y="33"/>
                  </a:lnTo>
                  <a:lnTo>
                    <a:pt x="238" y="32"/>
                  </a:lnTo>
                  <a:lnTo>
                    <a:pt x="239" y="32"/>
                  </a:lnTo>
                  <a:lnTo>
                    <a:pt x="240" y="32"/>
                  </a:lnTo>
                  <a:lnTo>
                    <a:pt x="241" y="30"/>
                  </a:lnTo>
                  <a:lnTo>
                    <a:pt x="242" y="30"/>
                  </a:lnTo>
                  <a:lnTo>
                    <a:pt x="241" y="28"/>
                  </a:lnTo>
                  <a:lnTo>
                    <a:pt x="240" y="28"/>
                  </a:lnTo>
                  <a:lnTo>
                    <a:pt x="239" y="28"/>
                  </a:lnTo>
                  <a:lnTo>
                    <a:pt x="239" y="27"/>
                  </a:lnTo>
                  <a:lnTo>
                    <a:pt x="239" y="26"/>
                  </a:lnTo>
                  <a:lnTo>
                    <a:pt x="239" y="27"/>
                  </a:lnTo>
                  <a:lnTo>
                    <a:pt x="238" y="27"/>
                  </a:lnTo>
                  <a:lnTo>
                    <a:pt x="236" y="27"/>
                  </a:lnTo>
                  <a:lnTo>
                    <a:pt x="236" y="26"/>
                  </a:lnTo>
                  <a:lnTo>
                    <a:pt x="236" y="27"/>
                  </a:lnTo>
                  <a:lnTo>
                    <a:pt x="235" y="27"/>
                  </a:lnTo>
                  <a:lnTo>
                    <a:pt x="234" y="27"/>
                  </a:lnTo>
                  <a:lnTo>
                    <a:pt x="233" y="28"/>
                  </a:lnTo>
                  <a:lnTo>
                    <a:pt x="233" y="27"/>
                  </a:lnTo>
                  <a:lnTo>
                    <a:pt x="233" y="26"/>
                  </a:lnTo>
                  <a:lnTo>
                    <a:pt x="232" y="26"/>
                  </a:lnTo>
                  <a:lnTo>
                    <a:pt x="231" y="26"/>
                  </a:lnTo>
                  <a:lnTo>
                    <a:pt x="231" y="25"/>
                  </a:lnTo>
                  <a:lnTo>
                    <a:pt x="230" y="26"/>
                  </a:lnTo>
                  <a:lnTo>
                    <a:pt x="229" y="26"/>
                  </a:lnTo>
                  <a:lnTo>
                    <a:pt x="228" y="26"/>
                  </a:lnTo>
                  <a:lnTo>
                    <a:pt x="228" y="25"/>
                  </a:lnTo>
                  <a:lnTo>
                    <a:pt x="228" y="24"/>
                  </a:lnTo>
                  <a:lnTo>
                    <a:pt x="226" y="23"/>
                  </a:lnTo>
                  <a:lnTo>
                    <a:pt x="226" y="22"/>
                  </a:lnTo>
                  <a:lnTo>
                    <a:pt x="226" y="21"/>
                  </a:lnTo>
                  <a:lnTo>
                    <a:pt x="225" y="21"/>
                  </a:lnTo>
                  <a:lnTo>
                    <a:pt x="225" y="20"/>
                  </a:lnTo>
                  <a:lnTo>
                    <a:pt x="224" y="20"/>
                  </a:lnTo>
                  <a:lnTo>
                    <a:pt x="224" y="19"/>
                  </a:lnTo>
                  <a:lnTo>
                    <a:pt x="225" y="19"/>
                  </a:lnTo>
                  <a:lnTo>
                    <a:pt x="225" y="18"/>
                  </a:lnTo>
                  <a:lnTo>
                    <a:pt x="224" y="17"/>
                  </a:lnTo>
                  <a:lnTo>
                    <a:pt x="224" y="16"/>
                  </a:lnTo>
                  <a:lnTo>
                    <a:pt x="223" y="16"/>
                  </a:lnTo>
                  <a:lnTo>
                    <a:pt x="224" y="15"/>
                  </a:lnTo>
                  <a:lnTo>
                    <a:pt x="223" y="14"/>
                  </a:lnTo>
                  <a:lnTo>
                    <a:pt x="222" y="14"/>
                  </a:lnTo>
                  <a:lnTo>
                    <a:pt x="223" y="13"/>
                  </a:lnTo>
                  <a:lnTo>
                    <a:pt x="223" y="12"/>
                  </a:lnTo>
                  <a:lnTo>
                    <a:pt x="223" y="11"/>
                  </a:lnTo>
                  <a:lnTo>
                    <a:pt x="222" y="10"/>
                  </a:lnTo>
                  <a:lnTo>
                    <a:pt x="221" y="10"/>
                  </a:lnTo>
                  <a:lnTo>
                    <a:pt x="220" y="10"/>
                  </a:lnTo>
                  <a:lnTo>
                    <a:pt x="220" y="9"/>
                  </a:lnTo>
                  <a:lnTo>
                    <a:pt x="221" y="9"/>
                  </a:lnTo>
                  <a:lnTo>
                    <a:pt x="221" y="8"/>
                  </a:lnTo>
                  <a:lnTo>
                    <a:pt x="221" y="7"/>
                  </a:lnTo>
                  <a:lnTo>
                    <a:pt x="220" y="7"/>
                  </a:lnTo>
                  <a:lnTo>
                    <a:pt x="220" y="8"/>
                  </a:lnTo>
                  <a:lnTo>
                    <a:pt x="220" y="7"/>
                  </a:lnTo>
                  <a:lnTo>
                    <a:pt x="219" y="7"/>
                  </a:lnTo>
                  <a:lnTo>
                    <a:pt x="219" y="6"/>
                  </a:lnTo>
                  <a:lnTo>
                    <a:pt x="218" y="6"/>
                  </a:lnTo>
                  <a:lnTo>
                    <a:pt x="216" y="6"/>
                  </a:lnTo>
                  <a:lnTo>
                    <a:pt x="216" y="5"/>
                  </a:lnTo>
                  <a:lnTo>
                    <a:pt x="216" y="6"/>
                  </a:lnTo>
                  <a:lnTo>
                    <a:pt x="215" y="6"/>
                  </a:lnTo>
                  <a:lnTo>
                    <a:pt x="214" y="6"/>
                  </a:lnTo>
                  <a:lnTo>
                    <a:pt x="213" y="6"/>
                  </a:lnTo>
                  <a:lnTo>
                    <a:pt x="213" y="7"/>
                  </a:lnTo>
                  <a:lnTo>
                    <a:pt x="213" y="6"/>
                  </a:lnTo>
                  <a:lnTo>
                    <a:pt x="213" y="5"/>
                  </a:lnTo>
                  <a:lnTo>
                    <a:pt x="212" y="5"/>
                  </a:lnTo>
                  <a:lnTo>
                    <a:pt x="212" y="4"/>
                  </a:lnTo>
                  <a:lnTo>
                    <a:pt x="211" y="4"/>
                  </a:lnTo>
                  <a:lnTo>
                    <a:pt x="211" y="2"/>
                  </a:lnTo>
                  <a:lnTo>
                    <a:pt x="210" y="2"/>
                  </a:lnTo>
                  <a:lnTo>
                    <a:pt x="209" y="2"/>
                  </a:lnTo>
                  <a:lnTo>
                    <a:pt x="208" y="2"/>
                  </a:lnTo>
                  <a:lnTo>
                    <a:pt x="208" y="0"/>
                  </a:lnTo>
                  <a:lnTo>
                    <a:pt x="206" y="0"/>
                  </a:lnTo>
                  <a:lnTo>
                    <a:pt x="204" y="0"/>
                  </a:lnTo>
                  <a:lnTo>
                    <a:pt x="203" y="2"/>
                  </a:lnTo>
                  <a:lnTo>
                    <a:pt x="202" y="2"/>
                  </a:lnTo>
                  <a:lnTo>
                    <a:pt x="201" y="2"/>
                  </a:lnTo>
                  <a:lnTo>
                    <a:pt x="200" y="2"/>
                  </a:lnTo>
                  <a:lnTo>
                    <a:pt x="199" y="2"/>
                  </a:lnTo>
                  <a:lnTo>
                    <a:pt x="198" y="2"/>
                  </a:lnTo>
                  <a:lnTo>
                    <a:pt x="196" y="2"/>
                  </a:lnTo>
                  <a:lnTo>
                    <a:pt x="195" y="4"/>
                  </a:lnTo>
                  <a:lnTo>
                    <a:pt x="192" y="4"/>
                  </a:lnTo>
                  <a:lnTo>
                    <a:pt x="191" y="4"/>
                  </a:lnTo>
                  <a:lnTo>
                    <a:pt x="190" y="4"/>
                  </a:lnTo>
                  <a:lnTo>
                    <a:pt x="189" y="4"/>
                  </a:lnTo>
                  <a:lnTo>
                    <a:pt x="188" y="5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4" y="6"/>
                  </a:lnTo>
                  <a:lnTo>
                    <a:pt x="183" y="6"/>
                  </a:lnTo>
                  <a:lnTo>
                    <a:pt x="182" y="6"/>
                  </a:lnTo>
                  <a:lnTo>
                    <a:pt x="181" y="6"/>
                  </a:lnTo>
                  <a:lnTo>
                    <a:pt x="179" y="7"/>
                  </a:lnTo>
                  <a:lnTo>
                    <a:pt x="178" y="7"/>
                  </a:lnTo>
                  <a:lnTo>
                    <a:pt x="177" y="7"/>
                  </a:lnTo>
                  <a:lnTo>
                    <a:pt x="177" y="8"/>
                  </a:lnTo>
                  <a:lnTo>
                    <a:pt x="176" y="8"/>
                  </a:lnTo>
                  <a:lnTo>
                    <a:pt x="175" y="8"/>
                  </a:lnTo>
                  <a:lnTo>
                    <a:pt x="174" y="8"/>
                  </a:lnTo>
                  <a:lnTo>
                    <a:pt x="173" y="8"/>
                  </a:lnTo>
                  <a:lnTo>
                    <a:pt x="172" y="9"/>
                  </a:lnTo>
                  <a:lnTo>
                    <a:pt x="171" y="9"/>
                  </a:lnTo>
                  <a:lnTo>
                    <a:pt x="170" y="9"/>
                  </a:lnTo>
                  <a:lnTo>
                    <a:pt x="169" y="9"/>
                  </a:lnTo>
                  <a:lnTo>
                    <a:pt x="168" y="9"/>
                  </a:lnTo>
                  <a:lnTo>
                    <a:pt x="168" y="10"/>
                  </a:lnTo>
                  <a:lnTo>
                    <a:pt x="167" y="10"/>
                  </a:lnTo>
                  <a:lnTo>
                    <a:pt x="166" y="10"/>
                  </a:lnTo>
                  <a:lnTo>
                    <a:pt x="164" y="11"/>
                  </a:lnTo>
                  <a:lnTo>
                    <a:pt x="163" y="11"/>
                  </a:lnTo>
                  <a:lnTo>
                    <a:pt x="162" y="11"/>
                  </a:lnTo>
                  <a:lnTo>
                    <a:pt x="161" y="11"/>
                  </a:lnTo>
                  <a:lnTo>
                    <a:pt x="160" y="12"/>
                  </a:lnTo>
                  <a:lnTo>
                    <a:pt x="159" y="12"/>
                  </a:lnTo>
                  <a:lnTo>
                    <a:pt x="158" y="12"/>
                  </a:lnTo>
                  <a:lnTo>
                    <a:pt x="157" y="12"/>
                  </a:lnTo>
                  <a:lnTo>
                    <a:pt x="157" y="13"/>
                  </a:lnTo>
                  <a:lnTo>
                    <a:pt x="156" y="13"/>
                  </a:lnTo>
                  <a:lnTo>
                    <a:pt x="151" y="14"/>
                  </a:lnTo>
                  <a:lnTo>
                    <a:pt x="150" y="14"/>
                  </a:lnTo>
                  <a:lnTo>
                    <a:pt x="149" y="14"/>
                  </a:lnTo>
                  <a:lnTo>
                    <a:pt x="148" y="14"/>
                  </a:lnTo>
                  <a:lnTo>
                    <a:pt x="148" y="15"/>
                  </a:lnTo>
                  <a:lnTo>
                    <a:pt x="147" y="15"/>
                  </a:lnTo>
                  <a:lnTo>
                    <a:pt x="145" y="15"/>
                  </a:lnTo>
                  <a:lnTo>
                    <a:pt x="144" y="15"/>
                  </a:lnTo>
                  <a:lnTo>
                    <a:pt x="144" y="16"/>
                  </a:lnTo>
                  <a:lnTo>
                    <a:pt x="143" y="16"/>
                  </a:lnTo>
                  <a:lnTo>
                    <a:pt x="142" y="16"/>
                  </a:lnTo>
                  <a:lnTo>
                    <a:pt x="141" y="16"/>
                  </a:lnTo>
                  <a:lnTo>
                    <a:pt x="140" y="17"/>
                  </a:lnTo>
                  <a:lnTo>
                    <a:pt x="139" y="17"/>
                  </a:lnTo>
                  <a:lnTo>
                    <a:pt x="138" y="17"/>
                  </a:lnTo>
                  <a:lnTo>
                    <a:pt x="137" y="17"/>
                  </a:lnTo>
                  <a:lnTo>
                    <a:pt x="136" y="18"/>
                  </a:lnTo>
                  <a:lnTo>
                    <a:pt x="135" y="18"/>
                  </a:lnTo>
                  <a:lnTo>
                    <a:pt x="134" y="18"/>
                  </a:lnTo>
                  <a:lnTo>
                    <a:pt x="133" y="18"/>
                  </a:lnTo>
                  <a:lnTo>
                    <a:pt x="132" y="18"/>
                  </a:lnTo>
                  <a:lnTo>
                    <a:pt x="132" y="19"/>
                  </a:lnTo>
                  <a:lnTo>
                    <a:pt x="131" y="19"/>
                  </a:lnTo>
                  <a:lnTo>
                    <a:pt x="130" y="19"/>
                  </a:lnTo>
                  <a:lnTo>
                    <a:pt x="129" y="19"/>
                  </a:lnTo>
                  <a:lnTo>
                    <a:pt x="128" y="19"/>
                  </a:lnTo>
                  <a:lnTo>
                    <a:pt x="128" y="20"/>
                  </a:lnTo>
                  <a:lnTo>
                    <a:pt x="127" y="20"/>
                  </a:lnTo>
                  <a:lnTo>
                    <a:pt x="126" y="20"/>
                  </a:lnTo>
                  <a:lnTo>
                    <a:pt x="125" y="20"/>
                  </a:lnTo>
                  <a:lnTo>
                    <a:pt x="121" y="21"/>
                  </a:lnTo>
                  <a:lnTo>
                    <a:pt x="120" y="21"/>
                  </a:lnTo>
                  <a:lnTo>
                    <a:pt x="118" y="22"/>
                  </a:lnTo>
                  <a:lnTo>
                    <a:pt x="117" y="22"/>
                  </a:lnTo>
                  <a:lnTo>
                    <a:pt x="115" y="23"/>
                  </a:lnTo>
                  <a:lnTo>
                    <a:pt x="111" y="23"/>
                  </a:lnTo>
                  <a:lnTo>
                    <a:pt x="111" y="24"/>
                  </a:lnTo>
                  <a:lnTo>
                    <a:pt x="110" y="24"/>
                  </a:lnTo>
                  <a:lnTo>
                    <a:pt x="108" y="24"/>
                  </a:lnTo>
                  <a:lnTo>
                    <a:pt x="106" y="25"/>
                  </a:lnTo>
                  <a:lnTo>
                    <a:pt x="105" y="25"/>
                  </a:lnTo>
                  <a:lnTo>
                    <a:pt x="104" y="25"/>
                  </a:lnTo>
                  <a:lnTo>
                    <a:pt x="103" y="25"/>
                  </a:lnTo>
                  <a:lnTo>
                    <a:pt x="102" y="26"/>
                  </a:lnTo>
                  <a:lnTo>
                    <a:pt x="101" y="26"/>
                  </a:lnTo>
                  <a:lnTo>
                    <a:pt x="100" y="26"/>
                  </a:lnTo>
                  <a:lnTo>
                    <a:pt x="98" y="26"/>
                  </a:lnTo>
                  <a:lnTo>
                    <a:pt x="98" y="27"/>
                  </a:lnTo>
                  <a:lnTo>
                    <a:pt x="97" y="27"/>
                  </a:lnTo>
                  <a:lnTo>
                    <a:pt x="96" y="27"/>
                  </a:lnTo>
                  <a:lnTo>
                    <a:pt x="95" y="27"/>
                  </a:lnTo>
                  <a:lnTo>
                    <a:pt x="94" y="27"/>
                  </a:lnTo>
                  <a:lnTo>
                    <a:pt x="92" y="28"/>
                  </a:lnTo>
                  <a:lnTo>
                    <a:pt x="91" y="28"/>
                  </a:lnTo>
                  <a:lnTo>
                    <a:pt x="90" y="28"/>
                  </a:lnTo>
                  <a:lnTo>
                    <a:pt x="88" y="28"/>
                  </a:lnTo>
                  <a:lnTo>
                    <a:pt x="87" y="28"/>
                  </a:lnTo>
                  <a:lnTo>
                    <a:pt x="86" y="28"/>
                  </a:lnTo>
                  <a:lnTo>
                    <a:pt x="85" y="28"/>
                  </a:lnTo>
                  <a:lnTo>
                    <a:pt x="85" y="30"/>
                  </a:lnTo>
                  <a:lnTo>
                    <a:pt x="84" y="30"/>
                  </a:lnTo>
                  <a:lnTo>
                    <a:pt x="83" y="30"/>
                  </a:lnTo>
                  <a:lnTo>
                    <a:pt x="82" y="30"/>
                  </a:lnTo>
                  <a:lnTo>
                    <a:pt x="81" y="30"/>
                  </a:lnTo>
                  <a:lnTo>
                    <a:pt x="80" y="30"/>
                  </a:lnTo>
                  <a:lnTo>
                    <a:pt x="78" y="30"/>
                  </a:lnTo>
                  <a:lnTo>
                    <a:pt x="77" y="30"/>
                  </a:lnTo>
                  <a:lnTo>
                    <a:pt x="76" y="30"/>
                  </a:lnTo>
                  <a:lnTo>
                    <a:pt x="76" y="32"/>
                  </a:lnTo>
                  <a:lnTo>
                    <a:pt x="75" y="32"/>
                  </a:lnTo>
                  <a:lnTo>
                    <a:pt x="74" y="32"/>
                  </a:lnTo>
                  <a:lnTo>
                    <a:pt x="72" y="32"/>
                  </a:lnTo>
                  <a:lnTo>
                    <a:pt x="70" y="32"/>
                  </a:lnTo>
                  <a:lnTo>
                    <a:pt x="68" y="33"/>
                  </a:lnTo>
                  <a:lnTo>
                    <a:pt x="66" y="33"/>
                  </a:lnTo>
                  <a:lnTo>
                    <a:pt x="64" y="33"/>
                  </a:lnTo>
                  <a:lnTo>
                    <a:pt x="63" y="33"/>
                  </a:lnTo>
                  <a:lnTo>
                    <a:pt x="61" y="34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6" y="35"/>
                  </a:lnTo>
                  <a:lnTo>
                    <a:pt x="55" y="35"/>
                  </a:lnTo>
                  <a:lnTo>
                    <a:pt x="54" y="35"/>
                  </a:lnTo>
                  <a:lnTo>
                    <a:pt x="53" y="35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8" y="37"/>
                  </a:lnTo>
                  <a:lnTo>
                    <a:pt x="46" y="37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1" y="38"/>
                  </a:lnTo>
                  <a:lnTo>
                    <a:pt x="40" y="38"/>
                  </a:lnTo>
                  <a:lnTo>
                    <a:pt x="40" y="39"/>
                  </a:lnTo>
                  <a:lnTo>
                    <a:pt x="38" y="39"/>
                  </a:lnTo>
                  <a:lnTo>
                    <a:pt x="36" y="39"/>
                  </a:lnTo>
                  <a:lnTo>
                    <a:pt x="35" y="39"/>
                  </a:lnTo>
                  <a:lnTo>
                    <a:pt x="33" y="40"/>
                  </a:lnTo>
                  <a:lnTo>
                    <a:pt x="31" y="40"/>
                  </a:lnTo>
                  <a:lnTo>
                    <a:pt x="30" y="40"/>
                  </a:lnTo>
                  <a:lnTo>
                    <a:pt x="27" y="25"/>
                  </a:lnTo>
                  <a:lnTo>
                    <a:pt x="27" y="26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0" y="32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5" y="33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11" y="39"/>
                  </a:lnTo>
                  <a:lnTo>
                    <a:pt x="10" y="39"/>
                  </a:lnTo>
                  <a:lnTo>
                    <a:pt x="10" y="40"/>
                  </a:lnTo>
                  <a:lnTo>
                    <a:pt x="9" y="41"/>
                  </a:lnTo>
                  <a:lnTo>
                    <a:pt x="8" y="42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5"/>
                  </a:lnTo>
                  <a:lnTo>
                    <a:pt x="2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1" y="61"/>
                  </a:lnTo>
                  <a:lnTo>
                    <a:pt x="1" y="62"/>
                  </a:lnTo>
                  <a:lnTo>
                    <a:pt x="2" y="62"/>
                  </a:lnTo>
                  <a:lnTo>
                    <a:pt x="2" y="63"/>
                  </a:lnTo>
                  <a:lnTo>
                    <a:pt x="2" y="64"/>
                  </a:lnTo>
                  <a:lnTo>
                    <a:pt x="2" y="65"/>
                  </a:lnTo>
                  <a:lnTo>
                    <a:pt x="2" y="66"/>
                  </a:lnTo>
                  <a:lnTo>
                    <a:pt x="3" y="68"/>
                  </a:lnTo>
                  <a:lnTo>
                    <a:pt x="3" y="69"/>
                  </a:lnTo>
                  <a:lnTo>
                    <a:pt x="3" y="73"/>
                  </a:lnTo>
                  <a:lnTo>
                    <a:pt x="4" y="74"/>
                  </a:lnTo>
                  <a:lnTo>
                    <a:pt x="4" y="76"/>
                  </a:lnTo>
                  <a:lnTo>
                    <a:pt x="4" y="77"/>
                  </a:lnTo>
                  <a:lnTo>
                    <a:pt x="4" y="79"/>
                  </a:lnTo>
                  <a:lnTo>
                    <a:pt x="5" y="83"/>
                  </a:lnTo>
                  <a:lnTo>
                    <a:pt x="5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7" y="91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8" y="95"/>
                  </a:lnTo>
                  <a:lnTo>
                    <a:pt x="8" y="96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8" y="99"/>
                  </a:lnTo>
                  <a:lnTo>
                    <a:pt x="8" y="100"/>
                  </a:lnTo>
                  <a:lnTo>
                    <a:pt x="9" y="101"/>
                  </a:lnTo>
                  <a:lnTo>
                    <a:pt x="9" y="102"/>
                  </a:lnTo>
                  <a:lnTo>
                    <a:pt x="9" y="103"/>
                  </a:lnTo>
                  <a:lnTo>
                    <a:pt x="9" y="104"/>
                  </a:lnTo>
                  <a:lnTo>
                    <a:pt x="9" y="105"/>
                  </a:lnTo>
                  <a:lnTo>
                    <a:pt x="10" y="106"/>
                  </a:lnTo>
                  <a:lnTo>
                    <a:pt x="10" y="107"/>
                  </a:lnTo>
                  <a:lnTo>
                    <a:pt x="10" y="108"/>
                  </a:lnTo>
                  <a:lnTo>
                    <a:pt x="10" y="109"/>
                  </a:lnTo>
                  <a:lnTo>
                    <a:pt x="10" y="110"/>
                  </a:lnTo>
                  <a:close/>
                </a:path>
              </a:pathLst>
            </a:custGeom>
            <a:solidFill>
              <a:schemeClr val="accent5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88" name="Freeform 490">
              <a:extLst>
                <a:ext uri="{FF2B5EF4-FFF2-40B4-BE49-F238E27FC236}">
                  <a16:creationId xmlns:a16="http://schemas.microsoft.com/office/drawing/2014/main" id="{127C1AD2-2342-0942-AA32-6C87ABA0798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720" y="1376"/>
              <a:ext cx="127" cy="280"/>
            </a:xfrm>
            <a:custGeom>
              <a:avLst/>
              <a:gdLst>
                <a:gd name="T0" fmla="*/ 5 w 72"/>
                <a:gd name="T1" fmla="*/ 261 h 162"/>
                <a:gd name="T2" fmla="*/ 9 w 72"/>
                <a:gd name="T3" fmla="*/ 254 h 162"/>
                <a:gd name="T4" fmla="*/ 7 w 72"/>
                <a:gd name="T5" fmla="*/ 244 h 162"/>
                <a:gd name="T6" fmla="*/ 4 w 72"/>
                <a:gd name="T7" fmla="*/ 232 h 162"/>
                <a:gd name="T8" fmla="*/ 4 w 72"/>
                <a:gd name="T9" fmla="*/ 221 h 162"/>
                <a:gd name="T10" fmla="*/ 4 w 72"/>
                <a:gd name="T11" fmla="*/ 214 h 162"/>
                <a:gd name="T12" fmla="*/ 0 w 72"/>
                <a:gd name="T13" fmla="*/ 200 h 162"/>
                <a:gd name="T14" fmla="*/ 0 w 72"/>
                <a:gd name="T15" fmla="*/ 188 h 162"/>
                <a:gd name="T16" fmla="*/ 4 w 72"/>
                <a:gd name="T17" fmla="*/ 176 h 162"/>
                <a:gd name="T18" fmla="*/ 5 w 72"/>
                <a:gd name="T19" fmla="*/ 169 h 162"/>
                <a:gd name="T20" fmla="*/ 5 w 72"/>
                <a:gd name="T21" fmla="*/ 159 h 162"/>
                <a:gd name="T22" fmla="*/ 5 w 72"/>
                <a:gd name="T23" fmla="*/ 152 h 162"/>
                <a:gd name="T24" fmla="*/ 7 w 72"/>
                <a:gd name="T25" fmla="*/ 145 h 162"/>
                <a:gd name="T26" fmla="*/ 9 w 72"/>
                <a:gd name="T27" fmla="*/ 137 h 162"/>
                <a:gd name="T28" fmla="*/ 5 w 72"/>
                <a:gd name="T29" fmla="*/ 131 h 162"/>
                <a:gd name="T30" fmla="*/ 0 w 72"/>
                <a:gd name="T31" fmla="*/ 121 h 162"/>
                <a:gd name="T32" fmla="*/ 7 w 72"/>
                <a:gd name="T33" fmla="*/ 114 h 162"/>
                <a:gd name="T34" fmla="*/ 16 w 72"/>
                <a:gd name="T35" fmla="*/ 111 h 162"/>
                <a:gd name="T36" fmla="*/ 18 w 72"/>
                <a:gd name="T37" fmla="*/ 104 h 162"/>
                <a:gd name="T38" fmla="*/ 25 w 72"/>
                <a:gd name="T39" fmla="*/ 92 h 162"/>
                <a:gd name="T40" fmla="*/ 26 w 72"/>
                <a:gd name="T41" fmla="*/ 86 h 162"/>
                <a:gd name="T42" fmla="*/ 28 w 72"/>
                <a:gd name="T43" fmla="*/ 78 h 162"/>
                <a:gd name="T44" fmla="*/ 25 w 72"/>
                <a:gd name="T45" fmla="*/ 74 h 162"/>
                <a:gd name="T46" fmla="*/ 21 w 72"/>
                <a:gd name="T47" fmla="*/ 69 h 162"/>
                <a:gd name="T48" fmla="*/ 21 w 72"/>
                <a:gd name="T49" fmla="*/ 60 h 162"/>
                <a:gd name="T50" fmla="*/ 21 w 72"/>
                <a:gd name="T51" fmla="*/ 48 h 162"/>
                <a:gd name="T52" fmla="*/ 21 w 72"/>
                <a:gd name="T53" fmla="*/ 43 h 162"/>
                <a:gd name="T54" fmla="*/ 21 w 72"/>
                <a:gd name="T55" fmla="*/ 35 h 162"/>
                <a:gd name="T56" fmla="*/ 21 w 72"/>
                <a:gd name="T57" fmla="*/ 26 h 162"/>
                <a:gd name="T58" fmla="*/ 21 w 72"/>
                <a:gd name="T59" fmla="*/ 17 h 162"/>
                <a:gd name="T60" fmla="*/ 21 w 72"/>
                <a:gd name="T61" fmla="*/ 14 h 162"/>
                <a:gd name="T62" fmla="*/ 25 w 72"/>
                <a:gd name="T63" fmla="*/ 5 h 162"/>
                <a:gd name="T64" fmla="*/ 34 w 72"/>
                <a:gd name="T65" fmla="*/ 9 h 162"/>
                <a:gd name="T66" fmla="*/ 37 w 72"/>
                <a:gd name="T67" fmla="*/ 3 h 162"/>
                <a:gd name="T68" fmla="*/ 44 w 72"/>
                <a:gd name="T69" fmla="*/ 12 h 162"/>
                <a:gd name="T70" fmla="*/ 53 w 72"/>
                <a:gd name="T71" fmla="*/ 41 h 162"/>
                <a:gd name="T72" fmla="*/ 58 w 72"/>
                <a:gd name="T73" fmla="*/ 59 h 162"/>
                <a:gd name="T74" fmla="*/ 65 w 72"/>
                <a:gd name="T75" fmla="*/ 73 h 162"/>
                <a:gd name="T76" fmla="*/ 69 w 72"/>
                <a:gd name="T77" fmla="*/ 85 h 162"/>
                <a:gd name="T78" fmla="*/ 72 w 72"/>
                <a:gd name="T79" fmla="*/ 100 h 162"/>
                <a:gd name="T80" fmla="*/ 85 w 72"/>
                <a:gd name="T81" fmla="*/ 137 h 162"/>
                <a:gd name="T82" fmla="*/ 95 w 72"/>
                <a:gd name="T83" fmla="*/ 169 h 162"/>
                <a:gd name="T84" fmla="*/ 99 w 72"/>
                <a:gd name="T85" fmla="*/ 178 h 162"/>
                <a:gd name="T86" fmla="*/ 102 w 72"/>
                <a:gd name="T87" fmla="*/ 188 h 162"/>
                <a:gd name="T88" fmla="*/ 106 w 72"/>
                <a:gd name="T89" fmla="*/ 192 h 162"/>
                <a:gd name="T90" fmla="*/ 116 w 72"/>
                <a:gd name="T91" fmla="*/ 199 h 162"/>
                <a:gd name="T92" fmla="*/ 116 w 72"/>
                <a:gd name="T93" fmla="*/ 206 h 162"/>
                <a:gd name="T94" fmla="*/ 125 w 72"/>
                <a:gd name="T95" fmla="*/ 214 h 162"/>
                <a:gd name="T96" fmla="*/ 125 w 72"/>
                <a:gd name="T97" fmla="*/ 223 h 162"/>
                <a:gd name="T98" fmla="*/ 123 w 72"/>
                <a:gd name="T99" fmla="*/ 233 h 162"/>
                <a:gd name="T100" fmla="*/ 109 w 72"/>
                <a:gd name="T101" fmla="*/ 239 h 162"/>
                <a:gd name="T102" fmla="*/ 102 w 72"/>
                <a:gd name="T103" fmla="*/ 254 h 162"/>
                <a:gd name="T104" fmla="*/ 93 w 72"/>
                <a:gd name="T105" fmla="*/ 261 h 162"/>
                <a:gd name="T106" fmla="*/ 81 w 72"/>
                <a:gd name="T107" fmla="*/ 263 h 162"/>
                <a:gd name="T108" fmla="*/ 65 w 72"/>
                <a:gd name="T109" fmla="*/ 266 h 162"/>
                <a:gd name="T110" fmla="*/ 49 w 72"/>
                <a:gd name="T111" fmla="*/ 273 h 162"/>
                <a:gd name="T112" fmla="*/ 21 w 72"/>
                <a:gd name="T113" fmla="*/ 278 h 162"/>
                <a:gd name="T114" fmla="*/ 11 w 72"/>
                <a:gd name="T115" fmla="*/ 277 h 1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2" h="162">
                  <a:moveTo>
                    <a:pt x="3" y="156"/>
                  </a:moveTo>
                  <a:lnTo>
                    <a:pt x="3" y="156"/>
                  </a:lnTo>
                  <a:lnTo>
                    <a:pt x="2" y="154"/>
                  </a:lnTo>
                  <a:lnTo>
                    <a:pt x="3" y="154"/>
                  </a:lnTo>
                  <a:lnTo>
                    <a:pt x="3" y="152"/>
                  </a:lnTo>
                  <a:lnTo>
                    <a:pt x="3" y="151"/>
                  </a:lnTo>
                  <a:lnTo>
                    <a:pt x="2" y="151"/>
                  </a:lnTo>
                  <a:lnTo>
                    <a:pt x="2" y="150"/>
                  </a:lnTo>
                  <a:lnTo>
                    <a:pt x="3" y="150"/>
                  </a:lnTo>
                  <a:lnTo>
                    <a:pt x="3" y="149"/>
                  </a:lnTo>
                  <a:lnTo>
                    <a:pt x="4" y="149"/>
                  </a:lnTo>
                  <a:lnTo>
                    <a:pt x="5" y="148"/>
                  </a:lnTo>
                  <a:lnTo>
                    <a:pt x="4" y="147"/>
                  </a:lnTo>
                  <a:lnTo>
                    <a:pt x="5" y="147"/>
                  </a:lnTo>
                  <a:lnTo>
                    <a:pt x="5" y="146"/>
                  </a:lnTo>
                  <a:lnTo>
                    <a:pt x="4" y="146"/>
                  </a:lnTo>
                  <a:lnTo>
                    <a:pt x="4" y="145"/>
                  </a:lnTo>
                  <a:lnTo>
                    <a:pt x="4" y="144"/>
                  </a:lnTo>
                  <a:lnTo>
                    <a:pt x="3" y="144"/>
                  </a:lnTo>
                  <a:lnTo>
                    <a:pt x="4" y="143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4" y="140"/>
                  </a:lnTo>
                  <a:lnTo>
                    <a:pt x="4" y="139"/>
                  </a:lnTo>
                  <a:lnTo>
                    <a:pt x="3" y="139"/>
                  </a:lnTo>
                  <a:lnTo>
                    <a:pt x="2" y="138"/>
                  </a:lnTo>
                  <a:lnTo>
                    <a:pt x="2" y="137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2" y="132"/>
                  </a:lnTo>
                  <a:lnTo>
                    <a:pt x="2" y="131"/>
                  </a:lnTo>
                  <a:lnTo>
                    <a:pt x="2" y="130"/>
                  </a:lnTo>
                  <a:lnTo>
                    <a:pt x="2" y="129"/>
                  </a:lnTo>
                  <a:lnTo>
                    <a:pt x="2" y="128"/>
                  </a:lnTo>
                  <a:lnTo>
                    <a:pt x="2" y="126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101"/>
                  </a:lnTo>
                  <a:lnTo>
                    <a:pt x="2" y="102"/>
                  </a:lnTo>
                  <a:lnTo>
                    <a:pt x="2" y="101"/>
                  </a:lnTo>
                  <a:lnTo>
                    <a:pt x="2" y="100"/>
                  </a:lnTo>
                  <a:lnTo>
                    <a:pt x="3" y="100"/>
                  </a:lnTo>
                  <a:lnTo>
                    <a:pt x="3" y="98"/>
                  </a:lnTo>
                  <a:lnTo>
                    <a:pt x="3" y="96"/>
                  </a:lnTo>
                  <a:lnTo>
                    <a:pt x="2" y="95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2" y="94"/>
                  </a:lnTo>
                  <a:lnTo>
                    <a:pt x="3" y="93"/>
                  </a:lnTo>
                  <a:lnTo>
                    <a:pt x="3" y="92"/>
                  </a:lnTo>
                  <a:lnTo>
                    <a:pt x="4" y="92"/>
                  </a:lnTo>
                  <a:lnTo>
                    <a:pt x="4" y="91"/>
                  </a:lnTo>
                  <a:lnTo>
                    <a:pt x="4" y="90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5" y="88"/>
                  </a:lnTo>
                  <a:lnTo>
                    <a:pt x="4" y="88"/>
                  </a:lnTo>
                  <a:lnTo>
                    <a:pt x="3" y="88"/>
                  </a:lnTo>
                  <a:lnTo>
                    <a:pt x="3" y="87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4" y="85"/>
                  </a:lnTo>
                  <a:lnTo>
                    <a:pt x="3" y="85"/>
                  </a:lnTo>
                  <a:lnTo>
                    <a:pt x="4" y="84"/>
                  </a:lnTo>
                  <a:lnTo>
                    <a:pt x="4" y="85"/>
                  </a:lnTo>
                  <a:lnTo>
                    <a:pt x="4" y="84"/>
                  </a:lnTo>
                  <a:lnTo>
                    <a:pt x="4" y="83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4" y="81"/>
                  </a:lnTo>
                  <a:lnTo>
                    <a:pt x="5" y="81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5" y="79"/>
                  </a:lnTo>
                  <a:lnTo>
                    <a:pt x="4" y="79"/>
                  </a:lnTo>
                  <a:lnTo>
                    <a:pt x="4" y="80"/>
                  </a:lnTo>
                  <a:lnTo>
                    <a:pt x="4" y="79"/>
                  </a:lnTo>
                  <a:lnTo>
                    <a:pt x="4" y="78"/>
                  </a:lnTo>
                  <a:lnTo>
                    <a:pt x="4" y="77"/>
                  </a:lnTo>
                  <a:lnTo>
                    <a:pt x="3" y="76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2" y="75"/>
                  </a:lnTo>
                  <a:lnTo>
                    <a:pt x="2" y="74"/>
                  </a:lnTo>
                  <a:lnTo>
                    <a:pt x="2" y="73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5" y="65"/>
                  </a:lnTo>
                  <a:lnTo>
                    <a:pt x="6" y="65"/>
                  </a:lnTo>
                  <a:lnTo>
                    <a:pt x="6" y="64"/>
                  </a:lnTo>
                  <a:lnTo>
                    <a:pt x="7" y="64"/>
                  </a:lnTo>
                  <a:lnTo>
                    <a:pt x="7" y="65"/>
                  </a:lnTo>
                  <a:lnTo>
                    <a:pt x="8" y="65"/>
                  </a:lnTo>
                  <a:lnTo>
                    <a:pt x="8" y="64"/>
                  </a:lnTo>
                  <a:lnTo>
                    <a:pt x="9" y="64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9" y="62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9" y="61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2" y="59"/>
                  </a:lnTo>
                  <a:lnTo>
                    <a:pt x="12" y="58"/>
                  </a:lnTo>
                  <a:lnTo>
                    <a:pt x="13" y="57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5" y="53"/>
                  </a:lnTo>
                  <a:lnTo>
                    <a:pt x="14" y="53"/>
                  </a:lnTo>
                  <a:lnTo>
                    <a:pt x="14" y="54"/>
                  </a:lnTo>
                  <a:lnTo>
                    <a:pt x="15" y="53"/>
                  </a:lnTo>
                  <a:lnTo>
                    <a:pt x="16" y="52"/>
                  </a:lnTo>
                  <a:lnTo>
                    <a:pt x="16" y="51"/>
                  </a:lnTo>
                  <a:lnTo>
                    <a:pt x="15" y="51"/>
                  </a:lnTo>
                  <a:lnTo>
                    <a:pt x="15" y="50"/>
                  </a:lnTo>
                  <a:lnTo>
                    <a:pt x="16" y="50"/>
                  </a:lnTo>
                  <a:lnTo>
                    <a:pt x="16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4" y="43"/>
                  </a:lnTo>
                  <a:lnTo>
                    <a:pt x="14" y="42"/>
                  </a:lnTo>
                  <a:lnTo>
                    <a:pt x="14" y="43"/>
                  </a:lnTo>
                  <a:lnTo>
                    <a:pt x="14" y="42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6"/>
                  </a:lnTo>
                  <a:lnTo>
                    <a:pt x="12" y="35"/>
                  </a:lnTo>
                  <a:lnTo>
                    <a:pt x="12" y="34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7" y="14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30" y="21"/>
                  </a:lnTo>
                  <a:lnTo>
                    <a:pt x="30" y="24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32" y="30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4" y="37"/>
                  </a:lnTo>
                  <a:lnTo>
                    <a:pt x="35" y="38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7" y="42"/>
                  </a:lnTo>
                  <a:lnTo>
                    <a:pt x="37" y="44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6"/>
                  </a:lnTo>
                  <a:lnTo>
                    <a:pt x="38" y="47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39" y="49"/>
                  </a:lnTo>
                  <a:lnTo>
                    <a:pt x="39" y="50"/>
                  </a:lnTo>
                  <a:lnTo>
                    <a:pt x="39" y="51"/>
                  </a:lnTo>
                  <a:lnTo>
                    <a:pt x="40" y="51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1" y="58"/>
                  </a:lnTo>
                  <a:lnTo>
                    <a:pt x="41" y="59"/>
                  </a:lnTo>
                  <a:lnTo>
                    <a:pt x="45" y="70"/>
                  </a:lnTo>
                  <a:lnTo>
                    <a:pt x="46" y="72"/>
                  </a:lnTo>
                  <a:lnTo>
                    <a:pt x="46" y="73"/>
                  </a:lnTo>
                  <a:lnTo>
                    <a:pt x="47" y="74"/>
                  </a:lnTo>
                  <a:lnTo>
                    <a:pt x="48" y="77"/>
                  </a:lnTo>
                  <a:lnTo>
                    <a:pt x="48" y="79"/>
                  </a:lnTo>
                  <a:lnTo>
                    <a:pt x="49" y="82"/>
                  </a:lnTo>
                  <a:lnTo>
                    <a:pt x="50" y="83"/>
                  </a:lnTo>
                  <a:lnTo>
                    <a:pt x="50" y="85"/>
                  </a:lnTo>
                  <a:lnTo>
                    <a:pt x="51" y="89"/>
                  </a:lnTo>
                  <a:lnTo>
                    <a:pt x="51" y="90"/>
                  </a:lnTo>
                  <a:lnTo>
                    <a:pt x="53" y="94"/>
                  </a:lnTo>
                  <a:lnTo>
                    <a:pt x="54" y="96"/>
                  </a:lnTo>
                  <a:lnTo>
                    <a:pt x="54" y="98"/>
                  </a:lnTo>
                  <a:lnTo>
                    <a:pt x="55" y="98"/>
                  </a:lnTo>
                  <a:lnTo>
                    <a:pt x="55" y="100"/>
                  </a:lnTo>
                  <a:lnTo>
                    <a:pt x="55" y="101"/>
                  </a:lnTo>
                  <a:lnTo>
                    <a:pt x="55" y="102"/>
                  </a:lnTo>
                  <a:lnTo>
                    <a:pt x="56" y="102"/>
                  </a:lnTo>
                  <a:lnTo>
                    <a:pt x="56" y="103"/>
                  </a:lnTo>
                  <a:lnTo>
                    <a:pt x="56" y="104"/>
                  </a:lnTo>
                  <a:lnTo>
                    <a:pt x="56" y="105"/>
                  </a:lnTo>
                  <a:lnTo>
                    <a:pt x="56" y="106"/>
                  </a:lnTo>
                  <a:lnTo>
                    <a:pt x="56" y="107"/>
                  </a:lnTo>
                  <a:lnTo>
                    <a:pt x="56" y="108"/>
                  </a:lnTo>
                  <a:lnTo>
                    <a:pt x="57" y="108"/>
                  </a:lnTo>
                  <a:lnTo>
                    <a:pt x="57" y="109"/>
                  </a:lnTo>
                  <a:lnTo>
                    <a:pt x="58" y="109"/>
                  </a:lnTo>
                  <a:lnTo>
                    <a:pt x="58" y="110"/>
                  </a:lnTo>
                  <a:lnTo>
                    <a:pt x="59" y="110"/>
                  </a:lnTo>
                  <a:lnTo>
                    <a:pt x="60" y="110"/>
                  </a:lnTo>
                  <a:lnTo>
                    <a:pt x="60" y="111"/>
                  </a:lnTo>
                  <a:lnTo>
                    <a:pt x="61" y="111"/>
                  </a:lnTo>
                  <a:lnTo>
                    <a:pt x="60" y="111"/>
                  </a:lnTo>
                  <a:lnTo>
                    <a:pt x="60" y="112"/>
                  </a:lnTo>
                  <a:lnTo>
                    <a:pt x="61" y="112"/>
                  </a:lnTo>
                  <a:lnTo>
                    <a:pt x="62" y="113"/>
                  </a:lnTo>
                  <a:lnTo>
                    <a:pt x="63" y="113"/>
                  </a:lnTo>
                  <a:lnTo>
                    <a:pt x="64" y="113"/>
                  </a:lnTo>
                  <a:lnTo>
                    <a:pt x="64" y="114"/>
                  </a:lnTo>
                  <a:lnTo>
                    <a:pt x="65" y="114"/>
                  </a:lnTo>
                  <a:lnTo>
                    <a:pt x="66" y="115"/>
                  </a:lnTo>
                  <a:lnTo>
                    <a:pt x="65" y="115"/>
                  </a:lnTo>
                  <a:lnTo>
                    <a:pt x="65" y="116"/>
                  </a:lnTo>
                  <a:lnTo>
                    <a:pt x="66" y="116"/>
                  </a:lnTo>
                  <a:lnTo>
                    <a:pt x="66" y="117"/>
                  </a:lnTo>
                  <a:lnTo>
                    <a:pt x="65" y="117"/>
                  </a:lnTo>
                  <a:lnTo>
                    <a:pt x="66" y="117"/>
                  </a:lnTo>
                  <a:lnTo>
                    <a:pt x="66" y="118"/>
                  </a:lnTo>
                  <a:lnTo>
                    <a:pt x="66" y="119"/>
                  </a:lnTo>
                  <a:lnTo>
                    <a:pt x="66" y="120"/>
                  </a:lnTo>
                  <a:lnTo>
                    <a:pt x="67" y="121"/>
                  </a:lnTo>
                  <a:lnTo>
                    <a:pt x="69" y="122"/>
                  </a:lnTo>
                  <a:lnTo>
                    <a:pt x="70" y="122"/>
                  </a:lnTo>
                  <a:lnTo>
                    <a:pt x="71" y="122"/>
                  </a:lnTo>
                  <a:lnTo>
                    <a:pt x="72" y="123"/>
                  </a:lnTo>
                  <a:lnTo>
                    <a:pt x="71" y="124"/>
                  </a:lnTo>
                  <a:lnTo>
                    <a:pt x="72" y="124"/>
                  </a:lnTo>
                  <a:lnTo>
                    <a:pt x="71" y="124"/>
                  </a:lnTo>
                  <a:lnTo>
                    <a:pt x="71" y="126"/>
                  </a:lnTo>
                  <a:lnTo>
                    <a:pt x="71" y="128"/>
                  </a:lnTo>
                  <a:lnTo>
                    <a:pt x="71" y="129"/>
                  </a:lnTo>
                  <a:lnTo>
                    <a:pt x="70" y="129"/>
                  </a:lnTo>
                  <a:lnTo>
                    <a:pt x="70" y="130"/>
                  </a:lnTo>
                  <a:lnTo>
                    <a:pt x="70" y="131"/>
                  </a:lnTo>
                  <a:lnTo>
                    <a:pt x="70" y="132"/>
                  </a:lnTo>
                  <a:lnTo>
                    <a:pt x="70" y="133"/>
                  </a:lnTo>
                  <a:lnTo>
                    <a:pt x="70" y="134"/>
                  </a:lnTo>
                  <a:lnTo>
                    <a:pt x="70" y="135"/>
                  </a:lnTo>
                  <a:lnTo>
                    <a:pt x="68" y="134"/>
                  </a:lnTo>
                  <a:lnTo>
                    <a:pt x="67" y="134"/>
                  </a:lnTo>
                  <a:lnTo>
                    <a:pt x="67" y="135"/>
                  </a:lnTo>
                  <a:lnTo>
                    <a:pt x="66" y="135"/>
                  </a:lnTo>
                  <a:lnTo>
                    <a:pt x="66" y="136"/>
                  </a:lnTo>
                  <a:lnTo>
                    <a:pt x="65" y="136"/>
                  </a:lnTo>
                  <a:lnTo>
                    <a:pt x="64" y="137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2" y="141"/>
                  </a:lnTo>
                  <a:lnTo>
                    <a:pt x="60" y="141"/>
                  </a:lnTo>
                  <a:lnTo>
                    <a:pt x="59" y="142"/>
                  </a:lnTo>
                  <a:lnTo>
                    <a:pt x="58" y="142"/>
                  </a:lnTo>
                  <a:lnTo>
                    <a:pt x="58" y="144"/>
                  </a:lnTo>
                  <a:lnTo>
                    <a:pt x="59" y="147"/>
                  </a:lnTo>
                  <a:lnTo>
                    <a:pt x="58" y="147"/>
                  </a:lnTo>
                  <a:lnTo>
                    <a:pt x="57" y="147"/>
                  </a:lnTo>
                  <a:lnTo>
                    <a:pt x="56" y="147"/>
                  </a:lnTo>
                  <a:lnTo>
                    <a:pt x="56" y="148"/>
                  </a:lnTo>
                  <a:lnTo>
                    <a:pt x="55" y="148"/>
                  </a:lnTo>
                  <a:lnTo>
                    <a:pt x="55" y="149"/>
                  </a:lnTo>
                  <a:lnTo>
                    <a:pt x="55" y="150"/>
                  </a:lnTo>
                  <a:lnTo>
                    <a:pt x="54" y="151"/>
                  </a:lnTo>
                  <a:lnTo>
                    <a:pt x="53" y="151"/>
                  </a:lnTo>
                  <a:lnTo>
                    <a:pt x="52" y="151"/>
                  </a:lnTo>
                  <a:lnTo>
                    <a:pt x="51" y="151"/>
                  </a:lnTo>
                  <a:lnTo>
                    <a:pt x="50" y="152"/>
                  </a:lnTo>
                  <a:lnTo>
                    <a:pt x="49" y="152"/>
                  </a:lnTo>
                  <a:lnTo>
                    <a:pt x="48" y="152"/>
                  </a:lnTo>
                  <a:lnTo>
                    <a:pt x="47" y="152"/>
                  </a:lnTo>
                  <a:lnTo>
                    <a:pt x="46" y="152"/>
                  </a:lnTo>
                  <a:lnTo>
                    <a:pt x="45" y="152"/>
                  </a:lnTo>
                  <a:lnTo>
                    <a:pt x="42" y="154"/>
                  </a:lnTo>
                  <a:lnTo>
                    <a:pt x="41" y="154"/>
                  </a:lnTo>
                  <a:lnTo>
                    <a:pt x="40" y="154"/>
                  </a:lnTo>
                  <a:lnTo>
                    <a:pt x="39" y="154"/>
                  </a:lnTo>
                  <a:lnTo>
                    <a:pt x="38" y="154"/>
                  </a:lnTo>
                  <a:lnTo>
                    <a:pt x="37" y="154"/>
                  </a:lnTo>
                  <a:lnTo>
                    <a:pt x="36" y="156"/>
                  </a:lnTo>
                  <a:lnTo>
                    <a:pt x="35" y="156"/>
                  </a:lnTo>
                  <a:lnTo>
                    <a:pt x="34" y="156"/>
                  </a:lnTo>
                  <a:lnTo>
                    <a:pt x="33" y="156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8" y="158"/>
                  </a:lnTo>
                  <a:lnTo>
                    <a:pt x="27" y="158"/>
                  </a:lnTo>
                  <a:lnTo>
                    <a:pt x="22" y="158"/>
                  </a:lnTo>
                  <a:lnTo>
                    <a:pt x="17" y="160"/>
                  </a:lnTo>
                  <a:lnTo>
                    <a:pt x="16" y="160"/>
                  </a:lnTo>
                  <a:lnTo>
                    <a:pt x="15" y="160"/>
                  </a:lnTo>
                  <a:lnTo>
                    <a:pt x="13" y="161"/>
                  </a:lnTo>
                  <a:lnTo>
                    <a:pt x="12" y="161"/>
                  </a:lnTo>
                  <a:lnTo>
                    <a:pt x="10" y="161"/>
                  </a:lnTo>
                  <a:lnTo>
                    <a:pt x="10" y="162"/>
                  </a:lnTo>
                  <a:lnTo>
                    <a:pt x="9" y="162"/>
                  </a:lnTo>
                  <a:lnTo>
                    <a:pt x="9" y="161"/>
                  </a:lnTo>
                  <a:lnTo>
                    <a:pt x="8" y="161"/>
                  </a:lnTo>
                  <a:lnTo>
                    <a:pt x="8" y="160"/>
                  </a:lnTo>
                  <a:lnTo>
                    <a:pt x="7" y="160"/>
                  </a:lnTo>
                  <a:lnTo>
                    <a:pt x="6" y="160"/>
                  </a:lnTo>
                  <a:lnTo>
                    <a:pt x="6" y="159"/>
                  </a:lnTo>
                  <a:lnTo>
                    <a:pt x="5" y="159"/>
                  </a:lnTo>
                  <a:lnTo>
                    <a:pt x="4" y="158"/>
                  </a:lnTo>
                  <a:lnTo>
                    <a:pt x="3" y="15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89" name="Freeform 491">
              <a:extLst>
                <a:ext uri="{FF2B5EF4-FFF2-40B4-BE49-F238E27FC236}">
                  <a16:creationId xmlns:a16="http://schemas.microsoft.com/office/drawing/2014/main" id="{BD6E50FD-33BA-A14F-A720-025CC09F09E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81" y="1711"/>
              <a:ext cx="134" cy="137"/>
            </a:xfrm>
            <a:custGeom>
              <a:avLst/>
              <a:gdLst>
                <a:gd name="T0" fmla="*/ 21 w 76"/>
                <a:gd name="T1" fmla="*/ 113 h 80"/>
                <a:gd name="T2" fmla="*/ 12 w 76"/>
                <a:gd name="T3" fmla="*/ 98 h 80"/>
                <a:gd name="T4" fmla="*/ 11 w 76"/>
                <a:gd name="T5" fmla="*/ 89 h 80"/>
                <a:gd name="T6" fmla="*/ 7 w 76"/>
                <a:gd name="T7" fmla="*/ 70 h 80"/>
                <a:gd name="T8" fmla="*/ 7 w 76"/>
                <a:gd name="T9" fmla="*/ 62 h 80"/>
                <a:gd name="T10" fmla="*/ 4 w 76"/>
                <a:gd name="T11" fmla="*/ 50 h 80"/>
                <a:gd name="T12" fmla="*/ 2 w 76"/>
                <a:gd name="T13" fmla="*/ 39 h 80"/>
                <a:gd name="T14" fmla="*/ 4 w 76"/>
                <a:gd name="T15" fmla="*/ 29 h 80"/>
                <a:gd name="T16" fmla="*/ 21 w 76"/>
                <a:gd name="T17" fmla="*/ 26 h 80"/>
                <a:gd name="T18" fmla="*/ 44 w 76"/>
                <a:gd name="T19" fmla="*/ 19 h 80"/>
                <a:gd name="T20" fmla="*/ 53 w 76"/>
                <a:gd name="T21" fmla="*/ 19 h 80"/>
                <a:gd name="T22" fmla="*/ 63 w 76"/>
                <a:gd name="T23" fmla="*/ 15 h 80"/>
                <a:gd name="T24" fmla="*/ 74 w 76"/>
                <a:gd name="T25" fmla="*/ 12 h 80"/>
                <a:gd name="T26" fmla="*/ 81 w 76"/>
                <a:gd name="T27" fmla="*/ 10 h 80"/>
                <a:gd name="T28" fmla="*/ 92 w 76"/>
                <a:gd name="T29" fmla="*/ 7 h 80"/>
                <a:gd name="T30" fmla="*/ 99 w 76"/>
                <a:gd name="T31" fmla="*/ 5 h 80"/>
                <a:gd name="T32" fmla="*/ 108 w 76"/>
                <a:gd name="T33" fmla="*/ 3 h 80"/>
                <a:gd name="T34" fmla="*/ 122 w 76"/>
                <a:gd name="T35" fmla="*/ 9 h 80"/>
                <a:gd name="T36" fmla="*/ 127 w 76"/>
                <a:gd name="T37" fmla="*/ 26 h 80"/>
                <a:gd name="T38" fmla="*/ 129 w 76"/>
                <a:gd name="T39" fmla="*/ 38 h 80"/>
                <a:gd name="T40" fmla="*/ 132 w 76"/>
                <a:gd name="T41" fmla="*/ 62 h 80"/>
                <a:gd name="T42" fmla="*/ 134 w 76"/>
                <a:gd name="T43" fmla="*/ 67 h 80"/>
                <a:gd name="T44" fmla="*/ 132 w 76"/>
                <a:gd name="T45" fmla="*/ 67 h 80"/>
                <a:gd name="T46" fmla="*/ 130 w 76"/>
                <a:gd name="T47" fmla="*/ 67 h 80"/>
                <a:gd name="T48" fmla="*/ 127 w 76"/>
                <a:gd name="T49" fmla="*/ 67 h 80"/>
                <a:gd name="T50" fmla="*/ 125 w 76"/>
                <a:gd name="T51" fmla="*/ 70 h 80"/>
                <a:gd name="T52" fmla="*/ 123 w 76"/>
                <a:gd name="T53" fmla="*/ 70 h 80"/>
                <a:gd name="T54" fmla="*/ 123 w 76"/>
                <a:gd name="T55" fmla="*/ 74 h 80"/>
                <a:gd name="T56" fmla="*/ 120 w 76"/>
                <a:gd name="T57" fmla="*/ 74 h 80"/>
                <a:gd name="T58" fmla="*/ 115 w 76"/>
                <a:gd name="T59" fmla="*/ 77 h 80"/>
                <a:gd name="T60" fmla="*/ 111 w 76"/>
                <a:gd name="T61" fmla="*/ 77 h 80"/>
                <a:gd name="T62" fmla="*/ 109 w 76"/>
                <a:gd name="T63" fmla="*/ 79 h 80"/>
                <a:gd name="T64" fmla="*/ 108 w 76"/>
                <a:gd name="T65" fmla="*/ 80 h 80"/>
                <a:gd name="T66" fmla="*/ 101 w 76"/>
                <a:gd name="T67" fmla="*/ 82 h 80"/>
                <a:gd name="T68" fmla="*/ 95 w 76"/>
                <a:gd name="T69" fmla="*/ 84 h 80"/>
                <a:gd name="T70" fmla="*/ 92 w 76"/>
                <a:gd name="T71" fmla="*/ 87 h 80"/>
                <a:gd name="T72" fmla="*/ 86 w 76"/>
                <a:gd name="T73" fmla="*/ 87 h 80"/>
                <a:gd name="T74" fmla="*/ 88 w 76"/>
                <a:gd name="T75" fmla="*/ 89 h 80"/>
                <a:gd name="T76" fmla="*/ 79 w 76"/>
                <a:gd name="T77" fmla="*/ 89 h 80"/>
                <a:gd name="T78" fmla="*/ 76 w 76"/>
                <a:gd name="T79" fmla="*/ 92 h 80"/>
                <a:gd name="T80" fmla="*/ 72 w 76"/>
                <a:gd name="T81" fmla="*/ 96 h 80"/>
                <a:gd name="T82" fmla="*/ 67 w 76"/>
                <a:gd name="T83" fmla="*/ 96 h 80"/>
                <a:gd name="T84" fmla="*/ 63 w 76"/>
                <a:gd name="T85" fmla="*/ 98 h 80"/>
                <a:gd name="T86" fmla="*/ 60 w 76"/>
                <a:gd name="T87" fmla="*/ 94 h 80"/>
                <a:gd name="T88" fmla="*/ 56 w 76"/>
                <a:gd name="T89" fmla="*/ 94 h 80"/>
                <a:gd name="T90" fmla="*/ 56 w 76"/>
                <a:gd name="T91" fmla="*/ 99 h 80"/>
                <a:gd name="T92" fmla="*/ 51 w 76"/>
                <a:gd name="T93" fmla="*/ 104 h 80"/>
                <a:gd name="T94" fmla="*/ 49 w 76"/>
                <a:gd name="T95" fmla="*/ 110 h 80"/>
                <a:gd name="T96" fmla="*/ 42 w 76"/>
                <a:gd name="T97" fmla="*/ 113 h 80"/>
                <a:gd name="T98" fmla="*/ 39 w 76"/>
                <a:gd name="T99" fmla="*/ 116 h 80"/>
                <a:gd name="T100" fmla="*/ 34 w 76"/>
                <a:gd name="T101" fmla="*/ 122 h 80"/>
                <a:gd name="T102" fmla="*/ 30 w 76"/>
                <a:gd name="T103" fmla="*/ 122 h 80"/>
                <a:gd name="T104" fmla="*/ 28 w 76"/>
                <a:gd name="T105" fmla="*/ 125 h 80"/>
                <a:gd name="T106" fmla="*/ 25 w 76"/>
                <a:gd name="T107" fmla="*/ 130 h 80"/>
                <a:gd name="T108" fmla="*/ 19 w 76"/>
                <a:gd name="T109" fmla="*/ 134 h 80"/>
                <a:gd name="T110" fmla="*/ 12 w 76"/>
                <a:gd name="T111" fmla="*/ 134 h 80"/>
                <a:gd name="T112" fmla="*/ 7 w 76"/>
                <a:gd name="T113" fmla="*/ 128 h 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6" h="80">
                  <a:moveTo>
                    <a:pt x="4" y="74"/>
                  </a:moveTo>
                  <a:lnTo>
                    <a:pt x="4" y="73"/>
                  </a:lnTo>
                  <a:lnTo>
                    <a:pt x="6" y="71"/>
                  </a:lnTo>
                  <a:lnTo>
                    <a:pt x="8" y="69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8" y="62"/>
                  </a:lnTo>
                  <a:lnTo>
                    <a:pt x="8" y="61"/>
                  </a:lnTo>
                  <a:lnTo>
                    <a:pt x="7" y="58"/>
                  </a:lnTo>
                  <a:lnTo>
                    <a:pt x="7" y="57"/>
                  </a:lnTo>
                  <a:lnTo>
                    <a:pt x="7" y="56"/>
                  </a:lnTo>
                  <a:lnTo>
                    <a:pt x="7" y="55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5" y="48"/>
                  </a:lnTo>
                  <a:lnTo>
                    <a:pt x="4" y="43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32" y="10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9" y="3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7" y="0"/>
                  </a:lnTo>
                  <a:lnTo>
                    <a:pt x="67" y="1"/>
                  </a:lnTo>
                  <a:lnTo>
                    <a:pt x="69" y="5"/>
                  </a:lnTo>
                  <a:lnTo>
                    <a:pt x="70" y="9"/>
                  </a:lnTo>
                  <a:lnTo>
                    <a:pt x="71" y="11"/>
                  </a:lnTo>
                  <a:lnTo>
                    <a:pt x="71" y="13"/>
                  </a:lnTo>
                  <a:lnTo>
                    <a:pt x="72" y="15"/>
                  </a:lnTo>
                  <a:lnTo>
                    <a:pt x="72" y="16"/>
                  </a:lnTo>
                  <a:lnTo>
                    <a:pt x="72" y="18"/>
                  </a:lnTo>
                  <a:lnTo>
                    <a:pt x="73" y="20"/>
                  </a:lnTo>
                  <a:lnTo>
                    <a:pt x="73" y="21"/>
                  </a:lnTo>
                  <a:lnTo>
                    <a:pt x="73" y="22"/>
                  </a:lnTo>
                  <a:lnTo>
                    <a:pt x="74" y="24"/>
                  </a:lnTo>
                  <a:lnTo>
                    <a:pt x="75" y="30"/>
                  </a:lnTo>
                  <a:lnTo>
                    <a:pt x="76" y="35"/>
                  </a:lnTo>
                  <a:lnTo>
                    <a:pt x="75" y="35"/>
                  </a:lnTo>
                  <a:lnTo>
                    <a:pt x="75" y="36"/>
                  </a:lnTo>
                  <a:lnTo>
                    <a:pt x="75" y="37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6" y="39"/>
                  </a:lnTo>
                  <a:lnTo>
                    <a:pt x="76" y="41"/>
                  </a:lnTo>
                  <a:lnTo>
                    <a:pt x="75" y="41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5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4" y="39"/>
                  </a:lnTo>
                  <a:lnTo>
                    <a:pt x="74" y="41"/>
                  </a:lnTo>
                  <a:lnTo>
                    <a:pt x="74" y="39"/>
                  </a:lnTo>
                  <a:lnTo>
                    <a:pt x="73" y="41"/>
                  </a:lnTo>
                  <a:lnTo>
                    <a:pt x="73" y="39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2" y="39"/>
                  </a:lnTo>
                  <a:lnTo>
                    <a:pt x="72" y="41"/>
                  </a:lnTo>
                  <a:lnTo>
                    <a:pt x="73" y="41"/>
                  </a:lnTo>
                  <a:lnTo>
                    <a:pt x="72" y="41"/>
                  </a:lnTo>
                  <a:lnTo>
                    <a:pt x="71" y="41"/>
                  </a:lnTo>
                  <a:lnTo>
                    <a:pt x="72" y="41"/>
                  </a:lnTo>
                  <a:lnTo>
                    <a:pt x="71" y="41"/>
                  </a:lnTo>
                  <a:lnTo>
                    <a:pt x="71" y="43"/>
                  </a:lnTo>
                  <a:lnTo>
                    <a:pt x="70" y="41"/>
                  </a:lnTo>
                  <a:lnTo>
                    <a:pt x="70" y="43"/>
                  </a:lnTo>
                  <a:lnTo>
                    <a:pt x="69" y="43"/>
                  </a:lnTo>
                  <a:lnTo>
                    <a:pt x="70" y="43"/>
                  </a:lnTo>
                  <a:lnTo>
                    <a:pt x="69" y="43"/>
                  </a:lnTo>
                  <a:lnTo>
                    <a:pt x="68" y="43"/>
                  </a:lnTo>
                  <a:lnTo>
                    <a:pt x="67" y="43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5" y="45"/>
                  </a:lnTo>
                  <a:lnTo>
                    <a:pt x="64" y="45"/>
                  </a:lnTo>
                  <a:lnTo>
                    <a:pt x="63" y="45"/>
                  </a:lnTo>
                  <a:lnTo>
                    <a:pt x="62" y="45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0" y="46"/>
                  </a:lnTo>
                  <a:lnTo>
                    <a:pt x="61" y="46"/>
                  </a:lnTo>
                  <a:lnTo>
                    <a:pt x="61" y="47"/>
                  </a:lnTo>
                  <a:lnTo>
                    <a:pt x="60" y="47"/>
                  </a:lnTo>
                  <a:lnTo>
                    <a:pt x="59" y="47"/>
                  </a:lnTo>
                  <a:lnTo>
                    <a:pt x="59" y="48"/>
                  </a:lnTo>
                  <a:lnTo>
                    <a:pt x="58" y="48"/>
                  </a:lnTo>
                  <a:lnTo>
                    <a:pt x="57" y="48"/>
                  </a:lnTo>
                  <a:lnTo>
                    <a:pt x="57" y="49"/>
                  </a:lnTo>
                  <a:lnTo>
                    <a:pt x="56" y="49"/>
                  </a:lnTo>
                  <a:lnTo>
                    <a:pt x="56" y="50"/>
                  </a:lnTo>
                  <a:lnTo>
                    <a:pt x="55" y="50"/>
                  </a:lnTo>
                  <a:lnTo>
                    <a:pt x="54" y="49"/>
                  </a:lnTo>
                  <a:lnTo>
                    <a:pt x="53" y="49"/>
                  </a:lnTo>
                  <a:lnTo>
                    <a:pt x="53" y="50"/>
                  </a:lnTo>
                  <a:lnTo>
                    <a:pt x="52" y="50"/>
                  </a:lnTo>
                  <a:lnTo>
                    <a:pt x="52" y="51"/>
                  </a:lnTo>
                  <a:lnTo>
                    <a:pt x="51" y="51"/>
                  </a:lnTo>
                  <a:lnTo>
                    <a:pt x="51" y="52"/>
                  </a:lnTo>
                  <a:lnTo>
                    <a:pt x="50" y="52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49" y="53"/>
                  </a:lnTo>
                  <a:lnTo>
                    <a:pt x="48" y="52"/>
                  </a:lnTo>
                  <a:lnTo>
                    <a:pt x="47" y="52"/>
                  </a:lnTo>
                  <a:lnTo>
                    <a:pt x="46" y="52"/>
                  </a:lnTo>
                  <a:lnTo>
                    <a:pt x="45" y="52"/>
                  </a:lnTo>
                  <a:lnTo>
                    <a:pt x="44" y="53"/>
                  </a:lnTo>
                  <a:lnTo>
                    <a:pt x="43" y="53"/>
                  </a:lnTo>
                  <a:lnTo>
                    <a:pt x="44" y="53"/>
                  </a:lnTo>
                  <a:lnTo>
                    <a:pt x="43" y="53"/>
                  </a:lnTo>
                  <a:lnTo>
                    <a:pt x="43" y="54"/>
                  </a:lnTo>
                  <a:lnTo>
                    <a:pt x="43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56"/>
                  </a:lnTo>
                  <a:lnTo>
                    <a:pt x="41" y="55"/>
                  </a:lnTo>
                  <a:lnTo>
                    <a:pt x="40" y="55"/>
                  </a:lnTo>
                  <a:lnTo>
                    <a:pt x="40" y="54"/>
                  </a:lnTo>
                  <a:lnTo>
                    <a:pt x="39" y="55"/>
                  </a:lnTo>
                  <a:lnTo>
                    <a:pt x="38" y="56"/>
                  </a:lnTo>
                  <a:lnTo>
                    <a:pt x="38" y="55"/>
                  </a:lnTo>
                  <a:lnTo>
                    <a:pt x="37" y="55"/>
                  </a:lnTo>
                  <a:lnTo>
                    <a:pt x="37" y="56"/>
                  </a:lnTo>
                  <a:lnTo>
                    <a:pt x="36" y="56"/>
                  </a:lnTo>
                  <a:lnTo>
                    <a:pt x="36" y="57"/>
                  </a:lnTo>
                  <a:lnTo>
                    <a:pt x="35" y="57"/>
                  </a:lnTo>
                  <a:lnTo>
                    <a:pt x="34" y="57"/>
                  </a:lnTo>
                  <a:lnTo>
                    <a:pt x="35" y="56"/>
                  </a:lnTo>
                  <a:lnTo>
                    <a:pt x="34" y="56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4" y="55"/>
                  </a:lnTo>
                  <a:lnTo>
                    <a:pt x="32" y="55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4" y="57"/>
                  </a:lnTo>
                  <a:lnTo>
                    <a:pt x="32" y="57"/>
                  </a:lnTo>
                  <a:lnTo>
                    <a:pt x="32" y="58"/>
                  </a:lnTo>
                  <a:lnTo>
                    <a:pt x="32" y="59"/>
                  </a:lnTo>
                  <a:lnTo>
                    <a:pt x="31" y="60"/>
                  </a:lnTo>
                  <a:lnTo>
                    <a:pt x="31" y="61"/>
                  </a:lnTo>
                  <a:lnTo>
                    <a:pt x="30" y="61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28" y="62"/>
                  </a:lnTo>
                  <a:lnTo>
                    <a:pt x="28" y="64"/>
                  </a:lnTo>
                  <a:lnTo>
                    <a:pt x="27" y="64"/>
                  </a:lnTo>
                  <a:lnTo>
                    <a:pt x="28" y="64"/>
                  </a:lnTo>
                  <a:lnTo>
                    <a:pt x="28" y="65"/>
                  </a:lnTo>
                  <a:lnTo>
                    <a:pt x="27" y="66"/>
                  </a:lnTo>
                  <a:lnTo>
                    <a:pt x="25" y="65"/>
                  </a:lnTo>
                  <a:lnTo>
                    <a:pt x="24" y="65"/>
                  </a:lnTo>
                  <a:lnTo>
                    <a:pt x="24" y="66"/>
                  </a:lnTo>
                  <a:lnTo>
                    <a:pt x="24" y="67"/>
                  </a:lnTo>
                  <a:lnTo>
                    <a:pt x="24" y="66"/>
                  </a:lnTo>
                  <a:lnTo>
                    <a:pt x="24" y="67"/>
                  </a:lnTo>
                  <a:lnTo>
                    <a:pt x="22" y="67"/>
                  </a:lnTo>
                  <a:lnTo>
                    <a:pt x="22" y="68"/>
                  </a:lnTo>
                  <a:lnTo>
                    <a:pt x="22" y="69"/>
                  </a:lnTo>
                  <a:lnTo>
                    <a:pt x="21" y="69"/>
                  </a:lnTo>
                  <a:lnTo>
                    <a:pt x="20" y="69"/>
                  </a:lnTo>
                  <a:lnTo>
                    <a:pt x="19" y="69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8" y="69"/>
                  </a:lnTo>
                  <a:lnTo>
                    <a:pt x="17" y="71"/>
                  </a:lnTo>
                  <a:lnTo>
                    <a:pt x="18" y="71"/>
                  </a:lnTo>
                  <a:lnTo>
                    <a:pt x="17" y="71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6" y="71"/>
                  </a:lnTo>
                  <a:lnTo>
                    <a:pt x="17" y="73"/>
                  </a:lnTo>
                  <a:lnTo>
                    <a:pt x="16" y="73"/>
                  </a:lnTo>
                  <a:lnTo>
                    <a:pt x="16" y="74"/>
                  </a:lnTo>
                  <a:lnTo>
                    <a:pt x="14" y="74"/>
                  </a:lnTo>
                  <a:lnTo>
                    <a:pt x="14" y="75"/>
                  </a:lnTo>
                  <a:lnTo>
                    <a:pt x="12" y="76"/>
                  </a:lnTo>
                  <a:lnTo>
                    <a:pt x="14" y="76"/>
                  </a:lnTo>
                  <a:lnTo>
                    <a:pt x="12" y="77"/>
                  </a:lnTo>
                  <a:lnTo>
                    <a:pt x="12" y="78"/>
                  </a:lnTo>
                  <a:lnTo>
                    <a:pt x="11" y="79"/>
                  </a:lnTo>
                  <a:lnTo>
                    <a:pt x="11" y="78"/>
                  </a:lnTo>
                  <a:lnTo>
                    <a:pt x="9" y="78"/>
                  </a:lnTo>
                  <a:lnTo>
                    <a:pt x="9" y="79"/>
                  </a:lnTo>
                  <a:lnTo>
                    <a:pt x="8" y="80"/>
                  </a:lnTo>
                  <a:lnTo>
                    <a:pt x="8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5" y="77"/>
                  </a:lnTo>
                  <a:lnTo>
                    <a:pt x="5" y="76"/>
                  </a:lnTo>
                  <a:lnTo>
                    <a:pt x="4" y="75"/>
                  </a:lnTo>
                  <a:lnTo>
                    <a:pt x="4" y="74"/>
                  </a:lnTo>
                  <a:close/>
                </a:path>
              </a:pathLst>
            </a:custGeom>
            <a:solidFill>
              <a:schemeClr val="accent5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90" name="Freeform 492">
              <a:extLst>
                <a:ext uri="{FF2B5EF4-FFF2-40B4-BE49-F238E27FC236}">
                  <a16:creationId xmlns:a16="http://schemas.microsoft.com/office/drawing/2014/main" id="{81D43428-861D-8041-9CEC-D04BC594097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710" y="1837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91" name="Freeform 493">
              <a:extLst>
                <a:ext uri="{FF2B5EF4-FFF2-40B4-BE49-F238E27FC236}">
                  <a16:creationId xmlns:a16="http://schemas.microsoft.com/office/drawing/2014/main" id="{4662CD0E-8DB7-8747-936E-D02ED593CED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745" y="180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92" name="Freeform 494">
              <a:extLst>
                <a:ext uri="{FF2B5EF4-FFF2-40B4-BE49-F238E27FC236}">
                  <a16:creationId xmlns:a16="http://schemas.microsoft.com/office/drawing/2014/main" id="{BC645564-1849-3D46-B1FB-72E55547B9A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711" y="183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93" name="Rectangle 495">
              <a:extLst>
                <a:ext uri="{FF2B5EF4-FFF2-40B4-BE49-F238E27FC236}">
                  <a16:creationId xmlns:a16="http://schemas.microsoft.com/office/drawing/2014/main" id="{437C10C7-DC50-D348-8605-0D12197D88C0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773" y="1799"/>
              <a:ext cx="2" cy="1"/>
            </a:xfrm>
            <a:prstGeom prst="rect">
              <a:avLst/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494" name="Freeform 496">
              <a:extLst>
                <a:ext uri="{FF2B5EF4-FFF2-40B4-BE49-F238E27FC236}">
                  <a16:creationId xmlns:a16="http://schemas.microsoft.com/office/drawing/2014/main" id="{C6CD0AAD-444D-FC48-8491-B47741AA56C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732" y="1817"/>
              <a:ext cx="3" cy="0"/>
            </a:xfrm>
            <a:custGeom>
              <a:avLst/>
              <a:gdLst>
                <a:gd name="T0" fmla="*/ 0 w 1"/>
                <a:gd name="T1" fmla="*/ 3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95" name="Freeform 497">
              <a:extLst>
                <a:ext uri="{FF2B5EF4-FFF2-40B4-BE49-F238E27FC236}">
                  <a16:creationId xmlns:a16="http://schemas.microsoft.com/office/drawing/2014/main" id="{8E402699-6986-8D47-84A3-B2796390F87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711" y="183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96" name="Freeform 498">
              <a:extLst>
                <a:ext uri="{FF2B5EF4-FFF2-40B4-BE49-F238E27FC236}">
                  <a16:creationId xmlns:a16="http://schemas.microsoft.com/office/drawing/2014/main" id="{7A424B4B-7DE0-E345-BF35-695C5401F02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97" y="1848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97" name="Freeform 499">
              <a:extLst>
                <a:ext uri="{FF2B5EF4-FFF2-40B4-BE49-F238E27FC236}">
                  <a16:creationId xmlns:a16="http://schemas.microsoft.com/office/drawing/2014/main" id="{63BF54BF-B8E4-094E-92AC-08F7955BE35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749" y="180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98" name="Freeform 500">
              <a:extLst>
                <a:ext uri="{FF2B5EF4-FFF2-40B4-BE49-F238E27FC236}">
                  <a16:creationId xmlns:a16="http://schemas.microsoft.com/office/drawing/2014/main" id="{F85B656A-FF98-DC45-A8F7-4D303255220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97" y="1846"/>
              <a:ext cx="2" cy="1"/>
            </a:xfrm>
            <a:custGeom>
              <a:avLst/>
              <a:gdLst>
                <a:gd name="T0" fmla="*/ 0 w 1"/>
                <a:gd name="T1" fmla="*/ 0 h 1"/>
                <a:gd name="T2" fmla="*/ 2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499" name="Freeform 501">
              <a:extLst>
                <a:ext uri="{FF2B5EF4-FFF2-40B4-BE49-F238E27FC236}">
                  <a16:creationId xmlns:a16="http://schemas.microsoft.com/office/drawing/2014/main" id="{1732B7B7-3DCB-C845-8C38-A753B3A2D5B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96" y="1847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00" name="Freeform 502">
              <a:extLst>
                <a:ext uri="{FF2B5EF4-FFF2-40B4-BE49-F238E27FC236}">
                  <a16:creationId xmlns:a16="http://schemas.microsoft.com/office/drawing/2014/main" id="{1A0F6508-AC25-704F-8564-560F36AA131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789" y="1790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01" name="Freeform 503">
              <a:extLst>
                <a:ext uri="{FF2B5EF4-FFF2-40B4-BE49-F238E27FC236}">
                  <a16:creationId xmlns:a16="http://schemas.microsoft.com/office/drawing/2014/main" id="{D66703DA-8979-D44F-BCDB-536F20BE744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90" y="2108"/>
              <a:ext cx="17" cy="18"/>
            </a:xfrm>
            <a:custGeom>
              <a:avLst/>
              <a:gdLst>
                <a:gd name="T0" fmla="*/ 0 w 9"/>
                <a:gd name="T1" fmla="*/ 7 h 11"/>
                <a:gd name="T2" fmla="*/ 2 w 9"/>
                <a:gd name="T3" fmla="*/ 10 h 11"/>
                <a:gd name="T4" fmla="*/ 4 w 9"/>
                <a:gd name="T5" fmla="*/ 10 h 11"/>
                <a:gd name="T6" fmla="*/ 6 w 9"/>
                <a:gd name="T7" fmla="*/ 11 h 11"/>
                <a:gd name="T8" fmla="*/ 8 w 9"/>
                <a:gd name="T9" fmla="*/ 11 h 11"/>
                <a:gd name="T10" fmla="*/ 8 w 9"/>
                <a:gd name="T11" fmla="*/ 13 h 11"/>
                <a:gd name="T12" fmla="*/ 9 w 9"/>
                <a:gd name="T13" fmla="*/ 15 h 11"/>
                <a:gd name="T14" fmla="*/ 8 w 9"/>
                <a:gd name="T15" fmla="*/ 15 h 11"/>
                <a:gd name="T16" fmla="*/ 9 w 9"/>
                <a:gd name="T17" fmla="*/ 16 h 11"/>
                <a:gd name="T18" fmla="*/ 9 w 9"/>
                <a:gd name="T19" fmla="*/ 18 h 11"/>
                <a:gd name="T20" fmla="*/ 9 w 9"/>
                <a:gd name="T21" fmla="*/ 18 h 11"/>
                <a:gd name="T22" fmla="*/ 11 w 9"/>
                <a:gd name="T23" fmla="*/ 16 h 11"/>
                <a:gd name="T24" fmla="*/ 11 w 9"/>
                <a:gd name="T25" fmla="*/ 15 h 11"/>
                <a:gd name="T26" fmla="*/ 13 w 9"/>
                <a:gd name="T27" fmla="*/ 15 h 11"/>
                <a:gd name="T28" fmla="*/ 13 w 9"/>
                <a:gd name="T29" fmla="*/ 13 h 11"/>
                <a:gd name="T30" fmla="*/ 13 w 9"/>
                <a:gd name="T31" fmla="*/ 11 h 11"/>
                <a:gd name="T32" fmla="*/ 15 w 9"/>
                <a:gd name="T33" fmla="*/ 11 h 11"/>
                <a:gd name="T34" fmla="*/ 15 w 9"/>
                <a:gd name="T35" fmla="*/ 10 h 11"/>
                <a:gd name="T36" fmla="*/ 17 w 9"/>
                <a:gd name="T37" fmla="*/ 10 h 11"/>
                <a:gd name="T38" fmla="*/ 17 w 9"/>
                <a:gd name="T39" fmla="*/ 8 h 11"/>
                <a:gd name="T40" fmla="*/ 15 w 9"/>
                <a:gd name="T41" fmla="*/ 7 h 11"/>
                <a:gd name="T42" fmla="*/ 13 w 9"/>
                <a:gd name="T43" fmla="*/ 7 h 11"/>
                <a:gd name="T44" fmla="*/ 11 w 9"/>
                <a:gd name="T45" fmla="*/ 5 h 11"/>
                <a:gd name="T46" fmla="*/ 9 w 9"/>
                <a:gd name="T47" fmla="*/ 3 h 11"/>
                <a:gd name="T48" fmla="*/ 8 w 9"/>
                <a:gd name="T49" fmla="*/ 2 h 11"/>
                <a:gd name="T50" fmla="*/ 6 w 9"/>
                <a:gd name="T51" fmla="*/ 0 h 11"/>
                <a:gd name="T52" fmla="*/ 4 w 9"/>
                <a:gd name="T53" fmla="*/ 2 h 11"/>
                <a:gd name="T54" fmla="*/ 4 w 9"/>
                <a:gd name="T55" fmla="*/ 3 h 11"/>
                <a:gd name="T56" fmla="*/ 2 w 9"/>
                <a:gd name="T57" fmla="*/ 3 h 11"/>
                <a:gd name="T58" fmla="*/ 2 w 9"/>
                <a:gd name="T59" fmla="*/ 5 h 11"/>
                <a:gd name="T60" fmla="*/ 0 w 9"/>
                <a:gd name="T61" fmla="*/ 5 h 11"/>
                <a:gd name="T62" fmla="*/ 0 w 9"/>
                <a:gd name="T63" fmla="*/ 7 h 11"/>
                <a:gd name="T64" fmla="*/ 0 w 9"/>
                <a:gd name="T65" fmla="*/ 7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" h="11">
                  <a:moveTo>
                    <a:pt x="0" y="4"/>
                  </a:moveTo>
                  <a:lnTo>
                    <a:pt x="1" y="6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5" y="9"/>
                  </a:lnTo>
                  <a:lnTo>
                    <a:pt x="4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5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02" name="Freeform 504">
              <a:extLst>
                <a:ext uri="{FF2B5EF4-FFF2-40B4-BE49-F238E27FC236}">
                  <a16:creationId xmlns:a16="http://schemas.microsoft.com/office/drawing/2014/main" id="{A9F681E8-807E-1B4E-B879-7C4D4FC82E9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71" y="1998"/>
              <a:ext cx="82" cy="137"/>
            </a:xfrm>
            <a:custGeom>
              <a:avLst/>
              <a:gdLst>
                <a:gd name="T0" fmla="*/ 3 w 47"/>
                <a:gd name="T1" fmla="*/ 26 h 80"/>
                <a:gd name="T2" fmla="*/ 10 w 47"/>
                <a:gd name="T3" fmla="*/ 50 h 80"/>
                <a:gd name="T4" fmla="*/ 12 w 47"/>
                <a:gd name="T5" fmla="*/ 55 h 80"/>
                <a:gd name="T6" fmla="*/ 14 w 47"/>
                <a:gd name="T7" fmla="*/ 60 h 80"/>
                <a:gd name="T8" fmla="*/ 17 w 47"/>
                <a:gd name="T9" fmla="*/ 70 h 80"/>
                <a:gd name="T10" fmla="*/ 17 w 47"/>
                <a:gd name="T11" fmla="*/ 75 h 80"/>
                <a:gd name="T12" fmla="*/ 21 w 47"/>
                <a:gd name="T13" fmla="*/ 84 h 80"/>
                <a:gd name="T14" fmla="*/ 24 w 47"/>
                <a:gd name="T15" fmla="*/ 96 h 80"/>
                <a:gd name="T16" fmla="*/ 26 w 47"/>
                <a:gd name="T17" fmla="*/ 101 h 80"/>
                <a:gd name="T18" fmla="*/ 31 w 47"/>
                <a:gd name="T19" fmla="*/ 120 h 80"/>
                <a:gd name="T20" fmla="*/ 31 w 47"/>
                <a:gd name="T21" fmla="*/ 123 h 80"/>
                <a:gd name="T22" fmla="*/ 35 w 47"/>
                <a:gd name="T23" fmla="*/ 132 h 80"/>
                <a:gd name="T24" fmla="*/ 35 w 47"/>
                <a:gd name="T25" fmla="*/ 137 h 80"/>
                <a:gd name="T26" fmla="*/ 40 w 47"/>
                <a:gd name="T27" fmla="*/ 137 h 80"/>
                <a:gd name="T28" fmla="*/ 44 w 47"/>
                <a:gd name="T29" fmla="*/ 135 h 80"/>
                <a:gd name="T30" fmla="*/ 51 w 47"/>
                <a:gd name="T31" fmla="*/ 135 h 80"/>
                <a:gd name="T32" fmla="*/ 61 w 47"/>
                <a:gd name="T33" fmla="*/ 132 h 80"/>
                <a:gd name="T34" fmla="*/ 65 w 47"/>
                <a:gd name="T35" fmla="*/ 132 h 80"/>
                <a:gd name="T36" fmla="*/ 72 w 47"/>
                <a:gd name="T37" fmla="*/ 132 h 80"/>
                <a:gd name="T38" fmla="*/ 77 w 47"/>
                <a:gd name="T39" fmla="*/ 128 h 80"/>
                <a:gd name="T40" fmla="*/ 82 w 47"/>
                <a:gd name="T41" fmla="*/ 128 h 80"/>
                <a:gd name="T42" fmla="*/ 82 w 47"/>
                <a:gd name="T43" fmla="*/ 122 h 80"/>
                <a:gd name="T44" fmla="*/ 79 w 47"/>
                <a:gd name="T45" fmla="*/ 116 h 80"/>
                <a:gd name="T46" fmla="*/ 79 w 47"/>
                <a:gd name="T47" fmla="*/ 110 h 80"/>
                <a:gd name="T48" fmla="*/ 75 w 47"/>
                <a:gd name="T49" fmla="*/ 99 h 80"/>
                <a:gd name="T50" fmla="*/ 72 w 47"/>
                <a:gd name="T51" fmla="*/ 92 h 80"/>
                <a:gd name="T52" fmla="*/ 70 w 47"/>
                <a:gd name="T53" fmla="*/ 96 h 80"/>
                <a:gd name="T54" fmla="*/ 65 w 47"/>
                <a:gd name="T55" fmla="*/ 94 h 80"/>
                <a:gd name="T56" fmla="*/ 61 w 47"/>
                <a:gd name="T57" fmla="*/ 92 h 80"/>
                <a:gd name="T58" fmla="*/ 59 w 47"/>
                <a:gd name="T59" fmla="*/ 89 h 80"/>
                <a:gd name="T60" fmla="*/ 54 w 47"/>
                <a:gd name="T61" fmla="*/ 87 h 80"/>
                <a:gd name="T62" fmla="*/ 52 w 47"/>
                <a:gd name="T63" fmla="*/ 84 h 80"/>
                <a:gd name="T64" fmla="*/ 51 w 47"/>
                <a:gd name="T65" fmla="*/ 80 h 80"/>
                <a:gd name="T66" fmla="*/ 47 w 47"/>
                <a:gd name="T67" fmla="*/ 75 h 80"/>
                <a:gd name="T68" fmla="*/ 44 w 47"/>
                <a:gd name="T69" fmla="*/ 70 h 80"/>
                <a:gd name="T70" fmla="*/ 42 w 47"/>
                <a:gd name="T71" fmla="*/ 65 h 80"/>
                <a:gd name="T72" fmla="*/ 42 w 47"/>
                <a:gd name="T73" fmla="*/ 60 h 80"/>
                <a:gd name="T74" fmla="*/ 40 w 47"/>
                <a:gd name="T75" fmla="*/ 55 h 80"/>
                <a:gd name="T76" fmla="*/ 37 w 47"/>
                <a:gd name="T77" fmla="*/ 53 h 80"/>
                <a:gd name="T78" fmla="*/ 35 w 47"/>
                <a:gd name="T79" fmla="*/ 50 h 80"/>
                <a:gd name="T80" fmla="*/ 31 w 47"/>
                <a:gd name="T81" fmla="*/ 48 h 80"/>
                <a:gd name="T82" fmla="*/ 30 w 47"/>
                <a:gd name="T83" fmla="*/ 45 h 80"/>
                <a:gd name="T84" fmla="*/ 26 w 47"/>
                <a:gd name="T85" fmla="*/ 41 h 80"/>
                <a:gd name="T86" fmla="*/ 23 w 47"/>
                <a:gd name="T87" fmla="*/ 39 h 80"/>
                <a:gd name="T88" fmla="*/ 24 w 47"/>
                <a:gd name="T89" fmla="*/ 33 h 80"/>
                <a:gd name="T90" fmla="*/ 24 w 47"/>
                <a:gd name="T91" fmla="*/ 29 h 80"/>
                <a:gd name="T92" fmla="*/ 23 w 47"/>
                <a:gd name="T93" fmla="*/ 26 h 80"/>
                <a:gd name="T94" fmla="*/ 19 w 47"/>
                <a:gd name="T95" fmla="*/ 22 h 80"/>
                <a:gd name="T96" fmla="*/ 21 w 47"/>
                <a:gd name="T97" fmla="*/ 19 h 80"/>
                <a:gd name="T98" fmla="*/ 23 w 47"/>
                <a:gd name="T99" fmla="*/ 12 h 80"/>
                <a:gd name="T100" fmla="*/ 24 w 47"/>
                <a:gd name="T101" fmla="*/ 9 h 80"/>
                <a:gd name="T102" fmla="*/ 24 w 47"/>
                <a:gd name="T103" fmla="*/ 3 h 80"/>
                <a:gd name="T104" fmla="*/ 24 w 47"/>
                <a:gd name="T105" fmla="*/ 2 h 80"/>
                <a:gd name="T106" fmla="*/ 21 w 47"/>
                <a:gd name="T107" fmla="*/ 0 h 80"/>
                <a:gd name="T108" fmla="*/ 17 w 47"/>
                <a:gd name="T109" fmla="*/ 0 h 80"/>
                <a:gd name="T110" fmla="*/ 14 w 47"/>
                <a:gd name="T111" fmla="*/ 2 h 80"/>
                <a:gd name="T112" fmla="*/ 10 w 47"/>
                <a:gd name="T113" fmla="*/ 3 h 80"/>
                <a:gd name="T114" fmla="*/ 7 w 47"/>
                <a:gd name="T115" fmla="*/ 5 h 80"/>
                <a:gd name="T116" fmla="*/ 5 w 47"/>
                <a:gd name="T117" fmla="*/ 9 h 80"/>
                <a:gd name="T118" fmla="*/ 3 w 47"/>
                <a:gd name="T119" fmla="*/ 12 h 80"/>
                <a:gd name="T120" fmla="*/ 2 w 47"/>
                <a:gd name="T121" fmla="*/ 15 h 80"/>
                <a:gd name="T122" fmla="*/ 2 w 47"/>
                <a:gd name="T123" fmla="*/ 19 h 80"/>
                <a:gd name="T124" fmla="*/ 2 w 47"/>
                <a:gd name="T125" fmla="*/ 22 h 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" h="80">
                  <a:moveTo>
                    <a:pt x="1" y="13"/>
                  </a:moveTo>
                  <a:lnTo>
                    <a:pt x="1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9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8" y="37"/>
                  </a:lnTo>
                  <a:lnTo>
                    <a:pt x="10" y="41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0" y="45"/>
                  </a:lnTo>
                  <a:lnTo>
                    <a:pt x="11" y="49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13" y="54"/>
                  </a:lnTo>
                  <a:lnTo>
                    <a:pt x="14" y="56"/>
                  </a:lnTo>
                  <a:lnTo>
                    <a:pt x="14" y="57"/>
                  </a:lnTo>
                  <a:lnTo>
                    <a:pt x="14" y="58"/>
                  </a:lnTo>
                  <a:lnTo>
                    <a:pt x="15" y="59"/>
                  </a:lnTo>
                  <a:lnTo>
                    <a:pt x="15" y="60"/>
                  </a:lnTo>
                  <a:lnTo>
                    <a:pt x="17" y="68"/>
                  </a:lnTo>
                  <a:lnTo>
                    <a:pt x="18" y="70"/>
                  </a:lnTo>
                  <a:lnTo>
                    <a:pt x="18" y="71"/>
                  </a:lnTo>
                  <a:lnTo>
                    <a:pt x="18" y="72"/>
                  </a:lnTo>
                  <a:lnTo>
                    <a:pt x="18" y="73"/>
                  </a:lnTo>
                  <a:lnTo>
                    <a:pt x="20" y="75"/>
                  </a:lnTo>
                  <a:lnTo>
                    <a:pt x="20" y="77"/>
                  </a:lnTo>
                  <a:lnTo>
                    <a:pt x="20" y="79"/>
                  </a:lnTo>
                  <a:lnTo>
                    <a:pt x="20" y="80"/>
                  </a:lnTo>
                  <a:lnTo>
                    <a:pt x="21" y="80"/>
                  </a:lnTo>
                  <a:lnTo>
                    <a:pt x="22" y="80"/>
                  </a:lnTo>
                  <a:lnTo>
                    <a:pt x="23" y="80"/>
                  </a:lnTo>
                  <a:lnTo>
                    <a:pt x="24" y="80"/>
                  </a:lnTo>
                  <a:lnTo>
                    <a:pt x="25" y="80"/>
                  </a:lnTo>
                  <a:lnTo>
                    <a:pt x="25" y="79"/>
                  </a:lnTo>
                  <a:lnTo>
                    <a:pt x="27" y="79"/>
                  </a:lnTo>
                  <a:lnTo>
                    <a:pt x="29" y="79"/>
                  </a:lnTo>
                  <a:lnTo>
                    <a:pt x="32" y="79"/>
                  </a:lnTo>
                  <a:lnTo>
                    <a:pt x="33" y="79"/>
                  </a:lnTo>
                  <a:lnTo>
                    <a:pt x="35" y="77"/>
                  </a:lnTo>
                  <a:lnTo>
                    <a:pt x="37" y="77"/>
                  </a:lnTo>
                  <a:lnTo>
                    <a:pt x="39" y="77"/>
                  </a:lnTo>
                  <a:lnTo>
                    <a:pt x="40" y="77"/>
                  </a:lnTo>
                  <a:lnTo>
                    <a:pt x="41" y="77"/>
                  </a:lnTo>
                  <a:lnTo>
                    <a:pt x="42" y="75"/>
                  </a:lnTo>
                  <a:lnTo>
                    <a:pt x="43" y="75"/>
                  </a:lnTo>
                  <a:lnTo>
                    <a:pt x="44" y="75"/>
                  </a:lnTo>
                  <a:lnTo>
                    <a:pt x="45" y="75"/>
                  </a:lnTo>
                  <a:lnTo>
                    <a:pt x="47" y="75"/>
                  </a:lnTo>
                  <a:lnTo>
                    <a:pt x="47" y="74"/>
                  </a:lnTo>
                  <a:lnTo>
                    <a:pt x="47" y="72"/>
                  </a:lnTo>
                  <a:lnTo>
                    <a:pt x="47" y="71"/>
                  </a:lnTo>
                  <a:lnTo>
                    <a:pt x="47" y="70"/>
                  </a:lnTo>
                  <a:lnTo>
                    <a:pt x="47" y="69"/>
                  </a:lnTo>
                  <a:lnTo>
                    <a:pt x="45" y="68"/>
                  </a:lnTo>
                  <a:lnTo>
                    <a:pt x="45" y="66"/>
                  </a:lnTo>
                  <a:lnTo>
                    <a:pt x="45" y="65"/>
                  </a:lnTo>
                  <a:lnTo>
                    <a:pt x="45" y="64"/>
                  </a:lnTo>
                  <a:lnTo>
                    <a:pt x="45" y="63"/>
                  </a:lnTo>
                  <a:lnTo>
                    <a:pt x="44" y="61"/>
                  </a:lnTo>
                  <a:lnTo>
                    <a:pt x="43" y="58"/>
                  </a:lnTo>
                  <a:lnTo>
                    <a:pt x="42" y="56"/>
                  </a:lnTo>
                  <a:lnTo>
                    <a:pt x="42" y="55"/>
                  </a:lnTo>
                  <a:lnTo>
                    <a:pt x="41" y="54"/>
                  </a:lnTo>
                  <a:lnTo>
                    <a:pt x="41" y="55"/>
                  </a:lnTo>
                  <a:lnTo>
                    <a:pt x="41" y="56"/>
                  </a:lnTo>
                  <a:lnTo>
                    <a:pt x="40" y="56"/>
                  </a:lnTo>
                  <a:lnTo>
                    <a:pt x="39" y="56"/>
                  </a:lnTo>
                  <a:lnTo>
                    <a:pt x="38" y="56"/>
                  </a:lnTo>
                  <a:lnTo>
                    <a:pt x="37" y="55"/>
                  </a:lnTo>
                  <a:lnTo>
                    <a:pt x="37" y="54"/>
                  </a:lnTo>
                  <a:lnTo>
                    <a:pt x="35" y="54"/>
                  </a:lnTo>
                  <a:lnTo>
                    <a:pt x="35" y="53"/>
                  </a:lnTo>
                  <a:lnTo>
                    <a:pt x="34" y="52"/>
                  </a:lnTo>
                  <a:lnTo>
                    <a:pt x="33" y="52"/>
                  </a:lnTo>
                  <a:lnTo>
                    <a:pt x="32" y="51"/>
                  </a:lnTo>
                  <a:lnTo>
                    <a:pt x="31" y="51"/>
                  </a:lnTo>
                  <a:lnTo>
                    <a:pt x="30" y="49"/>
                  </a:lnTo>
                  <a:lnTo>
                    <a:pt x="31" y="49"/>
                  </a:lnTo>
                  <a:lnTo>
                    <a:pt x="30" y="49"/>
                  </a:lnTo>
                  <a:lnTo>
                    <a:pt x="30" y="47"/>
                  </a:lnTo>
                  <a:lnTo>
                    <a:pt x="29" y="47"/>
                  </a:lnTo>
                  <a:lnTo>
                    <a:pt x="28" y="45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5" y="44"/>
                  </a:lnTo>
                  <a:lnTo>
                    <a:pt x="25" y="43"/>
                  </a:lnTo>
                  <a:lnTo>
                    <a:pt x="25" y="41"/>
                  </a:lnTo>
                  <a:lnTo>
                    <a:pt x="24" y="40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4" y="37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3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0" y="29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3" y="21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accent5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03" name="Freeform 505">
              <a:extLst>
                <a:ext uri="{FF2B5EF4-FFF2-40B4-BE49-F238E27FC236}">
                  <a16:creationId xmlns:a16="http://schemas.microsoft.com/office/drawing/2014/main" id="{3B344857-1D05-264C-A26C-FD49EC42BBA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80" y="1607"/>
              <a:ext cx="261" cy="140"/>
            </a:xfrm>
            <a:custGeom>
              <a:avLst/>
              <a:gdLst>
                <a:gd name="T0" fmla="*/ 173 w 148"/>
                <a:gd name="T1" fmla="*/ 62 h 81"/>
                <a:gd name="T2" fmla="*/ 176 w 148"/>
                <a:gd name="T3" fmla="*/ 60 h 81"/>
                <a:gd name="T4" fmla="*/ 178 w 148"/>
                <a:gd name="T5" fmla="*/ 59 h 81"/>
                <a:gd name="T6" fmla="*/ 189 w 148"/>
                <a:gd name="T7" fmla="*/ 62 h 81"/>
                <a:gd name="T8" fmla="*/ 196 w 148"/>
                <a:gd name="T9" fmla="*/ 73 h 81"/>
                <a:gd name="T10" fmla="*/ 203 w 148"/>
                <a:gd name="T11" fmla="*/ 81 h 81"/>
                <a:gd name="T12" fmla="*/ 208 w 148"/>
                <a:gd name="T13" fmla="*/ 86 h 81"/>
                <a:gd name="T14" fmla="*/ 213 w 148"/>
                <a:gd name="T15" fmla="*/ 95 h 81"/>
                <a:gd name="T16" fmla="*/ 224 w 148"/>
                <a:gd name="T17" fmla="*/ 102 h 81"/>
                <a:gd name="T18" fmla="*/ 242 w 148"/>
                <a:gd name="T19" fmla="*/ 95 h 81"/>
                <a:gd name="T20" fmla="*/ 252 w 148"/>
                <a:gd name="T21" fmla="*/ 86 h 81"/>
                <a:gd name="T22" fmla="*/ 245 w 148"/>
                <a:gd name="T23" fmla="*/ 80 h 81"/>
                <a:gd name="T24" fmla="*/ 238 w 148"/>
                <a:gd name="T25" fmla="*/ 67 h 81"/>
                <a:gd name="T26" fmla="*/ 231 w 148"/>
                <a:gd name="T27" fmla="*/ 69 h 81"/>
                <a:gd name="T28" fmla="*/ 235 w 148"/>
                <a:gd name="T29" fmla="*/ 64 h 81"/>
                <a:gd name="T30" fmla="*/ 256 w 148"/>
                <a:gd name="T31" fmla="*/ 86 h 81"/>
                <a:gd name="T32" fmla="*/ 256 w 148"/>
                <a:gd name="T33" fmla="*/ 100 h 81"/>
                <a:gd name="T34" fmla="*/ 247 w 148"/>
                <a:gd name="T35" fmla="*/ 105 h 81"/>
                <a:gd name="T36" fmla="*/ 238 w 148"/>
                <a:gd name="T37" fmla="*/ 111 h 81"/>
                <a:gd name="T38" fmla="*/ 229 w 148"/>
                <a:gd name="T39" fmla="*/ 116 h 81"/>
                <a:gd name="T40" fmla="*/ 217 w 148"/>
                <a:gd name="T41" fmla="*/ 123 h 81"/>
                <a:gd name="T42" fmla="*/ 212 w 148"/>
                <a:gd name="T43" fmla="*/ 130 h 81"/>
                <a:gd name="T44" fmla="*/ 213 w 148"/>
                <a:gd name="T45" fmla="*/ 119 h 81"/>
                <a:gd name="T46" fmla="*/ 210 w 148"/>
                <a:gd name="T47" fmla="*/ 111 h 81"/>
                <a:gd name="T48" fmla="*/ 203 w 148"/>
                <a:gd name="T49" fmla="*/ 111 h 81"/>
                <a:gd name="T50" fmla="*/ 203 w 148"/>
                <a:gd name="T51" fmla="*/ 114 h 81"/>
                <a:gd name="T52" fmla="*/ 199 w 148"/>
                <a:gd name="T53" fmla="*/ 121 h 81"/>
                <a:gd name="T54" fmla="*/ 199 w 148"/>
                <a:gd name="T55" fmla="*/ 126 h 81"/>
                <a:gd name="T56" fmla="*/ 194 w 148"/>
                <a:gd name="T57" fmla="*/ 123 h 81"/>
                <a:gd name="T58" fmla="*/ 192 w 148"/>
                <a:gd name="T59" fmla="*/ 130 h 81"/>
                <a:gd name="T60" fmla="*/ 192 w 148"/>
                <a:gd name="T61" fmla="*/ 135 h 81"/>
                <a:gd name="T62" fmla="*/ 187 w 148"/>
                <a:gd name="T63" fmla="*/ 138 h 81"/>
                <a:gd name="T64" fmla="*/ 171 w 148"/>
                <a:gd name="T65" fmla="*/ 126 h 81"/>
                <a:gd name="T66" fmla="*/ 159 w 148"/>
                <a:gd name="T67" fmla="*/ 118 h 81"/>
                <a:gd name="T68" fmla="*/ 150 w 148"/>
                <a:gd name="T69" fmla="*/ 99 h 81"/>
                <a:gd name="T70" fmla="*/ 129 w 148"/>
                <a:gd name="T71" fmla="*/ 104 h 81"/>
                <a:gd name="T72" fmla="*/ 106 w 148"/>
                <a:gd name="T73" fmla="*/ 107 h 81"/>
                <a:gd name="T74" fmla="*/ 92 w 148"/>
                <a:gd name="T75" fmla="*/ 112 h 81"/>
                <a:gd name="T76" fmla="*/ 74 w 148"/>
                <a:gd name="T77" fmla="*/ 118 h 81"/>
                <a:gd name="T78" fmla="*/ 53 w 148"/>
                <a:gd name="T79" fmla="*/ 123 h 81"/>
                <a:gd name="T80" fmla="*/ 19 w 148"/>
                <a:gd name="T81" fmla="*/ 130 h 81"/>
                <a:gd name="T82" fmla="*/ 0 w 148"/>
                <a:gd name="T83" fmla="*/ 130 h 81"/>
                <a:gd name="T84" fmla="*/ 0 w 148"/>
                <a:gd name="T85" fmla="*/ 78 h 81"/>
                <a:gd name="T86" fmla="*/ 14 w 148"/>
                <a:gd name="T87" fmla="*/ 59 h 81"/>
                <a:gd name="T88" fmla="*/ 32 w 148"/>
                <a:gd name="T89" fmla="*/ 55 h 81"/>
                <a:gd name="T90" fmla="*/ 53 w 148"/>
                <a:gd name="T91" fmla="*/ 50 h 81"/>
                <a:gd name="T92" fmla="*/ 71 w 148"/>
                <a:gd name="T93" fmla="*/ 45 h 81"/>
                <a:gd name="T94" fmla="*/ 104 w 148"/>
                <a:gd name="T95" fmla="*/ 38 h 81"/>
                <a:gd name="T96" fmla="*/ 123 w 148"/>
                <a:gd name="T97" fmla="*/ 31 h 81"/>
                <a:gd name="T98" fmla="*/ 138 w 148"/>
                <a:gd name="T99" fmla="*/ 26 h 81"/>
                <a:gd name="T100" fmla="*/ 146 w 148"/>
                <a:gd name="T101" fmla="*/ 12 h 81"/>
                <a:gd name="T102" fmla="*/ 160 w 148"/>
                <a:gd name="T103" fmla="*/ 0 h 81"/>
                <a:gd name="T104" fmla="*/ 171 w 148"/>
                <a:gd name="T105" fmla="*/ 14 h 81"/>
                <a:gd name="T106" fmla="*/ 178 w 148"/>
                <a:gd name="T107" fmla="*/ 19 h 81"/>
                <a:gd name="T108" fmla="*/ 187 w 148"/>
                <a:gd name="T109" fmla="*/ 17 h 81"/>
                <a:gd name="T110" fmla="*/ 182 w 148"/>
                <a:gd name="T111" fmla="*/ 28 h 81"/>
                <a:gd name="T112" fmla="*/ 171 w 148"/>
                <a:gd name="T113" fmla="*/ 31 h 81"/>
                <a:gd name="T114" fmla="*/ 173 w 148"/>
                <a:gd name="T115" fmla="*/ 41 h 81"/>
                <a:gd name="T116" fmla="*/ 169 w 148"/>
                <a:gd name="T117" fmla="*/ 45 h 81"/>
                <a:gd name="T118" fmla="*/ 169 w 148"/>
                <a:gd name="T119" fmla="*/ 52 h 81"/>
                <a:gd name="T120" fmla="*/ 168 w 148"/>
                <a:gd name="T121" fmla="*/ 55 h 81"/>
                <a:gd name="T122" fmla="*/ 164 w 148"/>
                <a:gd name="T123" fmla="*/ 57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8" h="81">
                  <a:moveTo>
                    <a:pt x="94" y="36"/>
                  </a:moveTo>
                  <a:lnTo>
                    <a:pt x="94" y="35"/>
                  </a:lnTo>
                  <a:lnTo>
                    <a:pt x="95" y="35"/>
                  </a:lnTo>
                  <a:lnTo>
                    <a:pt x="96" y="34"/>
                  </a:lnTo>
                  <a:lnTo>
                    <a:pt x="95" y="35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6" y="37"/>
                  </a:lnTo>
                  <a:lnTo>
                    <a:pt x="97" y="37"/>
                  </a:lnTo>
                  <a:lnTo>
                    <a:pt x="98" y="36"/>
                  </a:lnTo>
                  <a:lnTo>
                    <a:pt x="98" y="35"/>
                  </a:lnTo>
                  <a:lnTo>
                    <a:pt x="98" y="37"/>
                  </a:lnTo>
                  <a:lnTo>
                    <a:pt x="98" y="38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1" y="36"/>
                  </a:lnTo>
                  <a:lnTo>
                    <a:pt x="101" y="35"/>
                  </a:lnTo>
                  <a:lnTo>
                    <a:pt x="100" y="35"/>
                  </a:lnTo>
                  <a:lnTo>
                    <a:pt x="101" y="35"/>
                  </a:lnTo>
                  <a:lnTo>
                    <a:pt x="101" y="34"/>
                  </a:lnTo>
                  <a:lnTo>
                    <a:pt x="100" y="34"/>
                  </a:lnTo>
                  <a:lnTo>
                    <a:pt x="100" y="33"/>
                  </a:lnTo>
                  <a:lnTo>
                    <a:pt x="100" y="34"/>
                  </a:lnTo>
                  <a:lnTo>
                    <a:pt x="100" y="33"/>
                  </a:lnTo>
                  <a:lnTo>
                    <a:pt x="99" y="34"/>
                  </a:lnTo>
                  <a:lnTo>
                    <a:pt x="99" y="33"/>
                  </a:lnTo>
                  <a:lnTo>
                    <a:pt x="100" y="33"/>
                  </a:lnTo>
                  <a:lnTo>
                    <a:pt x="101" y="34"/>
                  </a:lnTo>
                  <a:lnTo>
                    <a:pt x="101" y="35"/>
                  </a:lnTo>
                  <a:lnTo>
                    <a:pt x="103" y="35"/>
                  </a:lnTo>
                  <a:lnTo>
                    <a:pt x="104" y="35"/>
                  </a:lnTo>
                  <a:lnTo>
                    <a:pt x="105" y="35"/>
                  </a:lnTo>
                  <a:lnTo>
                    <a:pt x="105" y="34"/>
                  </a:lnTo>
                  <a:lnTo>
                    <a:pt x="105" y="35"/>
                  </a:lnTo>
                  <a:lnTo>
                    <a:pt x="106" y="35"/>
                  </a:lnTo>
                  <a:lnTo>
                    <a:pt x="106" y="36"/>
                  </a:lnTo>
                  <a:lnTo>
                    <a:pt x="107" y="36"/>
                  </a:lnTo>
                  <a:lnTo>
                    <a:pt x="107" y="37"/>
                  </a:lnTo>
                  <a:lnTo>
                    <a:pt x="108" y="37"/>
                  </a:lnTo>
                  <a:lnTo>
                    <a:pt x="109" y="38"/>
                  </a:lnTo>
                  <a:lnTo>
                    <a:pt x="108" y="38"/>
                  </a:lnTo>
                  <a:lnTo>
                    <a:pt x="109" y="38"/>
                  </a:lnTo>
                  <a:lnTo>
                    <a:pt x="109" y="39"/>
                  </a:lnTo>
                  <a:lnTo>
                    <a:pt x="110" y="40"/>
                  </a:lnTo>
                  <a:lnTo>
                    <a:pt x="111" y="41"/>
                  </a:lnTo>
                  <a:lnTo>
                    <a:pt x="111" y="42"/>
                  </a:lnTo>
                  <a:lnTo>
                    <a:pt x="113" y="42"/>
                  </a:lnTo>
                  <a:lnTo>
                    <a:pt x="113" y="43"/>
                  </a:lnTo>
                  <a:lnTo>
                    <a:pt x="113" y="44"/>
                  </a:lnTo>
                  <a:lnTo>
                    <a:pt x="113" y="45"/>
                  </a:lnTo>
                  <a:lnTo>
                    <a:pt x="114" y="45"/>
                  </a:lnTo>
                  <a:lnTo>
                    <a:pt x="114" y="46"/>
                  </a:lnTo>
                  <a:lnTo>
                    <a:pt x="115" y="46"/>
                  </a:lnTo>
                  <a:lnTo>
                    <a:pt x="115" y="47"/>
                  </a:lnTo>
                  <a:lnTo>
                    <a:pt x="116" y="47"/>
                  </a:lnTo>
                  <a:lnTo>
                    <a:pt x="115" y="47"/>
                  </a:lnTo>
                  <a:lnTo>
                    <a:pt x="115" y="48"/>
                  </a:lnTo>
                  <a:lnTo>
                    <a:pt x="114" y="50"/>
                  </a:lnTo>
                  <a:lnTo>
                    <a:pt x="115" y="50"/>
                  </a:lnTo>
                  <a:lnTo>
                    <a:pt x="116" y="50"/>
                  </a:lnTo>
                  <a:lnTo>
                    <a:pt x="117" y="50"/>
                  </a:lnTo>
                  <a:lnTo>
                    <a:pt x="118" y="50"/>
                  </a:lnTo>
                  <a:lnTo>
                    <a:pt x="119" y="50"/>
                  </a:lnTo>
                  <a:lnTo>
                    <a:pt x="120" y="50"/>
                  </a:lnTo>
                  <a:lnTo>
                    <a:pt x="120" y="52"/>
                  </a:lnTo>
                  <a:lnTo>
                    <a:pt x="121" y="52"/>
                  </a:lnTo>
                  <a:lnTo>
                    <a:pt x="121" y="53"/>
                  </a:lnTo>
                  <a:lnTo>
                    <a:pt x="121" y="54"/>
                  </a:lnTo>
                  <a:lnTo>
                    <a:pt x="121" y="55"/>
                  </a:lnTo>
                  <a:lnTo>
                    <a:pt x="121" y="56"/>
                  </a:lnTo>
                  <a:lnTo>
                    <a:pt x="121" y="57"/>
                  </a:lnTo>
                  <a:lnTo>
                    <a:pt x="123" y="57"/>
                  </a:lnTo>
                  <a:lnTo>
                    <a:pt x="123" y="58"/>
                  </a:lnTo>
                  <a:lnTo>
                    <a:pt x="124" y="58"/>
                  </a:lnTo>
                  <a:lnTo>
                    <a:pt x="125" y="58"/>
                  </a:lnTo>
                  <a:lnTo>
                    <a:pt x="126" y="59"/>
                  </a:lnTo>
                  <a:lnTo>
                    <a:pt x="127" y="59"/>
                  </a:lnTo>
                  <a:lnTo>
                    <a:pt x="128" y="59"/>
                  </a:lnTo>
                  <a:lnTo>
                    <a:pt x="129" y="58"/>
                  </a:lnTo>
                  <a:lnTo>
                    <a:pt x="130" y="58"/>
                  </a:lnTo>
                  <a:lnTo>
                    <a:pt x="133" y="58"/>
                  </a:lnTo>
                  <a:lnTo>
                    <a:pt x="134" y="58"/>
                  </a:lnTo>
                  <a:lnTo>
                    <a:pt x="134" y="57"/>
                  </a:lnTo>
                  <a:lnTo>
                    <a:pt x="135" y="56"/>
                  </a:lnTo>
                  <a:lnTo>
                    <a:pt x="136" y="55"/>
                  </a:lnTo>
                  <a:lnTo>
                    <a:pt x="137" y="55"/>
                  </a:lnTo>
                  <a:lnTo>
                    <a:pt x="138" y="54"/>
                  </a:lnTo>
                  <a:lnTo>
                    <a:pt x="139" y="54"/>
                  </a:lnTo>
                  <a:lnTo>
                    <a:pt x="139" y="53"/>
                  </a:lnTo>
                  <a:lnTo>
                    <a:pt x="140" y="53"/>
                  </a:lnTo>
                  <a:lnTo>
                    <a:pt x="141" y="52"/>
                  </a:lnTo>
                  <a:lnTo>
                    <a:pt x="143" y="52"/>
                  </a:lnTo>
                  <a:lnTo>
                    <a:pt x="143" y="50"/>
                  </a:lnTo>
                  <a:lnTo>
                    <a:pt x="143" y="48"/>
                  </a:lnTo>
                  <a:lnTo>
                    <a:pt x="141" y="47"/>
                  </a:lnTo>
                  <a:lnTo>
                    <a:pt x="141" y="46"/>
                  </a:lnTo>
                  <a:lnTo>
                    <a:pt x="141" y="45"/>
                  </a:lnTo>
                  <a:lnTo>
                    <a:pt x="140" y="45"/>
                  </a:lnTo>
                  <a:lnTo>
                    <a:pt x="140" y="44"/>
                  </a:lnTo>
                  <a:lnTo>
                    <a:pt x="139" y="44"/>
                  </a:lnTo>
                  <a:lnTo>
                    <a:pt x="139" y="45"/>
                  </a:lnTo>
                  <a:lnTo>
                    <a:pt x="139" y="46"/>
                  </a:lnTo>
                  <a:lnTo>
                    <a:pt x="139" y="47"/>
                  </a:lnTo>
                  <a:lnTo>
                    <a:pt x="139" y="46"/>
                  </a:lnTo>
                  <a:lnTo>
                    <a:pt x="138" y="45"/>
                  </a:lnTo>
                  <a:lnTo>
                    <a:pt x="138" y="44"/>
                  </a:lnTo>
                  <a:lnTo>
                    <a:pt x="137" y="43"/>
                  </a:lnTo>
                  <a:lnTo>
                    <a:pt x="137" y="42"/>
                  </a:lnTo>
                  <a:lnTo>
                    <a:pt x="137" y="41"/>
                  </a:lnTo>
                  <a:lnTo>
                    <a:pt x="136" y="40"/>
                  </a:lnTo>
                  <a:lnTo>
                    <a:pt x="136" y="39"/>
                  </a:lnTo>
                  <a:lnTo>
                    <a:pt x="135" y="39"/>
                  </a:lnTo>
                  <a:lnTo>
                    <a:pt x="134" y="38"/>
                  </a:lnTo>
                  <a:lnTo>
                    <a:pt x="133" y="38"/>
                  </a:lnTo>
                  <a:lnTo>
                    <a:pt x="131" y="38"/>
                  </a:lnTo>
                  <a:lnTo>
                    <a:pt x="131" y="39"/>
                  </a:lnTo>
                  <a:lnTo>
                    <a:pt x="131" y="40"/>
                  </a:lnTo>
                  <a:lnTo>
                    <a:pt x="133" y="40"/>
                  </a:lnTo>
                  <a:lnTo>
                    <a:pt x="131" y="41"/>
                  </a:lnTo>
                  <a:lnTo>
                    <a:pt x="131" y="40"/>
                  </a:lnTo>
                  <a:lnTo>
                    <a:pt x="130" y="39"/>
                  </a:lnTo>
                  <a:lnTo>
                    <a:pt x="129" y="39"/>
                  </a:lnTo>
                  <a:lnTo>
                    <a:pt x="130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30" y="38"/>
                  </a:lnTo>
                  <a:lnTo>
                    <a:pt x="130" y="37"/>
                  </a:lnTo>
                  <a:lnTo>
                    <a:pt x="131" y="37"/>
                  </a:lnTo>
                  <a:lnTo>
                    <a:pt x="133" y="37"/>
                  </a:lnTo>
                  <a:lnTo>
                    <a:pt x="135" y="37"/>
                  </a:lnTo>
                  <a:lnTo>
                    <a:pt x="137" y="38"/>
                  </a:lnTo>
                  <a:lnTo>
                    <a:pt x="138" y="38"/>
                  </a:lnTo>
                  <a:lnTo>
                    <a:pt x="138" y="39"/>
                  </a:lnTo>
                  <a:lnTo>
                    <a:pt x="140" y="41"/>
                  </a:lnTo>
                  <a:lnTo>
                    <a:pt x="141" y="42"/>
                  </a:lnTo>
                  <a:lnTo>
                    <a:pt x="143" y="44"/>
                  </a:lnTo>
                  <a:lnTo>
                    <a:pt x="143" y="46"/>
                  </a:lnTo>
                  <a:lnTo>
                    <a:pt x="145" y="48"/>
                  </a:lnTo>
                  <a:lnTo>
                    <a:pt x="145" y="50"/>
                  </a:lnTo>
                  <a:lnTo>
                    <a:pt x="147" y="52"/>
                  </a:lnTo>
                  <a:lnTo>
                    <a:pt x="147" y="54"/>
                  </a:lnTo>
                  <a:lnTo>
                    <a:pt x="148" y="55"/>
                  </a:lnTo>
                  <a:lnTo>
                    <a:pt x="148" y="57"/>
                  </a:lnTo>
                  <a:lnTo>
                    <a:pt x="148" y="58"/>
                  </a:lnTo>
                  <a:lnTo>
                    <a:pt x="147" y="58"/>
                  </a:lnTo>
                  <a:lnTo>
                    <a:pt x="147" y="59"/>
                  </a:lnTo>
                  <a:lnTo>
                    <a:pt x="147" y="58"/>
                  </a:lnTo>
                  <a:lnTo>
                    <a:pt x="146" y="58"/>
                  </a:lnTo>
                  <a:lnTo>
                    <a:pt x="145" y="58"/>
                  </a:lnTo>
                  <a:lnTo>
                    <a:pt x="145" y="57"/>
                  </a:lnTo>
                  <a:lnTo>
                    <a:pt x="145" y="58"/>
                  </a:lnTo>
                  <a:lnTo>
                    <a:pt x="144" y="57"/>
                  </a:lnTo>
                  <a:lnTo>
                    <a:pt x="144" y="58"/>
                  </a:lnTo>
                  <a:lnTo>
                    <a:pt x="143" y="58"/>
                  </a:lnTo>
                  <a:lnTo>
                    <a:pt x="143" y="59"/>
                  </a:lnTo>
                  <a:lnTo>
                    <a:pt x="141" y="59"/>
                  </a:lnTo>
                  <a:lnTo>
                    <a:pt x="141" y="60"/>
                  </a:lnTo>
                  <a:lnTo>
                    <a:pt x="140" y="60"/>
                  </a:lnTo>
                  <a:lnTo>
                    <a:pt x="140" y="61"/>
                  </a:lnTo>
                  <a:lnTo>
                    <a:pt x="139" y="61"/>
                  </a:lnTo>
                  <a:lnTo>
                    <a:pt x="138" y="61"/>
                  </a:lnTo>
                  <a:lnTo>
                    <a:pt x="138" y="62"/>
                  </a:lnTo>
                  <a:lnTo>
                    <a:pt x="137" y="62"/>
                  </a:lnTo>
                  <a:lnTo>
                    <a:pt x="136" y="63"/>
                  </a:lnTo>
                  <a:lnTo>
                    <a:pt x="135" y="64"/>
                  </a:lnTo>
                  <a:lnTo>
                    <a:pt x="136" y="64"/>
                  </a:lnTo>
                  <a:lnTo>
                    <a:pt x="135" y="64"/>
                  </a:lnTo>
                  <a:lnTo>
                    <a:pt x="135" y="65"/>
                  </a:lnTo>
                  <a:lnTo>
                    <a:pt x="135" y="64"/>
                  </a:lnTo>
                  <a:lnTo>
                    <a:pt x="135" y="63"/>
                  </a:lnTo>
                  <a:lnTo>
                    <a:pt x="134" y="63"/>
                  </a:lnTo>
                  <a:lnTo>
                    <a:pt x="133" y="64"/>
                  </a:lnTo>
                  <a:lnTo>
                    <a:pt x="131" y="64"/>
                  </a:lnTo>
                  <a:lnTo>
                    <a:pt x="131" y="65"/>
                  </a:lnTo>
                  <a:lnTo>
                    <a:pt x="131" y="66"/>
                  </a:lnTo>
                  <a:lnTo>
                    <a:pt x="130" y="66"/>
                  </a:lnTo>
                  <a:lnTo>
                    <a:pt x="130" y="67"/>
                  </a:lnTo>
                  <a:lnTo>
                    <a:pt x="129" y="67"/>
                  </a:lnTo>
                  <a:lnTo>
                    <a:pt x="129" y="68"/>
                  </a:lnTo>
                  <a:lnTo>
                    <a:pt x="129" y="69"/>
                  </a:lnTo>
                  <a:lnTo>
                    <a:pt x="128" y="70"/>
                  </a:lnTo>
                  <a:lnTo>
                    <a:pt x="127" y="71"/>
                  </a:lnTo>
                  <a:lnTo>
                    <a:pt x="126" y="71"/>
                  </a:lnTo>
                  <a:lnTo>
                    <a:pt x="125" y="71"/>
                  </a:lnTo>
                  <a:lnTo>
                    <a:pt x="124" y="71"/>
                  </a:lnTo>
                  <a:lnTo>
                    <a:pt x="123" y="71"/>
                  </a:lnTo>
                  <a:lnTo>
                    <a:pt x="123" y="73"/>
                  </a:lnTo>
                  <a:lnTo>
                    <a:pt x="121" y="73"/>
                  </a:lnTo>
                  <a:lnTo>
                    <a:pt x="121" y="75"/>
                  </a:lnTo>
                  <a:lnTo>
                    <a:pt x="120" y="75"/>
                  </a:lnTo>
                  <a:lnTo>
                    <a:pt x="121" y="75"/>
                  </a:lnTo>
                  <a:lnTo>
                    <a:pt x="120" y="75"/>
                  </a:lnTo>
                  <a:lnTo>
                    <a:pt x="121" y="75"/>
                  </a:lnTo>
                  <a:lnTo>
                    <a:pt x="120" y="75"/>
                  </a:lnTo>
                  <a:lnTo>
                    <a:pt x="121" y="75"/>
                  </a:lnTo>
                  <a:lnTo>
                    <a:pt x="121" y="73"/>
                  </a:lnTo>
                  <a:lnTo>
                    <a:pt x="121" y="71"/>
                  </a:lnTo>
                  <a:lnTo>
                    <a:pt x="121" y="70"/>
                  </a:lnTo>
                  <a:lnTo>
                    <a:pt x="120" y="70"/>
                  </a:lnTo>
                  <a:lnTo>
                    <a:pt x="121" y="70"/>
                  </a:lnTo>
                  <a:lnTo>
                    <a:pt x="120" y="70"/>
                  </a:lnTo>
                  <a:lnTo>
                    <a:pt x="121" y="69"/>
                  </a:lnTo>
                  <a:lnTo>
                    <a:pt x="120" y="69"/>
                  </a:lnTo>
                  <a:lnTo>
                    <a:pt x="121" y="69"/>
                  </a:lnTo>
                  <a:lnTo>
                    <a:pt x="120" y="68"/>
                  </a:lnTo>
                  <a:lnTo>
                    <a:pt x="120" y="67"/>
                  </a:lnTo>
                  <a:lnTo>
                    <a:pt x="119" y="66"/>
                  </a:lnTo>
                  <a:lnTo>
                    <a:pt x="119" y="65"/>
                  </a:lnTo>
                  <a:lnTo>
                    <a:pt x="119" y="64"/>
                  </a:lnTo>
                  <a:lnTo>
                    <a:pt x="120" y="64"/>
                  </a:lnTo>
                  <a:lnTo>
                    <a:pt x="119" y="63"/>
                  </a:lnTo>
                  <a:lnTo>
                    <a:pt x="119" y="64"/>
                  </a:lnTo>
                  <a:lnTo>
                    <a:pt x="118" y="64"/>
                  </a:lnTo>
                  <a:lnTo>
                    <a:pt x="118" y="65"/>
                  </a:lnTo>
                  <a:lnTo>
                    <a:pt x="118" y="64"/>
                  </a:lnTo>
                  <a:lnTo>
                    <a:pt x="119" y="63"/>
                  </a:lnTo>
                  <a:lnTo>
                    <a:pt x="118" y="63"/>
                  </a:lnTo>
                  <a:lnTo>
                    <a:pt x="118" y="64"/>
                  </a:lnTo>
                  <a:lnTo>
                    <a:pt x="118" y="63"/>
                  </a:lnTo>
                  <a:lnTo>
                    <a:pt x="117" y="63"/>
                  </a:lnTo>
                  <a:lnTo>
                    <a:pt x="116" y="63"/>
                  </a:lnTo>
                  <a:lnTo>
                    <a:pt x="115" y="64"/>
                  </a:lnTo>
                  <a:lnTo>
                    <a:pt x="116" y="64"/>
                  </a:lnTo>
                  <a:lnTo>
                    <a:pt x="116" y="65"/>
                  </a:lnTo>
                  <a:lnTo>
                    <a:pt x="115" y="65"/>
                  </a:lnTo>
                  <a:lnTo>
                    <a:pt x="116" y="65"/>
                  </a:lnTo>
                  <a:lnTo>
                    <a:pt x="116" y="66"/>
                  </a:lnTo>
                  <a:lnTo>
                    <a:pt x="116" y="65"/>
                  </a:lnTo>
                  <a:lnTo>
                    <a:pt x="116" y="66"/>
                  </a:lnTo>
                  <a:lnTo>
                    <a:pt x="116" y="67"/>
                  </a:lnTo>
                  <a:lnTo>
                    <a:pt x="116" y="66"/>
                  </a:lnTo>
                  <a:lnTo>
                    <a:pt x="115" y="66"/>
                  </a:lnTo>
                  <a:lnTo>
                    <a:pt x="115" y="67"/>
                  </a:lnTo>
                  <a:lnTo>
                    <a:pt x="114" y="67"/>
                  </a:lnTo>
                  <a:lnTo>
                    <a:pt x="115" y="67"/>
                  </a:lnTo>
                  <a:lnTo>
                    <a:pt x="115" y="68"/>
                  </a:lnTo>
                  <a:lnTo>
                    <a:pt x="115" y="69"/>
                  </a:lnTo>
                  <a:lnTo>
                    <a:pt x="114" y="69"/>
                  </a:lnTo>
                  <a:lnTo>
                    <a:pt x="113" y="69"/>
                  </a:lnTo>
                  <a:lnTo>
                    <a:pt x="113" y="70"/>
                  </a:lnTo>
                  <a:lnTo>
                    <a:pt x="114" y="70"/>
                  </a:lnTo>
                  <a:lnTo>
                    <a:pt x="113" y="70"/>
                  </a:lnTo>
                  <a:lnTo>
                    <a:pt x="113" y="71"/>
                  </a:lnTo>
                  <a:lnTo>
                    <a:pt x="111" y="71"/>
                  </a:lnTo>
                  <a:lnTo>
                    <a:pt x="113" y="71"/>
                  </a:lnTo>
                  <a:lnTo>
                    <a:pt x="111" y="71"/>
                  </a:lnTo>
                  <a:lnTo>
                    <a:pt x="113" y="71"/>
                  </a:lnTo>
                  <a:lnTo>
                    <a:pt x="113" y="73"/>
                  </a:lnTo>
                  <a:lnTo>
                    <a:pt x="111" y="73"/>
                  </a:lnTo>
                  <a:lnTo>
                    <a:pt x="111" y="71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0" y="71"/>
                  </a:lnTo>
                  <a:lnTo>
                    <a:pt x="110" y="73"/>
                  </a:lnTo>
                  <a:lnTo>
                    <a:pt x="111" y="73"/>
                  </a:lnTo>
                  <a:lnTo>
                    <a:pt x="110" y="73"/>
                  </a:lnTo>
                  <a:lnTo>
                    <a:pt x="109" y="73"/>
                  </a:lnTo>
                  <a:lnTo>
                    <a:pt x="110" y="73"/>
                  </a:lnTo>
                  <a:lnTo>
                    <a:pt x="110" y="75"/>
                  </a:lnTo>
                  <a:lnTo>
                    <a:pt x="109" y="75"/>
                  </a:lnTo>
                  <a:lnTo>
                    <a:pt x="110" y="75"/>
                  </a:lnTo>
                  <a:lnTo>
                    <a:pt x="110" y="76"/>
                  </a:lnTo>
                  <a:lnTo>
                    <a:pt x="111" y="76"/>
                  </a:lnTo>
                  <a:lnTo>
                    <a:pt x="110" y="76"/>
                  </a:lnTo>
                  <a:lnTo>
                    <a:pt x="110" y="77"/>
                  </a:lnTo>
                  <a:lnTo>
                    <a:pt x="110" y="78"/>
                  </a:lnTo>
                  <a:lnTo>
                    <a:pt x="109" y="78"/>
                  </a:lnTo>
                  <a:lnTo>
                    <a:pt x="109" y="77"/>
                  </a:lnTo>
                  <a:lnTo>
                    <a:pt x="109" y="78"/>
                  </a:lnTo>
                  <a:lnTo>
                    <a:pt x="108" y="78"/>
                  </a:lnTo>
                  <a:lnTo>
                    <a:pt x="109" y="78"/>
                  </a:lnTo>
                  <a:lnTo>
                    <a:pt x="109" y="79"/>
                  </a:lnTo>
                  <a:lnTo>
                    <a:pt x="108" y="79"/>
                  </a:lnTo>
                  <a:lnTo>
                    <a:pt x="107" y="79"/>
                  </a:lnTo>
                  <a:lnTo>
                    <a:pt x="107" y="80"/>
                  </a:lnTo>
                  <a:lnTo>
                    <a:pt x="106" y="80"/>
                  </a:lnTo>
                  <a:lnTo>
                    <a:pt x="107" y="81"/>
                  </a:lnTo>
                  <a:lnTo>
                    <a:pt x="106" y="81"/>
                  </a:lnTo>
                  <a:lnTo>
                    <a:pt x="106" y="80"/>
                  </a:lnTo>
                  <a:lnTo>
                    <a:pt x="105" y="80"/>
                  </a:lnTo>
                  <a:lnTo>
                    <a:pt x="104" y="80"/>
                  </a:lnTo>
                  <a:lnTo>
                    <a:pt x="104" y="81"/>
                  </a:lnTo>
                  <a:lnTo>
                    <a:pt x="103" y="81"/>
                  </a:lnTo>
                  <a:lnTo>
                    <a:pt x="101" y="76"/>
                  </a:lnTo>
                  <a:lnTo>
                    <a:pt x="101" y="75"/>
                  </a:lnTo>
                  <a:lnTo>
                    <a:pt x="100" y="73"/>
                  </a:lnTo>
                  <a:lnTo>
                    <a:pt x="98" y="73"/>
                  </a:lnTo>
                  <a:lnTo>
                    <a:pt x="97" y="73"/>
                  </a:lnTo>
                  <a:lnTo>
                    <a:pt x="97" y="71"/>
                  </a:lnTo>
                  <a:lnTo>
                    <a:pt x="96" y="71"/>
                  </a:lnTo>
                  <a:lnTo>
                    <a:pt x="95" y="71"/>
                  </a:lnTo>
                  <a:lnTo>
                    <a:pt x="94" y="70"/>
                  </a:lnTo>
                  <a:lnTo>
                    <a:pt x="94" y="69"/>
                  </a:lnTo>
                  <a:lnTo>
                    <a:pt x="93" y="69"/>
                  </a:lnTo>
                  <a:lnTo>
                    <a:pt x="92" y="69"/>
                  </a:lnTo>
                  <a:lnTo>
                    <a:pt x="91" y="68"/>
                  </a:lnTo>
                  <a:lnTo>
                    <a:pt x="90" y="68"/>
                  </a:lnTo>
                  <a:lnTo>
                    <a:pt x="90" y="67"/>
                  </a:lnTo>
                  <a:lnTo>
                    <a:pt x="89" y="66"/>
                  </a:lnTo>
                  <a:lnTo>
                    <a:pt x="90" y="65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3"/>
                  </a:lnTo>
                  <a:lnTo>
                    <a:pt x="88" y="62"/>
                  </a:lnTo>
                  <a:lnTo>
                    <a:pt x="87" y="62"/>
                  </a:lnTo>
                  <a:lnTo>
                    <a:pt x="86" y="61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3" y="56"/>
                  </a:lnTo>
                  <a:lnTo>
                    <a:pt x="80" y="57"/>
                  </a:lnTo>
                  <a:lnTo>
                    <a:pt x="79" y="57"/>
                  </a:lnTo>
                  <a:lnTo>
                    <a:pt x="78" y="57"/>
                  </a:lnTo>
                  <a:lnTo>
                    <a:pt x="78" y="58"/>
                  </a:lnTo>
                  <a:lnTo>
                    <a:pt x="77" y="58"/>
                  </a:lnTo>
                  <a:lnTo>
                    <a:pt x="75" y="58"/>
                  </a:lnTo>
                  <a:lnTo>
                    <a:pt x="73" y="59"/>
                  </a:lnTo>
                  <a:lnTo>
                    <a:pt x="73" y="60"/>
                  </a:lnTo>
                  <a:lnTo>
                    <a:pt x="72" y="60"/>
                  </a:lnTo>
                  <a:lnTo>
                    <a:pt x="71" y="60"/>
                  </a:lnTo>
                  <a:lnTo>
                    <a:pt x="70" y="60"/>
                  </a:lnTo>
                  <a:lnTo>
                    <a:pt x="69" y="61"/>
                  </a:lnTo>
                  <a:lnTo>
                    <a:pt x="68" y="61"/>
                  </a:lnTo>
                  <a:lnTo>
                    <a:pt x="68" y="60"/>
                  </a:lnTo>
                  <a:lnTo>
                    <a:pt x="65" y="61"/>
                  </a:lnTo>
                  <a:lnTo>
                    <a:pt x="64" y="61"/>
                  </a:lnTo>
                  <a:lnTo>
                    <a:pt x="62" y="62"/>
                  </a:lnTo>
                  <a:lnTo>
                    <a:pt x="60" y="62"/>
                  </a:lnTo>
                  <a:lnTo>
                    <a:pt x="60" y="63"/>
                  </a:lnTo>
                  <a:lnTo>
                    <a:pt x="59" y="63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6" y="63"/>
                  </a:lnTo>
                  <a:lnTo>
                    <a:pt x="56" y="64"/>
                  </a:lnTo>
                  <a:lnTo>
                    <a:pt x="55" y="64"/>
                  </a:lnTo>
                  <a:lnTo>
                    <a:pt x="54" y="64"/>
                  </a:lnTo>
                  <a:lnTo>
                    <a:pt x="53" y="64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9" y="65"/>
                  </a:lnTo>
                  <a:lnTo>
                    <a:pt x="48" y="66"/>
                  </a:lnTo>
                  <a:lnTo>
                    <a:pt x="47" y="66"/>
                  </a:lnTo>
                  <a:lnTo>
                    <a:pt x="46" y="66"/>
                  </a:lnTo>
                  <a:lnTo>
                    <a:pt x="45" y="67"/>
                  </a:lnTo>
                  <a:lnTo>
                    <a:pt x="44" y="67"/>
                  </a:lnTo>
                  <a:lnTo>
                    <a:pt x="43" y="67"/>
                  </a:lnTo>
                  <a:lnTo>
                    <a:pt x="42" y="68"/>
                  </a:lnTo>
                  <a:lnTo>
                    <a:pt x="41" y="68"/>
                  </a:lnTo>
                  <a:lnTo>
                    <a:pt x="40" y="68"/>
                  </a:lnTo>
                  <a:lnTo>
                    <a:pt x="39" y="68"/>
                  </a:lnTo>
                  <a:lnTo>
                    <a:pt x="37" y="69"/>
                  </a:lnTo>
                  <a:lnTo>
                    <a:pt x="37" y="70"/>
                  </a:lnTo>
                  <a:lnTo>
                    <a:pt x="36" y="70"/>
                  </a:lnTo>
                  <a:lnTo>
                    <a:pt x="33" y="70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0" y="71"/>
                  </a:lnTo>
                  <a:lnTo>
                    <a:pt x="30" y="73"/>
                  </a:lnTo>
                  <a:lnTo>
                    <a:pt x="28" y="73"/>
                  </a:lnTo>
                  <a:lnTo>
                    <a:pt x="28" y="71"/>
                  </a:lnTo>
                  <a:lnTo>
                    <a:pt x="26" y="71"/>
                  </a:lnTo>
                  <a:lnTo>
                    <a:pt x="20" y="73"/>
                  </a:lnTo>
                  <a:lnTo>
                    <a:pt x="19" y="73"/>
                  </a:lnTo>
                  <a:lnTo>
                    <a:pt x="18" y="73"/>
                  </a:lnTo>
                  <a:lnTo>
                    <a:pt x="15" y="75"/>
                  </a:lnTo>
                  <a:lnTo>
                    <a:pt x="13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7" y="76"/>
                  </a:lnTo>
                  <a:lnTo>
                    <a:pt x="5" y="77"/>
                  </a:lnTo>
                  <a:lnTo>
                    <a:pt x="3" y="77"/>
                  </a:lnTo>
                  <a:lnTo>
                    <a:pt x="1" y="78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2" y="31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6" y="29"/>
                  </a:lnTo>
                  <a:lnTo>
                    <a:pt x="27" y="29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6" y="27"/>
                  </a:lnTo>
                  <a:lnTo>
                    <a:pt x="38" y="26"/>
                  </a:lnTo>
                  <a:lnTo>
                    <a:pt x="39" y="26"/>
                  </a:lnTo>
                  <a:lnTo>
                    <a:pt x="40" y="26"/>
                  </a:lnTo>
                  <a:lnTo>
                    <a:pt x="45" y="24"/>
                  </a:lnTo>
                  <a:lnTo>
                    <a:pt x="50" y="24"/>
                  </a:lnTo>
                  <a:lnTo>
                    <a:pt x="51" y="24"/>
                  </a:lnTo>
                  <a:lnTo>
                    <a:pt x="53" y="22"/>
                  </a:lnTo>
                  <a:lnTo>
                    <a:pt x="55" y="22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8" y="22"/>
                  </a:lnTo>
                  <a:lnTo>
                    <a:pt x="59" y="22"/>
                  </a:lnTo>
                  <a:lnTo>
                    <a:pt x="60" y="20"/>
                  </a:lnTo>
                  <a:lnTo>
                    <a:pt x="61" y="20"/>
                  </a:lnTo>
                  <a:lnTo>
                    <a:pt x="62" y="20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5" y="20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0" y="18"/>
                  </a:lnTo>
                  <a:lnTo>
                    <a:pt x="71" y="18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17"/>
                  </a:lnTo>
                  <a:lnTo>
                    <a:pt x="75" y="17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78" y="16"/>
                  </a:lnTo>
                  <a:lnTo>
                    <a:pt x="78" y="15"/>
                  </a:lnTo>
                  <a:lnTo>
                    <a:pt x="78" y="14"/>
                  </a:lnTo>
                  <a:lnTo>
                    <a:pt x="79" y="14"/>
                  </a:lnTo>
                  <a:lnTo>
                    <a:pt x="79" y="13"/>
                  </a:lnTo>
                  <a:lnTo>
                    <a:pt x="80" y="13"/>
                  </a:lnTo>
                  <a:lnTo>
                    <a:pt x="81" y="13"/>
                  </a:lnTo>
                  <a:lnTo>
                    <a:pt x="82" y="13"/>
                  </a:lnTo>
                  <a:lnTo>
                    <a:pt x="81" y="10"/>
                  </a:lnTo>
                  <a:lnTo>
                    <a:pt x="81" y="8"/>
                  </a:lnTo>
                  <a:lnTo>
                    <a:pt x="82" y="8"/>
                  </a:lnTo>
                  <a:lnTo>
                    <a:pt x="83" y="7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5" y="4"/>
                  </a:lnTo>
                  <a:lnTo>
                    <a:pt x="87" y="3"/>
                  </a:lnTo>
                  <a:lnTo>
                    <a:pt x="88" y="2"/>
                  </a:lnTo>
                  <a:lnTo>
                    <a:pt x="89" y="2"/>
                  </a:lnTo>
                  <a:lnTo>
                    <a:pt x="89" y="1"/>
                  </a:lnTo>
                  <a:lnTo>
                    <a:pt x="90" y="1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4" y="1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5" y="5"/>
                  </a:lnTo>
                  <a:lnTo>
                    <a:pt x="96" y="7"/>
                  </a:lnTo>
                  <a:lnTo>
                    <a:pt x="97" y="8"/>
                  </a:lnTo>
                  <a:lnTo>
                    <a:pt x="98" y="9"/>
                  </a:lnTo>
                  <a:lnTo>
                    <a:pt x="98" y="10"/>
                  </a:lnTo>
                  <a:lnTo>
                    <a:pt x="97" y="10"/>
                  </a:lnTo>
                  <a:lnTo>
                    <a:pt x="98" y="10"/>
                  </a:lnTo>
                  <a:lnTo>
                    <a:pt x="97" y="10"/>
                  </a:lnTo>
                  <a:lnTo>
                    <a:pt x="98" y="10"/>
                  </a:lnTo>
                  <a:lnTo>
                    <a:pt x="99" y="10"/>
                  </a:lnTo>
                  <a:lnTo>
                    <a:pt x="100" y="10"/>
                  </a:lnTo>
                  <a:lnTo>
                    <a:pt x="101" y="11"/>
                  </a:lnTo>
                  <a:lnTo>
                    <a:pt x="103" y="11"/>
                  </a:lnTo>
                  <a:lnTo>
                    <a:pt x="103" y="10"/>
                  </a:lnTo>
                  <a:lnTo>
                    <a:pt x="103" y="9"/>
                  </a:lnTo>
                  <a:lnTo>
                    <a:pt x="103" y="8"/>
                  </a:lnTo>
                  <a:lnTo>
                    <a:pt x="104" y="8"/>
                  </a:lnTo>
                  <a:lnTo>
                    <a:pt x="104" y="9"/>
                  </a:lnTo>
                  <a:lnTo>
                    <a:pt x="104" y="10"/>
                  </a:lnTo>
                  <a:lnTo>
                    <a:pt x="105" y="10"/>
                  </a:lnTo>
                  <a:lnTo>
                    <a:pt x="106" y="10"/>
                  </a:lnTo>
                  <a:lnTo>
                    <a:pt x="106" y="11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5" y="13"/>
                  </a:lnTo>
                  <a:lnTo>
                    <a:pt x="105" y="14"/>
                  </a:lnTo>
                  <a:lnTo>
                    <a:pt x="104" y="14"/>
                  </a:lnTo>
                  <a:lnTo>
                    <a:pt x="104" y="15"/>
                  </a:lnTo>
                  <a:lnTo>
                    <a:pt x="103" y="15"/>
                  </a:lnTo>
                  <a:lnTo>
                    <a:pt x="103" y="16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1" y="17"/>
                  </a:lnTo>
                  <a:lnTo>
                    <a:pt x="101" y="18"/>
                  </a:lnTo>
                  <a:lnTo>
                    <a:pt x="100" y="18"/>
                  </a:lnTo>
                  <a:lnTo>
                    <a:pt x="99" y="18"/>
                  </a:lnTo>
                  <a:lnTo>
                    <a:pt x="98" y="18"/>
                  </a:lnTo>
                  <a:lnTo>
                    <a:pt x="97" y="18"/>
                  </a:lnTo>
                  <a:lnTo>
                    <a:pt x="97" y="20"/>
                  </a:lnTo>
                  <a:lnTo>
                    <a:pt x="98" y="20"/>
                  </a:lnTo>
                  <a:lnTo>
                    <a:pt x="98" y="22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8" y="24"/>
                  </a:lnTo>
                  <a:lnTo>
                    <a:pt x="97" y="24"/>
                  </a:lnTo>
                  <a:lnTo>
                    <a:pt x="96" y="24"/>
                  </a:lnTo>
                  <a:lnTo>
                    <a:pt x="96" y="25"/>
                  </a:lnTo>
                  <a:lnTo>
                    <a:pt x="95" y="25"/>
                  </a:lnTo>
                  <a:lnTo>
                    <a:pt x="96" y="26"/>
                  </a:lnTo>
                  <a:lnTo>
                    <a:pt x="97" y="26"/>
                  </a:lnTo>
                  <a:lnTo>
                    <a:pt x="97" y="27"/>
                  </a:lnTo>
                  <a:lnTo>
                    <a:pt x="96" y="27"/>
                  </a:lnTo>
                  <a:lnTo>
                    <a:pt x="96" y="26"/>
                  </a:lnTo>
                  <a:lnTo>
                    <a:pt x="95" y="26"/>
                  </a:lnTo>
                  <a:lnTo>
                    <a:pt x="95" y="25"/>
                  </a:lnTo>
                  <a:lnTo>
                    <a:pt x="94" y="26"/>
                  </a:lnTo>
                  <a:lnTo>
                    <a:pt x="95" y="26"/>
                  </a:lnTo>
                  <a:lnTo>
                    <a:pt x="94" y="27"/>
                  </a:lnTo>
                  <a:lnTo>
                    <a:pt x="94" y="28"/>
                  </a:lnTo>
                  <a:lnTo>
                    <a:pt x="94" y="29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6" y="30"/>
                  </a:lnTo>
                  <a:lnTo>
                    <a:pt x="96" y="31"/>
                  </a:lnTo>
                  <a:lnTo>
                    <a:pt x="97" y="32"/>
                  </a:lnTo>
                  <a:lnTo>
                    <a:pt x="96" y="32"/>
                  </a:lnTo>
                  <a:lnTo>
                    <a:pt x="96" y="31"/>
                  </a:lnTo>
                  <a:lnTo>
                    <a:pt x="95" y="31"/>
                  </a:lnTo>
                  <a:lnTo>
                    <a:pt x="95" y="30"/>
                  </a:lnTo>
                  <a:lnTo>
                    <a:pt x="95" y="31"/>
                  </a:lnTo>
                  <a:lnTo>
                    <a:pt x="94" y="31"/>
                  </a:lnTo>
                  <a:lnTo>
                    <a:pt x="95" y="31"/>
                  </a:lnTo>
                  <a:lnTo>
                    <a:pt x="95" y="32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3" y="31"/>
                  </a:lnTo>
                  <a:lnTo>
                    <a:pt x="93" y="32"/>
                  </a:lnTo>
                  <a:lnTo>
                    <a:pt x="93" y="31"/>
                  </a:lnTo>
                  <a:lnTo>
                    <a:pt x="93" y="32"/>
                  </a:lnTo>
                  <a:lnTo>
                    <a:pt x="94" y="33"/>
                  </a:lnTo>
                  <a:lnTo>
                    <a:pt x="93" y="33"/>
                  </a:lnTo>
                  <a:lnTo>
                    <a:pt x="93" y="34"/>
                  </a:lnTo>
                  <a:lnTo>
                    <a:pt x="94" y="35"/>
                  </a:lnTo>
                  <a:lnTo>
                    <a:pt x="93" y="35"/>
                  </a:lnTo>
                  <a:lnTo>
                    <a:pt x="93" y="36"/>
                  </a:lnTo>
                  <a:lnTo>
                    <a:pt x="94" y="36"/>
                  </a:lnTo>
                  <a:close/>
                </a:path>
              </a:pathLst>
            </a:custGeom>
            <a:solidFill>
              <a:schemeClr val="accent5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04" name="Freeform 506">
              <a:extLst>
                <a:ext uri="{FF2B5EF4-FFF2-40B4-BE49-F238E27FC236}">
                  <a16:creationId xmlns:a16="http://schemas.microsoft.com/office/drawing/2014/main" id="{5C74098C-02B1-BA46-A054-A645171A5AF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85" y="1737"/>
              <a:ext cx="29" cy="22"/>
            </a:xfrm>
            <a:custGeom>
              <a:avLst/>
              <a:gdLst>
                <a:gd name="T0" fmla="*/ 0 w 16"/>
                <a:gd name="T1" fmla="*/ 19 h 13"/>
                <a:gd name="T2" fmla="*/ 2 w 16"/>
                <a:gd name="T3" fmla="*/ 20 h 13"/>
                <a:gd name="T4" fmla="*/ 4 w 16"/>
                <a:gd name="T5" fmla="*/ 22 h 13"/>
                <a:gd name="T6" fmla="*/ 5 w 16"/>
                <a:gd name="T7" fmla="*/ 22 h 13"/>
                <a:gd name="T8" fmla="*/ 7 w 16"/>
                <a:gd name="T9" fmla="*/ 22 h 13"/>
                <a:gd name="T10" fmla="*/ 5 w 16"/>
                <a:gd name="T11" fmla="*/ 22 h 13"/>
                <a:gd name="T12" fmla="*/ 5 w 16"/>
                <a:gd name="T13" fmla="*/ 20 h 13"/>
                <a:gd name="T14" fmla="*/ 7 w 16"/>
                <a:gd name="T15" fmla="*/ 20 h 13"/>
                <a:gd name="T16" fmla="*/ 7 w 16"/>
                <a:gd name="T17" fmla="*/ 19 h 13"/>
                <a:gd name="T18" fmla="*/ 7 w 16"/>
                <a:gd name="T19" fmla="*/ 17 h 13"/>
                <a:gd name="T20" fmla="*/ 11 w 16"/>
                <a:gd name="T21" fmla="*/ 17 h 13"/>
                <a:gd name="T22" fmla="*/ 16 w 16"/>
                <a:gd name="T23" fmla="*/ 14 h 13"/>
                <a:gd name="T24" fmla="*/ 22 w 16"/>
                <a:gd name="T25" fmla="*/ 12 h 13"/>
                <a:gd name="T26" fmla="*/ 25 w 16"/>
                <a:gd name="T27" fmla="*/ 12 h 13"/>
                <a:gd name="T28" fmla="*/ 25 w 16"/>
                <a:gd name="T29" fmla="*/ 10 h 13"/>
                <a:gd name="T30" fmla="*/ 29 w 16"/>
                <a:gd name="T31" fmla="*/ 10 h 13"/>
                <a:gd name="T32" fmla="*/ 25 w 16"/>
                <a:gd name="T33" fmla="*/ 8 h 13"/>
                <a:gd name="T34" fmla="*/ 25 w 16"/>
                <a:gd name="T35" fmla="*/ 5 h 13"/>
                <a:gd name="T36" fmla="*/ 25 w 16"/>
                <a:gd name="T37" fmla="*/ 3 h 13"/>
                <a:gd name="T38" fmla="*/ 25 w 16"/>
                <a:gd name="T39" fmla="*/ 3 h 13"/>
                <a:gd name="T40" fmla="*/ 25 w 16"/>
                <a:gd name="T41" fmla="*/ 5 h 13"/>
                <a:gd name="T42" fmla="*/ 25 w 16"/>
                <a:gd name="T43" fmla="*/ 7 h 13"/>
                <a:gd name="T44" fmla="*/ 24 w 16"/>
                <a:gd name="T45" fmla="*/ 8 h 13"/>
                <a:gd name="T46" fmla="*/ 22 w 16"/>
                <a:gd name="T47" fmla="*/ 8 h 13"/>
                <a:gd name="T48" fmla="*/ 24 w 16"/>
                <a:gd name="T49" fmla="*/ 7 h 13"/>
                <a:gd name="T50" fmla="*/ 22 w 16"/>
                <a:gd name="T51" fmla="*/ 7 h 13"/>
                <a:gd name="T52" fmla="*/ 20 w 16"/>
                <a:gd name="T53" fmla="*/ 7 h 13"/>
                <a:gd name="T54" fmla="*/ 18 w 16"/>
                <a:gd name="T55" fmla="*/ 7 h 13"/>
                <a:gd name="T56" fmla="*/ 18 w 16"/>
                <a:gd name="T57" fmla="*/ 5 h 13"/>
                <a:gd name="T58" fmla="*/ 18 w 16"/>
                <a:gd name="T59" fmla="*/ 3 h 13"/>
                <a:gd name="T60" fmla="*/ 16 w 16"/>
                <a:gd name="T61" fmla="*/ 2 h 13"/>
                <a:gd name="T62" fmla="*/ 15 w 16"/>
                <a:gd name="T63" fmla="*/ 2 h 13"/>
                <a:gd name="T64" fmla="*/ 15 w 16"/>
                <a:gd name="T65" fmla="*/ 3 h 13"/>
                <a:gd name="T66" fmla="*/ 13 w 16"/>
                <a:gd name="T67" fmla="*/ 3 h 13"/>
                <a:gd name="T68" fmla="*/ 13 w 16"/>
                <a:gd name="T69" fmla="*/ 2 h 13"/>
                <a:gd name="T70" fmla="*/ 13 w 16"/>
                <a:gd name="T71" fmla="*/ 0 h 13"/>
                <a:gd name="T72" fmla="*/ 11 w 16"/>
                <a:gd name="T73" fmla="*/ 2 h 13"/>
                <a:gd name="T74" fmla="*/ 11 w 16"/>
                <a:gd name="T75" fmla="*/ 3 h 13"/>
                <a:gd name="T76" fmla="*/ 11 w 16"/>
                <a:gd name="T77" fmla="*/ 3 h 13"/>
                <a:gd name="T78" fmla="*/ 7 w 16"/>
                <a:gd name="T79" fmla="*/ 5 h 13"/>
                <a:gd name="T80" fmla="*/ 7 w 16"/>
                <a:gd name="T81" fmla="*/ 7 h 13"/>
                <a:gd name="T82" fmla="*/ 7 w 16"/>
                <a:gd name="T83" fmla="*/ 7 h 13"/>
                <a:gd name="T84" fmla="*/ 7 w 16"/>
                <a:gd name="T85" fmla="*/ 8 h 13"/>
                <a:gd name="T86" fmla="*/ 7 w 16"/>
                <a:gd name="T87" fmla="*/ 10 h 13"/>
                <a:gd name="T88" fmla="*/ 7 w 16"/>
                <a:gd name="T89" fmla="*/ 12 h 13"/>
                <a:gd name="T90" fmla="*/ 5 w 16"/>
                <a:gd name="T91" fmla="*/ 12 h 13"/>
                <a:gd name="T92" fmla="*/ 5 w 16"/>
                <a:gd name="T93" fmla="*/ 14 h 13"/>
                <a:gd name="T94" fmla="*/ 5 w 16"/>
                <a:gd name="T95" fmla="*/ 15 h 13"/>
                <a:gd name="T96" fmla="*/ 5 w 16"/>
                <a:gd name="T97" fmla="*/ 17 h 13"/>
                <a:gd name="T98" fmla="*/ 4 w 16"/>
                <a:gd name="T99" fmla="*/ 19 h 13"/>
                <a:gd name="T100" fmla="*/ 2 w 16"/>
                <a:gd name="T101" fmla="*/ 17 h 13"/>
                <a:gd name="T102" fmla="*/ 0 w 16"/>
                <a:gd name="T103" fmla="*/ 19 h 13"/>
                <a:gd name="T104" fmla="*/ 0 w 16"/>
                <a:gd name="T105" fmla="*/ 19 h 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6" h="13">
                  <a:moveTo>
                    <a:pt x="0" y="11"/>
                  </a:moveTo>
                  <a:lnTo>
                    <a:pt x="1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9" y="8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05" name="Freeform 507">
              <a:extLst>
                <a:ext uri="{FF2B5EF4-FFF2-40B4-BE49-F238E27FC236}">
                  <a16:creationId xmlns:a16="http://schemas.microsoft.com/office/drawing/2014/main" id="{7D4C591A-88DA-914E-A699-8254C1A2D6C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932" y="1733"/>
              <a:ext cx="17" cy="18"/>
            </a:xfrm>
            <a:custGeom>
              <a:avLst/>
              <a:gdLst>
                <a:gd name="T0" fmla="*/ 0 w 10"/>
                <a:gd name="T1" fmla="*/ 16 h 10"/>
                <a:gd name="T2" fmla="*/ 0 w 10"/>
                <a:gd name="T3" fmla="*/ 16 h 10"/>
                <a:gd name="T4" fmla="*/ 3 w 10"/>
                <a:gd name="T5" fmla="*/ 18 h 10"/>
                <a:gd name="T6" fmla="*/ 5 w 10"/>
                <a:gd name="T7" fmla="*/ 18 h 10"/>
                <a:gd name="T8" fmla="*/ 7 w 10"/>
                <a:gd name="T9" fmla="*/ 18 h 10"/>
                <a:gd name="T10" fmla="*/ 9 w 10"/>
                <a:gd name="T11" fmla="*/ 18 h 10"/>
                <a:gd name="T12" fmla="*/ 10 w 10"/>
                <a:gd name="T13" fmla="*/ 16 h 10"/>
                <a:gd name="T14" fmla="*/ 12 w 10"/>
                <a:gd name="T15" fmla="*/ 16 h 10"/>
                <a:gd name="T16" fmla="*/ 14 w 10"/>
                <a:gd name="T17" fmla="*/ 16 h 10"/>
                <a:gd name="T18" fmla="*/ 17 w 10"/>
                <a:gd name="T19" fmla="*/ 14 h 10"/>
                <a:gd name="T20" fmla="*/ 17 w 10"/>
                <a:gd name="T21" fmla="*/ 13 h 10"/>
                <a:gd name="T22" fmla="*/ 17 w 10"/>
                <a:gd name="T23" fmla="*/ 11 h 10"/>
                <a:gd name="T24" fmla="*/ 17 w 10"/>
                <a:gd name="T25" fmla="*/ 11 h 10"/>
                <a:gd name="T26" fmla="*/ 17 w 10"/>
                <a:gd name="T27" fmla="*/ 9 h 10"/>
                <a:gd name="T28" fmla="*/ 14 w 10"/>
                <a:gd name="T29" fmla="*/ 9 h 10"/>
                <a:gd name="T30" fmla="*/ 14 w 10"/>
                <a:gd name="T31" fmla="*/ 7 h 10"/>
                <a:gd name="T32" fmla="*/ 14 w 10"/>
                <a:gd name="T33" fmla="*/ 5 h 10"/>
                <a:gd name="T34" fmla="*/ 10 w 10"/>
                <a:gd name="T35" fmla="*/ 4 h 10"/>
                <a:gd name="T36" fmla="*/ 9 w 10"/>
                <a:gd name="T37" fmla="*/ 0 h 10"/>
                <a:gd name="T38" fmla="*/ 9 w 10"/>
                <a:gd name="T39" fmla="*/ 4 h 10"/>
                <a:gd name="T40" fmla="*/ 10 w 10"/>
                <a:gd name="T41" fmla="*/ 4 h 10"/>
                <a:gd name="T42" fmla="*/ 10 w 10"/>
                <a:gd name="T43" fmla="*/ 4 h 10"/>
                <a:gd name="T44" fmla="*/ 10 w 10"/>
                <a:gd name="T45" fmla="*/ 5 h 10"/>
                <a:gd name="T46" fmla="*/ 10 w 10"/>
                <a:gd name="T47" fmla="*/ 7 h 10"/>
                <a:gd name="T48" fmla="*/ 9 w 10"/>
                <a:gd name="T49" fmla="*/ 11 h 10"/>
                <a:gd name="T50" fmla="*/ 7 w 10"/>
                <a:gd name="T51" fmla="*/ 13 h 10"/>
                <a:gd name="T52" fmla="*/ 5 w 10"/>
                <a:gd name="T53" fmla="*/ 13 h 10"/>
                <a:gd name="T54" fmla="*/ 2 w 10"/>
                <a:gd name="T55" fmla="*/ 14 h 10"/>
                <a:gd name="T56" fmla="*/ 0 w 10"/>
                <a:gd name="T57" fmla="*/ 14 h 10"/>
                <a:gd name="T58" fmla="*/ 0 w 10"/>
                <a:gd name="T59" fmla="*/ 14 h 10"/>
                <a:gd name="T60" fmla="*/ 0 w 10"/>
                <a:gd name="T61" fmla="*/ 14 h 10"/>
                <a:gd name="T62" fmla="*/ 0 w 10"/>
                <a:gd name="T63" fmla="*/ 16 h 10"/>
                <a:gd name="T64" fmla="*/ 0 w 10"/>
                <a:gd name="T65" fmla="*/ 16 h 10"/>
                <a:gd name="T66" fmla="*/ 0 w 10"/>
                <a:gd name="T67" fmla="*/ 16 h 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" h="10">
                  <a:moveTo>
                    <a:pt x="0" y="9"/>
                  </a:moveTo>
                  <a:lnTo>
                    <a:pt x="0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06" name="Freeform 508">
              <a:extLst>
                <a:ext uri="{FF2B5EF4-FFF2-40B4-BE49-F238E27FC236}">
                  <a16:creationId xmlns:a16="http://schemas.microsoft.com/office/drawing/2014/main" id="{6C873705-156B-B547-A8B3-38D8AE35D93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83" y="1737"/>
              <a:ext cx="10" cy="10"/>
            </a:xfrm>
            <a:custGeom>
              <a:avLst/>
              <a:gdLst>
                <a:gd name="T0" fmla="*/ 0 w 6"/>
                <a:gd name="T1" fmla="*/ 8 h 6"/>
                <a:gd name="T2" fmla="*/ 0 w 6"/>
                <a:gd name="T3" fmla="*/ 10 h 6"/>
                <a:gd name="T4" fmla="*/ 2 w 6"/>
                <a:gd name="T5" fmla="*/ 8 h 6"/>
                <a:gd name="T6" fmla="*/ 3 w 6"/>
                <a:gd name="T7" fmla="*/ 8 h 6"/>
                <a:gd name="T8" fmla="*/ 5 w 6"/>
                <a:gd name="T9" fmla="*/ 7 h 6"/>
                <a:gd name="T10" fmla="*/ 5 w 6"/>
                <a:gd name="T11" fmla="*/ 5 h 6"/>
                <a:gd name="T12" fmla="*/ 7 w 6"/>
                <a:gd name="T13" fmla="*/ 5 h 6"/>
                <a:gd name="T14" fmla="*/ 7 w 6"/>
                <a:gd name="T15" fmla="*/ 3 h 6"/>
                <a:gd name="T16" fmla="*/ 8 w 6"/>
                <a:gd name="T17" fmla="*/ 3 h 6"/>
                <a:gd name="T18" fmla="*/ 8 w 6"/>
                <a:gd name="T19" fmla="*/ 2 h 6"/>
                <a:gd name="T20" fmla="*/ 8 w 6"/>
                <a:gd name="T21" fmla="*/ 0 h 6"/>
                <a:gd name="T22" fmla="*/ 10 w 6"/>
                <a:gd name="T23" fmla="*/ 0 h 6"/>
                <a:gd name="T24" fmla="*/ 10 w 6"/>
                <a:gd name="T25" fmla="*/ 0 h 6"/>
                <a:gd name="T26" fmla="*/ 10 w 6"/>
                <a:gd name="T27" fmla="*/ 0 h 6"/>
                <a:gd name="T28" fmla="*/ 8 w 6"/>
                <a:gd name="T29" fmla="*/ 0 h 6"/>
                <a:gd name="T30" fmla="*/ 8 w 6"/>
                <a:gd name="T31" fmla="*/ 0 h 6"/>
                <a:gd name="T32" fmla="*/ 8 w 6"/>
                <a:gd name="T33" fmla="*/ 0 h 6"/>
                <a:gd name="T34" fmla="*/ 7 w 6"/>
                <a:gd name="T35" fmla="*/ 0 h 6"/>
                <a:gd name="T36" fmla="*/ 7 w 6"/>
                <a:gd name="T37" fmla="*/ 2 h 6"/>
                <a:gd name="T38" fmla="*/ 5 w 6"/>
                <a:gd name="T39" fmla="*/ 2 h 6"/>
                <a:gd name="T40" fmla="*/ 5 w 6"/>
                <a:gd name="T41" fmla="*/ 3 h 6"/>
                <a:gd name="T42" fmla="*/ 3 w 6"/>
                <a:gd name="T43" fmla="*/ 3 h 6"/>
                <a:gd name="T44" fmla="*/ 3 w 6"/>
                <a:gd name="T45" fmla="*/ 5 h 6"/>
                <a:gd name="T46" fmla="*/ 3 w 6"/>
                <a:gd name="T47" fmla="*/ 7 h 6"/>
                <a:gd name="T48" fmla="*/ 2 w 6"/>
                <a:gd name="T49" fmla="*/ 7 h 6"/>
                <a:gd name="T50" fmla="*/ 2 w 6"/>
                <a:gd name="T51" fmla="*/ 8 h 6"/>
                <a:gd name="T52" fmla="*/ 0 w 6"/>
                <a:gd name="T53" fmla="*/ 8 h 6"/>
                <a:gd name="T54" fmla="*/ 0 w 6"/>
                <a:gd name="T55" fmla="*/ 8 h 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" h="6">
                  <a:moveTo>
                    <a:pt x="0" y="5"/>
                  </a:move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07" name="Freeform 509">
              <a:extLst>
                <a:ext uri="{FF2B5EF4-FFF2-40B4-BE49-F238E27FC236}">
                  <a16:creationId xmlns:a16="http://schemas.microsoft.com/office/drawing/2014/main" id="{D44A654B-ABB6-F446-AA98-7B828E24D46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937" y="1707"/>
              <a:ext cx="1" cy="13"/>
            </a:xfrm>
            <a:custGeom>
              <a:avLst/>
              <a:gdLst>
                <a:gd name="T0" fmla="*/ 0 w 1"/>
                <a:gd name="T1" fmla="*/ 13 h 7"/>
                <a:gd name="T2" fmla="*/ 0 w 1"/>
                <a:gd name="T3" fmla="*/ 11 h 7"/>
                <a:gd name="T4" fmla="*/ 1 w 1"/>
                <a:gd name="T5" fmla="*/ 11 h 7"/>
                <a:gd name="T6" fmla="*/ 1 w 1"/>
                <a:gd name="T7" fmla="*/ 9 h 7"/>
                <a:gd name="T8" fmla="*/ 1 w 1"/>
                <a:gd name="T9" fmla="*/ 7 h 7"/>
                <a:gd name="T10" fmla="*/ 0 w 1"/>
                <a:gd name="T11" fmla="*/ 6 h 7"/>
                <a:gd name="T12" fmla="*/ 1 w 1"/>
                <a:gd name="T13" fmla="*/ 6 h 7"/>
                <a:gd name="T14" fmla="*/ 1 w 1"/>
                <a:gd name="T15" fmla="*/ 4 h 7"/>
                <a:gd name="T16" fmla="*/ 0 w 1"/>
                <a:gd name="T17" fmla="*/ 4 h 7"/>
                <a:gd name="T18" fmla="*/ 1 w 1"/>
                <a:gd name="T19" fmla="*/ 4 h 7"/>
                <a:gd name="T20" fmla="*/ 0 w 1"/>
                <a:gd name="T21" fmla="*/ 4 h 7"/>
                <a:gd name="T22" fmla="*/ 0 w 1"/>
                <a:gd name="T23" fmla="*/ 2 h 7"/>
                <a:gd name="T24" fmla="*/ 1 w 1"/>
                <a:gd name="T25" fmla="*/ 2 h 7"/>
                <a:gd name="T26" fmla="*/ 0 w 1"/>
                <a:gd name="T27" fmla="*/ 2 h 7"/>
                <a:gd name="T28" fmla="*/ 1 w 1"/>
                <a:gd name="T29" fmla="*/ 0 h 7"/>
                <a:gd name="T30" fmla="*/ 1 w 1"/>
                <a:gd name="T31" fmla="*/ 2 h 7"/>
                <a:gd name="T32" fmla="*/ 1 w 1"/>
                <a:gd name="T33" fmla="*/ 4 h 7"/>
                <a:gd name="T34" fmla="*/ 1 w 1"/>
                <a:gd name="T35" fmla="*/ 6 h 7"/>
                <a:gd name="T36" fmla="*/ 1 w 1"/>
                <a:gd name="T37" fmla="*/ 7 h 7"/>
                <a:gd name="T38" fmla="*/ 1 w 1"/>
                <a:gd name="T39" fmla="*/ 9 h 7"/>
                <a:gd name="T40" fmla="*/ 1 w 1"/>
                <a:gd name="T41" fmla="*/ 11 h 7"/>
                <a:gd name="T42" fmla="*/ 1 w 1"/>
                <a:gd name="T43" fmla="*/ 13 h 7"/>
                <a:gd name="T44" fmla="*/ 0 w 1"/>
                <a:gd name="T45" fmla="*/ 13 h 7"/>
                <a:gd name="T46" fmla="*/ 0 w 1"/>
                <a:gd name="T47" fmla="*/ 13 h 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08" name="Freeform 510">
              <a:extLst>
                <a:ext uri="{FF2B5EF4-FFF2-40B4-BE49-F238E27FC236}">
                  <a16:creationId xmlns:a16="http://schemas.microsoft.com/office/drawing/2014/main" id="{189C1FB9-5B96-9549-A1D1-38839090576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79" y="1747"/>
              <a:ext cx="4" cy="4"/>
            </a:xfrm>
            <a:custGeom>
              <a:avLst/>
              <a:gdLst>
                <a:gd name="T0" fmla="*/ 0 w 2"/>
                <a:gd name="T1" fmla="*/ 4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4 w 2"/>
                <a:gd name="T9" fmla="*/ 0 h 2"/>
                <a:gd name="T10" fmla="*/ 4 w 2"/>
                <a:gd name="T11" fmla="*/ 2 h 2"/>
                <a:gd name="T12" fmla="*/ 2 w 2"/>
                <a:gd name="T13" fmla="*/ 2 h 2"/>
                <a:gd name="T14" fmla="*/ 0 w 2"/>
                <a:gd name="T15" fmla="*/ 4 h 2"/>
                <a:gd name="T16" fmla="*/ 0 w 2"/>
                <a:gd name="T17" fmla="*/ 4 h 2"/>
                <a:gd name="T18" fmla="*/ 0 w 2"/>
                <a:gd name="T19" fmla="*/ 4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09" name="Freeform 511">
              <a:extLst>
                <a:ext uri="{FF2B5EF4-FFF2-40B4-BE49-F238E27FC236}">
                  <a16:creationId xmlns:a16="http://schemas.microsoft.com/office/drawing/2014/main" id="{F1BE5C59-BF95-D74E-9CF2-FE502A21276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927" y="174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10" name="Freeform 512">
              <a:extLst>
                <a:ext uri="{FF2B5EF4-FFF2-40B4-BE49-F238E27FC236}">
                  <a16:creationId xmlns:a16="http://schemas.microsoft.com/office/drawing/2014/main" id="{8925F793-3325-F44A-8F16-460B0ECB7C4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75" y="1751"/>
              <a:ext cx="4" cy="1"/>
            </a:xfrm>
            <a:custGeom>
              <a:avLst/>
              <a:gdLst>
                <a:gd name="T0" fmla="*/ 0 w 2"/>
                <a:gd name="T1" fmla="*/ 1 h 1"/>
                <a:gd name="T2" fmla="*/ 4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0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11" name="Freeform 513">
              <a:extLst>
                <a:ext uri="{FF2B5EF4-FFF2-40B4-BE49-F238E27FC236}">
                  <a16:creationId xmlns:a16="http://schemas.microsoft.com/office/drawing/2014/main" id="{0F1E7738-04FB-AA4F-948C-68EB69A86BE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79" y="1730"/>
              <a:ext cx="1" cy="3"/>
            </a:xfrm>
            <a:custGeom>
              <a:avLst/>
              <a:gdLst>
                <a:gd name="T0" fmla="*/ 0 w 1"/>
                <a:gd name="T1" fmla="*/ 3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3 h 2"/>
                <a:gd name="T8" fmla="*/ 1 w 1"/>
                <a:gd name="T9" fmla="*/ 3 h 2"/>
                <a:gd name="T10" fmla="*/ 0 w 1"/>
                <a:gd name="T11" fmla="*/ 3 h 2"/>
                <a:gd name="T12" fmla="*/ 0 w 1"/>
                <a:gd name="T13" fmla="*/ 3 h 2"/>
                <a:gd name="T14" fmla="*/ 0 w 1"/>
                <a:gd name="T15" fmla="*/ 3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12" name="Freeform 514">
              <a:extLst>
                <a:ext uri="{FF2B5EF4-FFF2-40B4-BE49-F238E27FC236}">
                  <a16:creationId xmlns:a16="http://schemas.microsoft.com/office/drawing/2014/main" id="{8B40E763-0273-534D-9E41-F65958BE879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89" y="1764"/>
              <a:ext cx="3" cy="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3 h 1"/>
                <a:gd name="T4" fmla="*/ 3 w 1"/>
                <a:gd name="T5" fmla="*/ 3 h 1"/>
                <a:gd name="T6" fmla="*/ 3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13" name="Freeform 515">
              <a:extLst>
                <a:ext uri="{FF2B5EF4-FFF2-40B4-BE49-F238E27FC236}">
                  <a16:creationId xmlns:a16="http://schemas.microsoft.com/office/drawing/2014/main" id="{3BA92444-119B-A34E-AC70-FEF5626ECE6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923" y="1746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1 w 1"/>
                <a:gd name="T4" fmla="*/ 0 w 1"/>
                <a:gd name="T5" fmla="*/ 0 w 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14" name="Freeform 516">
              <a:extLst>
                <a:ext uri="{FF2B5EF4-FFF2-40B4-BE49-F238E27FC236}">
                  <a16:creationId xmlns:a16="http://schemas.microsoft.com/office/drawing/2014/main" id="{BCA03056-4F81-C846-82AC-1A815691752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49" y="1663"/>
              <a:ext cx="1" cy="4"/>
            </a:xfrm>
            <a:custGeom>
              <a:avLst/>
              <a:gdLst>
                <a:gd name="T0" fmla="*/ 0 w 1"/>
                <a:gd name="T1" fmla="*/ 4 h 2"/>
                <a:gd name="T2" fmla="*/ 1 w 1"/>
                <a:gd name="T3" fmla="*/ 4 h 2"/>
                <a:gd name="T4" fmla="*/ 1 w 1"/>
                <a:gd name="T5" fmla="*/ 2 h 2"/>
                <a:gd name="T6" fmla="*/ 1 w 1"/>
                <a:gd name="T7" fmla="*/ 0 h 2"/>
                <a:gd name="T8" fmla="*/ 1 w 1"/>
                <a:gd name="T9" fmla="*/ 2 h 2"/>
                <a:gd name="T10" fmla="*/ 0 w 1"/>
                <a:gd name="T11" fmla="*/ 2 h 2"/>
                <a:gd name="T12" fmla="*/ 0 w 1"/>
                <a:gd name="T13" fmla="*/ 4 h 2"/>
                <a:gd name="T14" fmla="*/ 0 w 1"/>
                <a:gd name="T15" fmla="*/ 4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15" name="Freeform 517">
              <a:extLst>
                <a:ext uri="{FF2B5EF4-FFF2-40B4-BE49-F238E27FC236}">
                  <a16:creationId xmlns:a16="http://schemas.microsoft.com/office/drawing/2014/main" id="{FC67A05B-ECA8-A34D-88F5-C029CC9AD79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53" y="1667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16" name="Freeform 518">
              <a:extLst>
                <a:ext uri="{FF2B5EF4-FFF2-40B4-BE49-F238E27FC236}">
                  <a16:creationId xmlns:a16="http://schemas.microsoft.com/office/drawing/2014/main" id="{2436551F-23F7-004B-8D6F-BB30BCFA2F2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54" y="1661"/>
              <a:ext cx="1" cy="2"/>
            </a:xfrm>
            <a:custGeom>
              <a:avLst/>
              <a:gdLst>
                <a:gd name="T0" fmla="*/ 0 w 1"/>
                <a:gd name="T1" fmla="*/ 2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2 h 1"/>
                <a:gd name="T10" fmla="*/ 0 w 1"/>
                <a:gd name="T11" fmla="*/ 2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17" name="Freeform 519">
              <a:extLst>
                <a:ext uri="{FF2B5EF4-FFF2-40B4-BE49-F238E27FC236}">
                  <a16:creationId xmlns:a16="http://schemas.microsoft.com/office/drawing/2014/main" id="{BD97ADCE-C9A3-3746-9A52-5F4F78192F8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45" y="1667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18" name="Freeform 520">
              <a:extLst>
                <a:ext uri="{FF2B5EF4-FFF2-40B4-BE49-F238E27FC236}">
                  <a16:creationId xmlns:a16="http://schemas.microsoft.com/office/drawing/2014/main" id="{6A1AE439-8BA8-BE46-8BFA-99D61297983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928" y="1748"/>
              <a:ext cx="4" cy="0"/>
            </a:xfrm>
            <a:custGeom>
              <a:avLst/>
              <a:gdLst>
                <a:gd name="T0" fmla="*/ 0 w 2"/>
                <a:gd name="T1" fmla="*/ 4 w 2"/>
                <a:gd name="T2" fmla="*/ 0 w 2"/>
                <a:gd name="T3" fmla="*/ 0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19" name="Freeform 521">
              <a:extLst>
                <a:ext uri="{FF2B5EF4-FFF2-40B4-BE49-F238E27FC236}">
                  <a16:creationId xmlns:a16="http://schemas.microsoft.com/office/drawing/2014/main" id="{CD8335BF-C8CD-1F48-A2B4-564B2A2E15B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75" y="1747"/>
              <a:ext cx="4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0 w 2"/>
                <a:gd name="T5" fmla="*/ 0 h 1"/>
                <a:gd name="T6" fmla="*/ 4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20" name="Freeform 522">
              <a:extLst>
                <a:ext uri="{FF2B5EF4-FFF2-40B4-BE49-F238E27FC236}">
                  <a16:creationId xmlns:a16="http://schemas.microsoft.com/office/drawing/2014/main" id="{141D7ABE-0EF0-0040-8E16-D664489CA7D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54" y="1638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21" name="Freeform 523">
              <a:extLst>
                <a:ext uri="{FF2B5EF4-FFF2-40B4-BE49-F238E27FC236}">
                  <a16:creationId xmlns:a16="http://schemas.microsoft.com/office/drawing/2014/main" id="{0F7AE8FE-E189-E146-B14B-BD6BFEF9D3B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47" y="1664"/>
              <a:ext cx="2" cy="3"/>
            </a:xfrm>
            <a:custGeom>
              <a:avLst/>
              <a:gdLst>
                <a:gd name="T0" fmla="*/ 0 w 1"/>
                <a:gd name="T1" fmla="*/ 0 h 1"/>
                <a:gd name="T2" fmla="*/ 2 w 1"/>
                <a:gd name="T3" fmla="*/ 0 h 1"/>
                <a:gd name="T4" fmla="*/ 2 w 1"/>
                <a:gd name="T5" fmla="*/ 3 h 1"/>
                <a:gd name="T6" fmla="*/ 0 w 1"/>
                <a:gd name="T7" fmla="*/ 3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22" name="Freeform 524">
              <a:extLst>
                <a:ext uri="{FF2B5EF4-FFF2-40B4-BE49-F238E27FC236}">
                  <a16:creationId xmlns:a16="http://schemas.microsoft.com/office/drawing/2014/main" id="{05D25A14-BA94-864D-82E9-435EA0160D3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55" y="1638"/>
              <a:ext cx="3" cy="4"/>
            </a:xfrm>
            <a:custGeom>
              <a:avLst/>
              <a:gdLst>
                <a:gd name="T0" fmla="*/ 0 w 1"/>
                <a:gd name="T1" fmla="*/ 0 h 2"/>
                <a:gd name="T2" fmla="*/ 3 w 1"/>
                <a:gd name="T3" fmla="*/ 0 h 2"/>
                <a:gd name="T4" fmla="*/ 3 w 1"/>
                <a:gd name="T5" fmla="*/ 4 h 2"/>
                <a:gd name="T6" fmla="*/ 0 w 1"/>
                <a:gd name="T7" fmla="*/ 4 h 2"/>
                <a:gd name="T8" fmla="*/ 0 w 1"/>
                <a:gd name="T9" fmla="*/ 0 h 2"/>
                <a:gd name="T10" fmla="*/ 0 w 1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23" name="Freeform 525">
              <a:extLst>
                <a:ext uri="{FF2B5EF4-FFF2-40B4-BE49-F238E27FC236}">
                  <a16:creationId xmlns:a16="http://schemas.microsoft.com/office/drawing/2014/main" id="{9546F014-F3D5-9C4E-8999-8E5C6158C68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54" y="1668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24" name="Freeform 526">
              <a:extLst>
                <a:ext uri="{FF2B5EF4-FFF2-40B4-BE49-F238E27FC236}">
                  <a16:creationId xmlns:a16="http://schemas.microsoft.com/office/drawing/2014/main" id="{C59BED87-BA19-8045-9F67-7077749CBE6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54" y="1642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25" name="Freeform 527">
              <a:extLst>
                <a:ext uri="{FF2B5EF4-FFF2-40B4-BE49-F238E27FC236}">
                  <a16:creationId xmlns:a16="http://schemas.microsoft.com/office/drawing/2014/main" id="{A25F3219-1DD2-D640-9995-491F93350BB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50" y="1664"/>
              <a:ext cx="0" cy="3"/>
            </a:xfrm>
            <a:custGeom>
              <a:avLst/>
              <a:gdLst>
                <a:gd name="T0" fmla="*/ 3 h 1"/>
                <a:gd name="T1" fmla="*/ 0 h 1"/>
                <a:gd name="T2" fmla="*/ 3 h 1"/>
                <a:gd name="T3" fmla="*/ 3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26" name="Freeform 528">
              <a:extLst>
                <a:ext uri="{FF2B5EF4-FFF2-40B4-BE49-F238E27FC236}">
                  <a16:creationId xmlns:a16="http://schemas.microsoft.com/office/drawing/2014/main" id="{97B17A57-36EC-0D47-8D91-774888DFFE8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50" y="1663"/>
              <a:ext cx="3" cy="1"/>
            </a:xfrm>
            <a:custGeom>
              <a:avLst/>
              <a:gdLst>
                <a:gd name="T0" fmla="*/ 0 w 1"/>
                <a:gd name="T1" fmla="*/ 1 h 1"/>
                <a:gd name="T2" fmla="*/ 3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27" name="Freeform 529">
              <a:extLst>
                <a:ext uri="{FF2B5EF4-FFF2-40B4-BE49-F238E27FC236}">
                  <a16:creationId xmlns:a16="http://schemas.microsoft.com/office/drawing/2014/main" id="{AE406EDF-4535-0A4D-B2E9-39ACFBE15EA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88" y="1737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28" name="Freeform 530">
              <a:extLst>
                <a:ext uri="{FF2B5EF4-FFF2-40B4-BE49-F238E27FC236}">
                  <a16:creationId xmlns:a16="http://schemas.microsoft.com/office/drawing/2014/main" id="{82F8454D-4467-4A44-B587-083C45B268A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79" y="174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29" name="Freeform 531">
              <a:extLst>
                <a:ext uri="{FF2B5EF4-FFF2-40B4-BE49-F238E27FC236}">
                  <a16:creationId xmlns:a16="http://schemas.microsoft.com/office/drawing/2014/main" id="{EB3F80DA-0684-AC42-9BF5-1F322A4BAE3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84" y="1722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30" name="Freeform 532">
              <a:extLst>
                <a:ext uri="{FF2B5EF4-FFF2-40B4-BE49-F238E27FC236}">
                  <a16:creationId xmlns:a16="http://schemas.microsoft.com/office/drawing/2014/main" id="{45612D67-91AB-2B40-B0C3-3C54D86D796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01" y="2015"/>
              <a:ext cx="354" cy="179"/>
            </a:xfrm>
            <a:custGeom>
              <a:avLst/>
              <a:gdLst>
                <a:gd name="T0" fmla="*/ 5 w 201"/>
                <a:gd name="T1" fmla="*/ 59 h 104"/>
                <a:gd name="T2" fmla="*/ 92 w 201"/>
                <a:gd name="T3" fmla="*/ 41 h 104"/>
                <a:gd name="T4" fmla="*/ 181 w 201"/>
                <a:gd name="T5" fmla="*/ 22 h 104"/>
                <a:gd name="T6" fmla="*/ 211 w 201"/>
                <a:gd name="T7" fmla="*/ 12 h 104"/>
                <a:gd name="T8" fmla="*/ 255 w 201"/>
                <a:gd name="T9" fmla="*/ 3 h 104"/>
                <a:gd name="T10" fmla="*/ 284 w 201"/>
                <a:gd name="T11" fmla="*/ 40 h 104"/>
                <a:gd name="T12" fmla="*/ 299 w 201"/>
                <a:gd name="T13" fmla="*/ 100 h 104"/>
                <a:gd name="T14" fmla="*/ 321 w 201"/>
                <a:gd name="T15" fmla="*/ 119 h 104"/>
                <a:gd name="T16" fmla="*/ 354 w 201"/>
                <a:gd name="T17" fmla="*/ 119 h 104"/>
                <a:gd name="T18" fmla="*/ 338 w 201"/>
                <a:gd name="T19" fmla="*/ 160 h 104"/>
                <a:gd name="T20" fmla="*/ 310 w 201"/>
                <a:gd name="T21" fmla="*/ 170 h 104"/>
                <a:gd name="T22" fmla="*/ 301 w 201"/>
                <a:gd name="T23" fmla="*/ 176 h 104"/>
                <a:gd name="T24" fmla="*/ 305 w 201"/>
                <a:gd name="T25" fmla="*/ 164 h 104"/>
                <a:gd name="T26" fmla="*/ 298 w 201"/>
                <a:gd name="T27" fmla="*/ 157 h 104"/>
                <a:gd name="T28" fmla="*/ 301 w 201"/>
                <a:gd name="T29" fmla="*/ 148 h 104"/>
                <a:gd name="T30" fmla="*/ 287 w 201"/>
                <a:gd name="T31" fmla="*/ 145 h 104"/>
                <a:gd name="T32" fmla="*/ 275 w 201"/>
                <a:gd name="T33" fmla="*/ 151 h 104"/>
                <a:gd name="T34" fmla="*/ 259 w 201"/>
                <a:gd name="T35" fmla="*/ 129 h 104"/>
                <a:gd name="T36" fmla="*/ 259 w 201"/>
                <a:gd name="T37" fmla="*/ 122 h 104"/>
                <a:gd name="T38" fmla="*/ 266 w 201"/>
                <a:gd name="T39" fmla="*/ 115 h 104"/>
                <a:gd name="T40" fmla="*/ 271 w 201"/>
                <a:gd name="T41" fmla="*/ 112 h 104"/>
                <a:gd name="T42" fmla="*/ 261 w 201"/>
                <a:gd name="T43" fmla="*/ 107 h 104"/>
                <a:gd name="T44" fmla="*/ 252 w 201"/>
                <a:gd name="T45" fmla="*/ 112 h 104"/>
                <a:gd name="T46" fmla="*/ 252 w 201"/>
                <a:gd name="T47" fmla="*/ 96 h 104"/>
                <a:gd name="T48" fmla="*/ 257 w 201"/>
                <a:gd name="T49" fmla="*/ 86 h 104"/>
                <a:gd name="T50" fmla="*/ 259 w 201"/>
                <a:gd name="T51" fmla="*/ 67 h 104"/>
                <a:gd name="T52" fmla="*/ 248 w 201"/>
                <a:gd name="T53" fmla="*/ 67 h 104"/>
                <a:gd name="T54" fmla="*/ 252 w 201"/>
                <a:gd name="T55" fmla="*/ 45 h 104"/>
                <a:gd name="T56" fmla="*/ 262 w 201"/>
                <a:gd name="T57" fmla="*/ 33 h 104"/>
                <a:gd name="T58" fmla="*/ 257 w 201"/>
                <a:gd name="T59" fmla="*/ 22 h 104"/>
                <a:gd name="T60" fmla="*/ 248 w 201"/>
                <a:gd name="T61" fmla="*/ 43 h 104"/>
                <a:gd name="T62" fmla="*/ 238 w 201"/>
                <a:gd name="T63" fmla="*/ 48 h 104"/>
                <a:gd name="T64" fmla="*/ 225 w 201"/>
                <a:gd name="T65" fmla="*/ 59 h 104"/>
                <a:gd name="T66" fmla="*/ 241 w 201"/>
                <a:gd name="T67" fmla="*/ 79 h 104"/>
                <a:gd name="T68" fmla="*/ 238 w 201"/>
                <a:gd name="T69" fmla="*/ 98 h 104"/>
                <a:gd name="T70" fmla="*/ 243 w 201"/>
                <a:gd name="T71" fmla="*/ 126 h 104"/>
                <a:gd name="T72" fmla="*/ 254 w 201"/>
                <a:gd name="T73" fmla="*/ 150 h 104"/>
                <a:gd name="T74" fmla="*/ 264 w 201"/>
                <a:gd name="T75" fmla="*/ 164 h 104"/>
                <a:gd name="T76" fmla="*/ 259 w 201"/>
                <a:gd name="T77" fmla="*/ 167 h 104"/>
                <a:gd name="T78" fmla="*/ 245 w 201"/>
                <a:gd name="T79" fmla="*/ 164 h 104"/>
                <a:gd name="T80" fmla="*/ 227 w 201"/>
                <a:gd name="T81" fmla="*/ 160 h 104"/>
                <a:gd name="T82" fmla="*/ 218 w 201"/>
                <a:gd name="T83" fmla="*/ 160 h 104"/>
                <a:gd name="T84" fmla="*/ 206 w 201"/>
                <a:gd name="T85" fmla="*/ 145 h 104"/>
                <a:gd name="T86" fmla="*/ 199 w 201"/>
                <a:gd name="T87" fmla="*/ 155 h 104"/>
                <a:gd name="T88" fmla="*/ 187 w 201"/>
                <a:gd name="T89" fmla="*/ 145 h 104"/>
                <a:gd name="T90" fmla="*/ 199 w 201"/>
                <a:gd name="T91" fmla="*/ 124 h 104"/>
                <a:gd name="T92" fmla="*/ 197 w 201"/>
                <a:gd name="T93" fmla="*/ 95 h 104"/>
                <a:gd name="T94" fmla="*/ 171 w 201"/>
                <a:gd name="T95" fmla="*/ 91 h 104"/>
                <a:gd name="T96" fmla="*/ 159 w 201"/>
                <a:gd name="T97" fmla="*/ 81 h 104"/>
                <a:gd name="T98" fmla="*/ 137 w 201"/>
                <a:gd name="T99" fmla="*/ 72 h 104"/>
                <a:gd name="T100" fmla="*/ 130 w 201"/>
                <a:gd name="T101" fmla="*/ 55 h 104"/>
                <a:gd name="T102" fmla="*/ 125 w 201"/>
                <a:gd name="T103" fmla="*/ 48 h 104"/>
                <a:gd name="T104" fmla="*/ 109 w 201"/>
                <a:gd name="T105" fmla="*/ 48 h 104"/>
                <a:gd name="T106" fmla="*/ 92 w 201"/>
                <a:gd name="T107" fmla="*/ 52 h 104"/>
                <a:gd name="T108" fmla="*/ 81 w 201"/>
                <a:gd name="T109" fmla="*/ 59 h 104"/>
                <a:gd name="T110" fmla="*/ 70 w 201"/>
                <a:gd name="T111" fmla="*/ 67 h 104"/>
                <a:gd name="T112" fmla="*/ 55 w 201"/>
                <a:gd name="T113" fmla="*/ 60 h 104"/>
                <a:gd name="T114" fmla="*/ 51 w 201"/>
                <a:gd name="T115" fmla="*/ 67 h 104"/>
                <a:gd name="T116" fmla="*/ 39 w 201"/>
                <a:gd name="T117" fmla="*/ 77 h 104"/>
                <a:gd name="T118" fmla="*/ 26 w 201"/>
                <a:gd name="T119" fmla="*/ 88 h 104"/>
                <a:gd name="T120" fmla="*/ 18 w 201"/>
                <a:gd name="T121" fmla="*/ 102 h 1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1" h="104">
                  <a:moveTo>
                    <a:pt x="5" y="60"/>
                  </a:moveTo>
                  <a:lnTo>
                    <a:pt x="3" y="60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3" y="52"/>
                  </a:lnTo>
                  <a:lnTo>
                    <a:pt x="3" y="51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3" y="34"/>
                  </a:lnTo>
                  <a:lnTo>
                    <a:pt x="11" y="33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23" y="30"/>
                  </a:lnTo>
                  <a:lnTo>
                    <a:pt x="26" y="29"/>
                  </a:lnTo>
                  <a:lnTo>
                    <a:pt x="28" y="29"/>
                  </a:lnTo>
                  <a:lnTo>
                    <a:pt x="35" y="27"/>
                  </a:lnTo>
                  <a:lnTo>
                    <a:pt x="38" y="27"/>
                  </a:lnTo>
                  <a:lnTo>
                    <a:pt x="39" y="26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9" y="24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7" y="22"/>
                  </a:lnTo>
                  <a:lnTo>
                    <a:pt x="59" y="22"/>
                  </a:lnTo>
                  <a:lnTo>
                    <a:pt x="60" y="22"/>
                  </a:lnTo>
                  <a:lnTo>
                    <a:pt x="61" y="22"/>
                  </a:lnTo>
                  <a:lnTo>
                    <a:pt x="66" y="20"/>
                  </a:lnTo>
                  <a:lnTo>
                    <a:pt x="67" y="20"/>
                  </a:lnTo>
                  <a:lnTo>
                    <a:pt x="70" y="19"/>
                  </a:lnTo>
                  <a:lnTo>
                    <a:pt x="73" y="19"/>
                  </a:lnTo>
                  <a:lnTo>
                    <a:pt x="75" y="18"/>
                  </a:lnTo>
                  <a:lnTo>
                    <a:pt x="80" y="17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4" y="16"/>
                  </a:lnTo>
                  <a:lnTo>
                    <a:pt x="91" y="15"/>
                  </a:lnTo>
                  <a:lnTo>
                    <a:pt x="93" y="14"/>
                  </a:lnTo>
                  <a:lnTo>
                    <a:pt x="94" y="14"/>
                  </a:lnTo>
                  <a:lnTo>
                    <a:pt x="101" y="13"/>
                  </a:lnTo>
                  <a:lnTo>
                    <a:pt x="103" y="13"/>
                  </a:lnTo>
                  <a:lnTo>
                    <a:pt x="103" y="11"/>
                  </a:lnTo>
                  <a:lnTo>
                    <a:pt x="104" y="11"/>
                  </a:lnTo>
                  <a:lnTo>
                    <a:pt x="105" y="11"/>
                  </a:lnTo>
                  <a:lnTo>
                    <a:pt x="106" y="11"/>
                  </a:lnTo>
                  <a:lnTo>
                    <a:pt x="107" y="11"/>
                  </a:lnTo>
                  <a:lnTo>
                    <a:pt x="108" y="11"/>
                  </a:lnTo>
                  <a:lnTo>
                    <a:pt x="109" y="11"/>
                  </a:lnTo>
                  <a:lnTo>
                    <a:pt x="110" y="11"/>
                  </a:lnTo>
                  <a:lnTo>
                    <a:pt x="111" y="11"/>
                  </a:lnTo>
                  <a:lnTo>
                    <a:pt x="112" y="11"/>
                  </a:lnTo>
                  <a:lnTo>
                    <a:pt x="112" y="9"/>
                  </a:lnTo>
                  <a:lnTo>
                    <a:pt x="113" y="9"/>
                  </a:lnTo>
                  <a:lnTo>
                    <a:pt x="114" y="9"/>
                  </a:lnTo>
                  <a:lnTo>
                    <a:pt x="115" y="9"/>
                  </a:lnTo>
                  <a:lnTo>
                    <a:pt x="118" y="9"/>
                  </a:lnTo>
                  <a:lnTo>
                    <a:pt x="119" y="9"/>
                  </a:lnTo>
                  <a:lnTo>
                    <a:pt x="120" y="9"/>
                  </a:lnTo>
                  <a:lnTo>
                    <a:pt x="120" y="7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6" y="7"/>
                  </a:lnTo>
                  <a:lnTo>
                    <a:pt x="128" y="7"/>
                  </a:lnTo>
                  <a:lnTo>
                    <a:pt x="128" y="6"/>
                  </a:lnTo>
                  <a:lnTo>
                    <a:pt x="129" y="6"/>
                  </a:lnTo>
                  <a:lnTo>
                    <a:pt x="134" y="5"/>
                  </a:lnTo>
                  <a:lnTo>
                    <a:pt x="135" y="5"/>
                  </a:lnTo>
                  <a:lnTo>
                    <a:pt x="135" y="4"/>
                  </a:lnTo>
                  <a:lnTo>
                    <a:pt x="136" y="4"/>
                  </a:lnTo>
                  <a:lnTo>
                    <a:pt x="137" y="4"/>
                  </a:lnTo>
                  <a:lnTo>
                    <a:pt x="138" y="4"/>
                  </a:lnTo>
                  <a:lnTo>
                    <a:pt x="139" y="4"/>
                  </a:lnTo>
                  <a:lnTo>
                    <a:pt x="140" y="4"/>
                  </a:lnTo>
                  <a:lnTo>
                    <a:pt x="140" y="3"/>
                  </a:lnTo>
                  <a:lnTo>
                    <a:pt x="143" y="3"/>
                  </a:lnTo>
                  <a:lnTo>
                    <a:pt x="144" y="2"/>
                  </a:lnTo>
                  <a:lnTo>
                    <a:pt x="145" y="2"/>
                  </a:lnTo>
                  <a:lnTo>
                    <a:pt x="147" y="2"/>
                  </a:lnTo>
                  <a:lnTo>
                    <a:pt x="148" y="1"/>
                  </a:lnTo>
                  <a:lnTo>
                    <a:pt x="149" y="1"/>
                  </a:lnTo>
                  <a:lnTo>
                    <a:pt x="150" y="1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4" y="1"/>
                  </a:lnTo>
                  <a:lnTo>
                    <a:pt x="154" y="2"/>
                  </a:lnTo>
                  <a:lnTo>
                    <a:pt x="154" y="3"/>
                  </a:lnTo>
                  <a:lnTo>
                    <a:pt x="154" y="4"/>
                  </a:lnTo>
                  <a:lnTo>
                    <a:pt x="155" y="5"/>
                  </a:lnTo>
                  <a:lnTo>
                    <a:pt x="155" y="6"/>
                  </a:lnTo>
                  <a:lnTo>
                    <a:pt x="156" y="9"/>
                  </a:lnTo>
                  <a:lnTo>
                    <a:pt x="159" y="19"/>
                  </a:lnTo>
                  <a:lnTo>
                    <a:pt x="159" y="20"/>
                  </a:lnTo>
                  <a:lnTo>
                    <a:pt x="160" y="21"/>
                  </a:lnTo>
                  <a:lnTo>
                    <a:pt x="160" y="22"/>
                  </a:lnTo>
                  <a:lnTo>
                    <a:pt x="161" y="23"/>
                  </a:lnTo>
                  <a:lnTo>
                    <a:pt x="161" y="24"/>
                  </a:lnTo>
                  <a:lnTo>
                    <a:pt x="161" y="25"/>
                  </a:lnTo>
                  <a:lnTo>
                    <a:pt x="161" y="26"/>
                  </a:lnTo>
                  <a:lnTo>
                    <a:pt x="161" y="27"/>
                  </a:lnTo>
                  <a:lnTo>
                    <a:pt x="163" y="31"/>
                  </a:lnTo>
                  <a:lnTo>
                    <a:pt x="163" y="33"/>
                  </a:lnTo>
                  <a:lnTo>
                    <a:pt x="163" y="34"/>
                  </a:lnTo>
                  <a:lnTo>
                    <a:pt x="163" y="35"/>
                  </a:lnTo>
                  <a:lnTo>
                    <a:pt x="164" y="39"/>
                  </a:lnTo>
                  <a:lnTo>
                    <a:pt x="165" y="39"/>
                  </a:lnTo>
                  <a:lnTo>
                    <a:pt x="165" y="41"/>
                  </a:lnTo>
                  <a:lnTo>
                    <a:pt x="166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7" y="48"/>
                  </a:lnTo>
                  <a:lnTo>
                    <a:pt x="168" y="49"/>
                  </a:lnTo>
                  <a:lnTo>
                    <a:pt x="168" y="50"/>
                  </a:lnTo>
                  <a:lnTo>
                    <a:pt x="170" y="58"/>
                  </a:lnTo>
                  <a:lnTo>
                    <a:pt x="171" y="60"/>
                  </a:lnTo>
                  <a:lnTo>
                    <a:pt x="171" y="61"/>
                  </a:lnTo>
                  <a:lnTo>
                    <a:pt x="171" y="62"/>
                  </a:lnTo>
                  <a:lnTo>
                    <a:pt x="171" y="63"/>
                  </a:lnTo>
                  <a:lnTo>
                    <a:pt x="173" y="65"/>
                  </a:lnTo>
                  <a:lnTo>
                    <a:pt x="173" y="67"/>
                  </a:lnTo>
                  <a:lnTo>
                    <a:pt x="173" y="69"/>
                  </a:lnTo>
                  <a:lnTo>
                    <a:pt x="173" y="70"/>
                  </a:lnTo>
                  <a:lnTo>
                    <a:pt x="174" y="70"/>
                  </a:lnTo>
                  <a:lnTo>
                    <a:pt x="175" y="70"/>
                  </a:lnTo>
                  <a:lnTo>
                    <a:pt x="176" y="70"/>
                  </a:lnTo>
                  <a:lnTo>
                    <a:pt x="177" y="70"/>
                  </a:lnTo>
                  <a:lnTo>
                    <a:pt x="178" y="70"/>
                  </a:lnTo>
                  <a:lnTo>
                    <a:pt x="178" y="69"/>
                  </a:lnTo>
                  <a:lnTo>
                    <a:pt x="180" y="69"/>
                  </a:lnTo>
                  <a:lnTo>
                    <a:pt x="182" y="69"/>
                  </a:lnTo>
                  <a:lnTo>
                    <a:pt x="185" y="69"/>
                  </a:lnTo>
                  <a:lnTo>
                    <a:pt x="186" y="69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3" y="67"/>
                  </a:lnTo>
                  <a:lnTo>
                    <a:pt x="194" y="67"/>
                  </a:lnTo>
                  <a:lnTo>
                    <a:pt x="195" y="65"/>
                  </a:lnTo>
                  <a:lnTo>
                    <a:pt x="196" y="65"/>
                  </a:lnTo>
                  <a:lnTo>
                    <a:pt x="197" y="65"/>
                  </a:lnTo>
                  <a:lnTo>
                    <a:pt x="198" y="65"/>
                  </a:lnTo>
                  <a:lnTo>
                    <a:pt x="200" y="65"/>
                  </a:lnTo>
                  <a:lnTo>
                    <a:pt x="201" y="65"/>
                  </a:lnTo>
                  <a:lnTo>
                    <a:pt x="201" y="67"/>
                  </a:lnTo>
                  <a:lnTo>
                    <a:pt x="201" y="69"/>
                  </a:lnTo>
                  <a:lnTo>
                    <a:pt x="201" y="71"/>
                  </a:lnTo>
                  <a:lnTo>
                    <a:pt x="201" y="72"/>
                  </a:lnTo>
                  <a:lnTo>
                    <a:pt x="200" y="72"/>
                  </a:lnTo>
                  <a:lnTo>
                    <a:pt x="200" y="73"/>
                  </a:lnTo>
                  <a:lnTo>
                    <a:pt x="200" y="75"/>
                  </a:lnTo>
                  <a:lnTo>
                    <a:pt x="200" y="76"/>
                  </a:lnTo>
                  <a:lnTo>
                    <a:pt x="200" y="78"/>
                  </a:lnTo>
                  <a:lnTo>
                    <a:pt x="200" y="81"/>
                  </a:lnTo>
                  <a:lnTo>
                    <a:pt x="200" y="83"/>
                  </a:lnTo>
                  <a:lnTo>
                    <a:pt x="200" y="84"/>
                  </a:lnTo>
                  <a:lnTo>
                    <a:pt x="200" y="85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198" y="88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8" y="91"/>
                  </a:lnTo>
                  <a:lnTo>
                    <a:pt x="192" y="93"/>
                  </a:lnTo>
                  <a:lnTo>
                    <a:pt x="190" y="93"/>
                  </a:lnTo>
                  <a:lnTo>
                    <a:pt x="188" y="95"/>
                  </a:lnTo>
                  <a:lnTo>
                    <a:pt x="186" y="95"/>
                  </a:lnTo>
                  <a:lnTo>
                    <a:pt x="185" y="95"/>
                  </a:lnTo>
                  <a:lnTo>
                    <a:pt x="183" y="97"/>
                  </a:lnTo>
                  <a:lnTo>
                    <a:pt x="182" y="97"/>
                  </a:lnTo>
                  <a:lnTo>
                    <a:pt x="182" y="98"/>
                  </a:lnTo>
                  <a:lnTo>
                    <a:pt x="181" y="98"/>
                  </a:lnTo>
                  <a:lnTo>
                    <a:pt x="181" y="99"/>
                  </a:lnTo>
                  <a:lnTo>
                    <a:pt x="180" y="98"/>
                  </a:lnTo>
                  <a:lnTo>
                    <a:pt x="180" y="99"/>
                  </a:lnTo>
                  <a:lnTo>
                    <a:pt x="180" y="98"/>
                  </a:lnTo>
                  <a:lnTo>
                    <a:pt x="178" y="98"/>
                  </a:lnTo>
                  <a:lnTo>
                    <a:pt x="178" y="99"/>
                  </a:lnTo>
                  <a:lnTo>
                    <a:pt x="176" y="99"/>
                  </a:lnTo>
                  <a:lnTo>
                    <a:pt x="176" y="100"/>
                  </a:lnTo>
                  <a:lnTo>
                    <a:pt x="175" y="100"/>
                  </a:lnTo>
                  <a:lnTo>
                    <a:pt x="175" y="101"/>
                  </a:lnTo>
                  <a:lnTo>
                    <a:pt x="175" y="100"/>
                  </a:lnTo>
                  <a:lnTo>
                    <a:pt x="175" y="101"/>
                  </a:lnTo>
                  <a:lnTo>
                    <a:pt x="175" y="100"/>
                  </a:lnTo>
                  <a:lnTo>
                    <a:pt x="175" y="101"/>
                  </a:lnTo>
                  <a:lnTo>
                    <a:pt x="175" y="100"/>
                  </a:lnTo>
                  <a:lnTo>
                    <a:pt x="174" y="100"/>
                  </a:lnTo>
                  <a:lnTo>
                    <a:pt x="174" y="101"/>
                  </a:lnTo>
                  <a:lnTo>
                    <a:pt x="175" y="101"/>
                  </a:lnTo>
                  <a:lnTo>
                    <a:pt x="175" y="102"/>
                  </a:lnTo>
                  <a:lnTo>
                    <a:pt x="174" y="102"/>
                  </a:lnTo>
                  <a:lnTo>
                    <a:pt x="174" y="103"/>
                  </a:lnTo>
                  <a:lnTo>
                    <a:pt x="173" y="103"/>
                  </a:lnTo>
                  <a:lnTo>
                    <a:pt x="173" y="104"/>
                  </a:lnTo>
                  <a:lnTo>
                    <a:pt x="171" y="104"/>
                  </a:lnTo>
                  <a:lnTo>
                    <a:pt x="171" y="103"/>
                  </a:lnTo>
                  <a:lnTo>
                    <a:pt x="171" y="102"/>
                  </a:lnTo>
                  <a:lnTo>
                    <a:pt x="171" y="101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3" y="101"/>
                  </a:lnTo>
                  <a:lnTo>
                    <a:pt x="173" y="100"/>
                  </a:lnTo>
                  <a:lnTo>
                    <a:pt x="173" y="101"/>
                  </a:lnTo>
                  <a:lnTo>
                    <a:pt x="171" y="100"/>
                  </a:lnTo>
                  <a:lnTo>
                    <a:pt x="171" y="101"/>
                  </a:lnTo>
                  <a:lnTo>
                    <a:pt x="171" y="100"/>
                  </a:lnTo>
                  <a:lnTo>
                    <a:pt x="171" y="99"/>
                  </a:lnTo>
                  <a:lnTo>
                    <a:pt x="171" y="98"/>
                  </a:lnTo>
                  <a:lnTo>
                    <a:pt x="171" y="97"/>
                  </a:lnTo>
                  <a:lnTo>
                    <a:pt x="173" y="97"/>
                  </a:lnTo>
                  <a:lnTo>
                    <a:pt x="173" y="95"/>
                  </a:lnTo>
                  <a:lnTo>
                    <a:pt x="174" y="95"/>
                  </a:lnTo>
                  <a:lnTo>
                    <a:pt x="173" y="95"/>
                  </a:lnTo>
                  <a:lnTo>
                    <a:pt x="171" y="95"/>
                  </a:lnTo>
                  <a:lnTo>
                    <a:pt x="171" y="93"/>
                  </a:lnTo>
                  <a:lnTo>
                    <a:pt x="173" y="92"/>
                  </a:lnTo>
                  <a:lnTo>
                    <a:pt x="171" y="92"/>
                  </a:lnTo>
                  <a:lnTo>
                    <a:pt x="173" y="92"/>
                  </a:lnTo>
                  <a:lnTo>
                    <a:pt x="173" y="91"/>
                  </a:lnTo>
                  <a:lnTo>
                    <a:pt x="173" y="90"/>
                  </a:lnTo>
                  <a:lnTo>
                    <a:pt x="171" y="90"/>
                  </a:lnTo>
                  <a:lnTo>
                    <a:pt x="171" y="91"/>
                  </a:lnTo>
                  <a:lnTo>
                    <a:pt x="171" y="92"/>
                  </a:lnTo>
                  <a:lnTo>
                    <a:pt x="170" y="92"/>
                  </a:lnTo>
                  <a:lnTo>
                    <a:pt x="170" y="91"/>
                  </a:lnTo>
                  <a:lnTo>
                    <a:pt x="169" y="91"/>
                  </a:lnTo>
                  <a:lnTo>
                    <a:pt x="169" y="92"/>
                  </a:lnTo>
                  <a:lnTo>
                    <a:pt x="168" y="92"/>
                  </a:lnTo>
                  <a:lnTo>
                    <a:pt x="168" y="93"/>
                  </a:lnTo>
                  <a:lnTo>
                    <a:pt x="167" y="93"/>
                  </a:lnTo>
                  <a:lnTo>
                    <a:pt x="166" y="92"/>
                  </a:lnTo>
                  <a:lnTo>
                    <a:pt x="167" y="92"/>
                  </a:lnTo>
                  <a:lnTo>
                    <a:pt x="167" y="91"/>
                  </a:lnTo>
                  <a:lnTo>
                    <a:pt x="167" y="90"/>
                  </a:lnTo>
                  <a:lnTo>
                    <a:pt x="166" y="90"/>
                  </a:lnTo>
                  <a:lnTo>
                    <a:pt x="167" y="89"/>
                  </a:lnTo>
                  <a:lnTo>
                    <a:pt x="168" y="88"/>
                  </a:lnTo>
                  <a:lnTo>
                    <a:pt x="169" y="88"/>
                  </a:lnTo>
                  <a:lnTo>
                    <a:pt x="170" y="88"/>
                  </a:lnTo>
                  <a:lnTo>
                    <a:pt x="171" y="87"/>
                  </a:lnTo>
                  <a:lnTo>
                    <a:pt x="171" y="86"/>
                  </a:lnTo>
                  <a:lnTo>
                    <a:pt x="170" y="86"/>
                  </a:lnTo>
                  <a:lnTo>
                    <a:pt x="169" y="86"/>
                  </a:lnTo>
                  <a:lnTo>
                    <a:pt x="168" y="86"/>
                  </a:lnTo>
                  <a:lnTo>
                    <a:pt x="167" y="85"/>
                  </a:lnTo>
                  <a:lnTo>
                    <a:pt x="167" y="84"/>
                  </a:lnTo>
                  <a:lnTo>
                    <a:pt x="167" y="83"/>
                  </a:lnTo>
                  <a:lnTo>
                    <a:pt x="166" y="83"/>
                  </a:lnTo>
                  <a:lnTo>
                    <a:pt x="165" y="84"/>
                  </a:lnTo>
                  <a:lnTo>
                    <a:pt x="166" y="84"/>
                  </a:lnTo>
                  <a:lnTo>
                    <a:pt x="165" y="85"/>
                  </a:lnTo>
                  <a:lnTo>
                    <a:pt x="165" y="86"/>
                  </a:lnTo>
                  <a:lnTo>
                    <a:pt x="166" y="86"/>
                  </a:lnTo>
                  <a:lnTo>
                    <a:pt x="165" y="86"/>
                  </a:lnTo>
                  <a:lnTo>
                    <a:pt x="165" y="87"/>
                  </a:lnTo>
                  <a:lnTo>
                    <a:pt x="165" y="86"/>
                  </a:lnTo>
                  <a:lnTo>
                    <a:pt x="164" y="85"/>
                  </a:lnTo>
                  <a:lnTo>
                    <a:pt x="163" y="85"/>
                  </a:lnTo>
                  <a:lnTo>
                    <a:pt x="164" y="85"/>
                  </a:lnTo>
                  <a:lnTo>
                    <a:pt x="163" y="84"/>
                  </a:lnTo>
                  <a:lnTo>
                    <a:pt x="161" y="85"/>
                  </a:lnTo>
                  <a:lnTo>
                    <a:pt x="161" y="86"/>
                  </a:lnTo>
                  <a:lnTo>
                    <a:pt x="161" y="87"/>
                  </a:lnTo>
                  <a:lnTo>
                    <a:pt x="161" y="88"/>
                  </a:lnTo>
                  <a:lnTo>
                    <a:pt x="163" y="88"/>
                  </a:lnTo>
                  <a:lnTo>
                    <a:pt x="163" y="89"/>
                  </a:lnTo>
                  <a:lnTo>
                    <a:pt x="163" y="88"/>
                  </a:lnTo>
                  <a:lnTo>
                    <a:pt x="161" y="88"/>
                  </a:lnTo>
                  <a:lnTo>
                    <a:pt x="161" y="87"/>
                  </a:lnTo>
                  <a:lnTo>
                    <a:pt x="160" y="87"/>
                  </a:lnTo>
                  <a:lnTo>
                    <a:pt x="161" y="87"/>
                  </a:lnTo>
                  <a:lnTo>
                    <a:pt x="160" y="87"/>
                  </a:lnTo>
                  <a:lnTo>
                    <a:pt x="158" y="88"/>
                  </a:lnTo>
                  <a:lnTo>
                    <a:pt x="158" y="89"/>
                  </a:lnTo>
                  <a:lnTo>
                    <a:pt x="157" y="89"/>
                  </a:lnTo>
                  <a:lnTo>
                    <a:pt x="157" y="88"/>
                  </a:lnTo>
                  <a:lnTo>
                    <a:pt x="156" y="88"/>
                  </a:lnTo>
                  <a:lnTo>
                    <a:pt x="155" y="87"/>
                  </a:lnTo>
                  <a:lnTo>
                    <a:pt x="154" y="86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3" y="83"/>
                  </a:lnTo>
                  <a:lnTo>
                    <a:pt x="151" y="82"/>
                  </a:lnTo>
                  <a:lnTo>
                    <a:pt x="150" y="82"/>
                  </a:lnTo>
                  <a:lnTo>
                    <a:pt x="151" y="82"/>
                  </a:lnTo>
                  <a:lnTo>
                    <a:pt x="150" y="81"/>
                  </a:lnTo>
                  <a:lnTo>
                    <a:pt x="150" y="80"/>
                  </a:lnTo>
                  <a:lnTo>
                    <a:pt x="149" y="79"/>
                  </a:lnTo>
                  <a:lnTo>
                    <a:pt x="148" y="78"/>
                  </a:lnTo>
                  <a:lnTo>
                    <a:pt x="148" y="77"/>
                  </a:lnTo>
                  <a:lnTo>
                    <a:pt x="147" y="77"/>
                  </a:lnTo>
                  <a:lnTo>
                    <a:pt x="146" y="76"/>
                  </a:lnTo>
                  <a:lnTo>
                    <a:pt x="147" y="76"/>
                  </a:lnTo>
                  <a:lnTo>
                    <a:pt x="147" y="75"/>
                  </a:lnTo>
                  <a:lnTo>
                    <a:pt x="146" y="75"/>
                  </a:lnTo>
                  <a:lnTo>
                    <a:pt x="147" y="75"/>
                  </a:lnTo>
                  <a:lnTo>
                    <a:pt x="148" y="75"/>
                  </a:lnTo>
                  <a:lnTo>
                    <a:pt x="147" y="75"/>
                  </a:lnTo>
                  <a:lnTo>
                    <a:pt x="148" y="75"/>
                  </a:lnTo>
                  <a:lnTo>
                    <a:pt x="148" y="74"/>
                  </a:lnTo>
                  <a:lnTo>
                    <a:pt x="148" y="75"/>
                  </a:lnTo>
                  <a:lnTo>
                    <a:pt x="149" y="75"/>
                  </a:lnTo>
                  <a:lnTo>
                    <a:pt x="149" y="74"/>
                  </a:lnTo>
                  <a:lnTo>
                    <a:pt x="150" y="73"/>
                  </a:lnTo>
                  <a:lnTo>
                    <a:pt x="150" y="72"/>
                  </a:lnTo>
                  <a:lnTo>
                    <a:pt x="149" y="72"/>
                  </a:lnTo>
                  <a:lnTo>
                    <a:pt x="148" y="72"/>
                  </a:lnTo>
                  <a:lnTo>
                    <a:pt x="148" y="73"/>
                  </a:lnTo>
                  <a:lnTo>
                    <a:pt x="148" y="72"/>
                  </a:lnTo>
                  <a:lnTo>
                    <a:pt x="148" y="71"/>
                  </a:lnTo>
                  <a:lnTo>
                    <a:pt x="147" y="71"/>
                  </a:lnTo>
                  <a:lnTo>
                    <a:pt x="147" y="70"/>
                  </a:lnTo>
                  <a:lnTo>
                    <a:pt x="147" y="71"/>
                  </a:lnTo>
                  <a:lnTo>
                    <a:pt x="146" y="70"/>
                  </a:lnTo>
                  <a:lnTo>
                    <a:pt x="147" y="70"/>
                  </a:lnTo>
                  <a:lnTo>
                    <a:pt x="147" y="69"/>
                  </a:lnTo>
                  <a:lnTo>
                    <a:pt x="148" y="70"/>
                  </a:lnTo>
                  <a:lnTo>
                    <a:pt x="148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6" y="67"/>
                  </a:lnTo>
                  <a:lnTo>
                    <a:pt x="147" y="67"/>
                  </a:lnTo>
                  <a:lnTo>
                    <a:pt x="148" y="67"/>
                  </a:lnTo>
                  <a:lnTo>
                    <a:pt x="149" y="67"/>
                  </a:lnTo>
                  <a:lnTo>
                    <a:pt x="150" y="67"/>
                  </a:lnTo>
                  <a:lnTo>
                    <a:pt x="150" y="69"/>
                  </a:lnTo>
                  <a:lnTo>
                    <a:pt x="151" y="67"/>
                  </a:lnTo>
                  <a:lnTo>
                    <a:pt x="150" y="67"/>
                  </a:lnTo>
                  <a:lnTo>
                    <a:pt x="151" y="67"/>
                  </a:lnTo>
                  <a:lnTo>
                    <a:pt x="153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5" y="67"/>
                  </a:lnTo>
                  <a:lnTo>
                    <a:pt x="156" y="67"/>
                  </a:lnTo>
                  <a:lnTo>
                    <a:pt x="155" y="67"/>
                  </a:lnTo>
                  <a:lnTo>
                    <a:pt x="156" y="67"/>
                  </a:lnTo>
                  <a:lnTo>
                    <a:pt x="156" y="69"/>
                  </a:lnTo>
                  <a:lnTo>
                    <a:pt x="157" y="69"/>
                  </a:lnTo>
                  <a:lnTo>
                    <a:pt x="158" y="69"/>
                  </a:lnTo>
                  <a:lnTo>
                    <a:pt x="158" y="67"/>
                  </a:lnTo>
                  <a:lnTo>
                    <a:pt x="157" y="67"/>
                  </a:lnTo>
                  <a:lnTo>
                    <a:pt x="156" y="67"/>
                  </a:lnTo>
                  <a:lnTo>
                    <a:pt x="155" y="65"/>
                  </a:lnTo>
                  <a:lnTo>
                    <a:pt x="154" y="65"/>
                  </a:lnTo>
                  <a:lnTo>
                    <a:pt x="154" y="67"/>
                  </a:lnTo>
                  <a:lnTo>
                    <a:pt x="154" y="65"/>
                  </a:lnTo>
                  <a:lnTo>
                    <a:pt x="153" y="65"/>
                  </a:lnTo>
                  <a:lnTo>
                    <a:pt x="151" y="65"/>
                  </a:lnTo>
                  <a:lnTo>
                    <a:pt x="151" y="64"/>
                  </a:lnTo>
                  <a:lnTo>
                    <a:pt x="151" y="63"/>
                  </a:lnTo>
                  <a:lnTo>
                    <a:pt x="151" y="64"/>
                  </a:lnTo>
                  <a:lnTo>
                    <a:pt x="151" y="63"/>
                  </a:lnTo>
                  <a:lnTo>
                    <a:pt x="150" y="63"/>
                  </a:lnTo>
                  <a:lnTo>
                    <a:pt x="150" y="64"/>
                  </a:lnTo>
                  <a:lnTo>
                    <a:pt x="149" y="64"/>
                  </a:lnTo>
                  <a:lnTo>
                    <a:pt x="149" y="63"/>
                  </a:lnTo>
                  <a:lnTo>
                    <a:pt x="148" y="63"/>
                  </a:lnTo>
                  <a:lnTo>
                    <a:pt x="148" y="62"/>
                  </a:lnTo>
                  <a:lnTo>
                    <a:pt x="147" y="62"/>
                  </a:lnTo>
                  <a:lnTo>
                    <a:pt x="148" y="62"/>
                  </a:lnTo>
                  <a:lnTo>
                    <a:pt x="148" y="61"/>
                  </a:lnTo>
                  <a:lnTo>
                    <a:pt x="147" y="61"/>
                  </a:lnTo>
                  <a:lnTo>
                    <a:pt x="146" y="61"/>
                  </a:lnTo>
                  <a:lnTo>
                    <a:pt x="146" y="62"/>
                  </a:lnTo>
                  <a:lnTo>
                    <a:pt x="146" y="63"/>
                  </a:lnTo>
                  <a:lnTo>
                    <a:pt x="145" y="63"/>
                  </a:lnTo>
                  <a:lnTo>
                    <a:pt x="145" y="62"/>
                  </a:lnTo>
                  <a:lnTo>
                    <a:pt x="145" y="61"/>
                  </a:lnTo>
                  <a:lnTo>
                    <a:pt x="144" y="61"/>
                  </a:lnTo>
                  <a:lnTo>
                    <a:pt x="144" y="62"/>
                  </a:lnTo>
                  <a:lnTo>
                    <a:pt x="144" y="63"/>
                  </a:lnTo>
                  <a:lnTo>
                    <a:pt x="143" y="63"/>
                  </a:lnTo>
                  <a:lnTo>
                    <a:pt x="143" y="64"/>
                  </a:lnTo>
                  <a:lnTo>
                    <a:pt x="144" y="64"/>
                  </a:lnTo>
                  <a:lnTo>
                    <a:pt x="144" y="65"/>
                  </a:lnTo>
                  <a:lnTo>
                    <a:pt x="143" y="65"/>
                  </a:lnTo>
                  <a:lnTo>
                    <a:pt x="144" y="65"/>
                  </a:lnTo>
                  <a:lnTo>
                    <a:pt x="143" y="65"/>
                  </a:lnTo>
                  <a:lnTo>
                    <a:pt x="144" y="65"/>
                  </a:lnTo>
                  <a:lnTo>
                    <a:pt x="143" y="65"/>
                  </a:lnTo>
                  <a:lnTo>
                    <a:pt x="143" y="64"/>
                  </a:lnTo>
                  <a:lnTo>
                    <a:pt x="143" y="63"/>
                  </a:lnTo>
                  <a:lnTo>
                    <a:pt x="143" y="62"/>
                  </a:lnTo>
                  <a:lnTo>
                    <a:pt x="143" y="61"/>
                  </a:lnTo>
                  <a:lnTo>
                    <a:pt x="143" y="60"/>
                  </a:lnTo>
                  <a:lnTo>
                    <a:pt x="143" y="61"/>
                  </a:lnTo>
                  <a:lnTo>
                    <a:pt x="143" y="60"/>
                  </a:lnTo>
                  <a:lnTo>
                    <a:pt x="143" y="59"/>
                  </a:lnTo>
                  <a:lnTo>
                    <a:pt x="143" y="58"/>
                  </a:lnTo>
                  <a:lnTo>
                    <a:pt x="143" y="57"/>
                  </a:lnTo>
                  <a:lnTo>
                    <a:pt x="143" y="56"/>
                  </a:lnTo>
                  <a:lnTo>
                    <a:pt x="144" y="56"/>
                  </a:lnTo>
                  <a:lnTo>
                    <a:pt x="144" y="55"/>
                  </a:lnTo>
                  <a:lnTo>
                    <a:pt x="144" y="56"/>
                  </a:lnTo>
                  <a:lnTo>
                    <a:pt x="144" y="55"/>
                  </a:lnTo>
                  <a:lnTo>
                    <a:pt x="145" y="54"/>
                  </a:lnTo>
                  <a:lnTo>
                    <a:pt x="144" y="55"/>
                  </a:lnTo>
                  <a:lnTo>
                    <a:pt x="145" y="55"/>
                  </a:lnTo>
                  <a:lnTo>
                    <a:pt x="145" y="56"/>
                  </a:lnTo>
                  <a:lnTo>
                    <a:pt x="146" y="56"/>
                  </a:lnTo>
                  <a:lnTo>
                    <a:pt x="147" y="56"/>
                  </a:lnTo>
                  <a:lnTo>
                    <a:pt x="148" y="57"/>
                  </a:lnTo>
                  <a:lnTo>
                    <a:pt x="148" y="56"/>
                  </a:lnTo>
                  <a:lnTo>
                    <a:pt x="148" y="55"/>
                  </a:lnTo>
                  <a:lnTo>
                    <a:pt x="148" y="54"/>
                  </a:lnTo>
                  <a:lnTo>
                    <a:pt x="147" y="54"/>
                  </a:lnTo>
                  <a:lnTo>
                    <a:pt x="147" y="53"/>
                  </a:lnTo>
                  <a:lnTo>
                    <a:pt x="147" y="52"/>
                  </a:lnTo>
                  <a:lnTo>
                    <a:pt x="147" y="51"/>
                  </a:lnTo>
                  <a:lnTo>
                    <a:pt x="146" y="50"/>
                  </a:lnTo>
                  <a:lnTo>
                    <a:pt x="146" y="49"/>
                  </a:lnTo>
                  <a:lnTo>
                    <a:pt x="146" y="48"/>
                  </a:lnTo>
                  <a:lnTo>
                    <a:pt x="145" y="48"/>
                  </a:lnTo>
                  <a:lnTo>
                    <a:pt x="145" y="49"/>
                  </a:lnTo>
                  <a:lnTo>
                    <a:pt x="144" y="48"/>
                  </a:lnTo>
                  <a:lnTo>
                    <a:pt x="144" y="47"/>
                  </a:lnTo>
                  <a:lnTo>
                    <a:pt x="144" y="46"/>
                  </a:lnTo>
                  <a:lnTo>
                    <a:pt x="144" y="47"/>
                  </a:lnTo>
                  <a:lnTo>
                    <a:pt x="145" y="47"/>
                  </a:lnTo>
                  <a:lnTo>
                    <a:pt x="146" y="47"/>
                  </a:lnTo>
                  <a:lnTo>
                    <a:pt x="146" y="46"/>
                  </a:lnTo>
                  <a:lnTo>
                    <a:pt x="147" y="45"/>
                  </a:lnTo>
                  <a:lnTo>
                    <a:pt x="147" y="44"/>
                  </a:lnTo>
                  <a:lnTo>
                    <a:pt x="147" y="43"/>
                  </a:lnTo>
                  <a:lnTo>
                    <a:pt x="146" y="43"/>
                  </a:lnTo>
                  <a:lnTo>
                    <a:pt x="146" y="42"/>
                  </a:lnTo>
                  <a:lnTo>
                    <a:pt x="146" y="41"/>
                  </a:lnTo>
                  <a:lnTo>
                    <a:pt x="147" y="41"/>
                  </a:lnTo>
                  <a:lnTo>
                    <a:pt x="147" y="39"/>
                  </a:lnTo>
                  <a:lnTo>
                    <a:pt x="146" y="39"/>
                  </a:lnTo>
                  <a:lnTo>
                    <a:pt x="145" y="39"/>
                  </a:lnTo>
                  <a:lnTo>
                    <a:pt x="146" y="39"/>
                  </a:lnTo>
                  <a:lnTo>
                    <a:pt x="145" y="39"/>
                  </a:lnTo>
                  <a:lnTo>
                    <a:pt x="145" y="41"/>
                  </a:lnTo>
                  <a:lnTo>
                    <a:pt x="144" y="41"/>
                  </a:lnTo>
                  <a:lnTo>
                    <a:pt x="144" y="39"/>
                  </a:lnTo>
                  <a:lnTo>
                    <a:pt x="144" y="41"/>
                  </a:lnTo>
                  <a:lnTo>
                    <a:pt x="144" y="42"/>
                  </a:lnTo>
                  <a:lnTo>
                    <a:pt x="143" y="42"/>
                  </a:lnTo>
                  <a:lnTo>
                    <a:pt x="143" y="41"/>
                  </a:lnTo>
                  <a:lnTo>
                    <a:pt x="143" y="39"/>
                  </a:lnTo>
                  <a:lnTo>
                    <a:pt x="141" y="39"/>
                  </a:lnTo>
                  <a:lnTo>
                    <a:pt x="141" y="37"/>
                  </a:lnTo>
                  <a:lnTo>
                    <a:pt x="141" y="36"/>
                  </a:lnTo>
                  <a:lnTo>
                    <a:pt x="141" y="35"/>
                  </a:lnTo>
                  <a:lnTo>
                    <a:pt x="141" y="33"/>
                  </a:lnTo>
                  <a:lnTo>
                    <a:pt x="141" y="32"/>
                  </a:lnTo>
                  <a:lnTo>
                    <a:pt x="141" y="31"/>
                  </a:lnTo>
                  <a:lnTo>
                    <a:pt x="141" y="30"/>
                  </a:lnTo>
                  <a:lnTo>
                    <a:pt x="143" y="30"/>
                  </a:lnTo>
                  <a:lnTo>
                    <a:pt x="143" y="29"/>
                  </a:lnTo>
                  <a:lnTo>
                    <a:pt x="143" y="28"/>
                  </a:lnTo>
                  <a:lnTo>
                    <a:pt x="143" y="29"/>
                  </a:lnTo>
                  <a:lnTo>
                    <a:pt x="143" y="28"/>
                  </a:lnTo>
                  <a:lnTo>
                    <a:pt x="143" y="27"/>
                  </a:lnTo>
                  <a:lnTo>
                    <a:pt x="143" y="26"/>
                  </a:lnTo>
                  <a:lnTo>
                    <a:pt x="144" y="26"/>
                  </a:lnTo>
                  <a:lnTo>
                    <a:pt x="144" y="25"/>
                  </a:lnTo>
                  <a:lnTo>
                    <a:pt x="144" y="24"/>
                  </a:lnTo>
                  <a:lnTo>
                    <a:pt x="144" y="23"/>
                  </a:lnTo>
                  <a:lnTo>
                    <a:pt x="145" y="23"/>
                  </a:lnTo>
                  <a:lnTo>
                    <a:pt x="146" y="23"/>
                  </a:lnTo>
                  <a:lnTo>
                    <a:pt x="147" y="22"/>
                  </a:lnTo>
                  <a:lnTo>
                    <a:pt x="148" y="22"/>
                  </a:lnTo>
                  <a:lnTo>
                    <a:pt x="148" y="23"/>
                  </a:lnTo>
                  <a:lnTo>
                    <a:pt x="149" y="23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0" y="21"/>
                  </a:lnTo>
                  <a:lnTo>
                    <a:pt x="149" y="21"/>
                  </a:lnTo>
                  <a:lnTo>
                    <a:pt x="148" y="21"/>
                  </a:lnTo>
                  <a:lnTo>
                    <a:pt x="147" y="21"/>
                  </a:lnTo>
                  <a:lnTo>
                    <a:pt x="148" y="20"/>
                  </a:lnTo>
                  <a:lnTo>
                    <a:pt x="149" y="19"/>
                  </a:lnTo>
                  <a:lnTo>
                    <a:pt x="149" y="18"/>
                  </a:lnTo>
                  <a:lnTo>
                    <a:pt x="150" y="18"/>
                  </a:lnTo>
                  <a:lnTo>
                    <a:pt x="150" y="17"/>
                  </a:lnTo>
                  <a:lnTo>
                    <a:pt x="150" y="16"/>
                  </a:lnTo>
                  <a:lnTo>
                    <a:pt x="149" y="16"/>
                  </a:lnTo>
                  <a:lnTo>
                    <a:pt x="149" y="17"/>
                  </a:lnTo>
                  <a:lnTo>
                    <a:pt x="148" y="17"/>
                  </a:lnTo>
                  <a:lnTo>
                    <a:pt x="148" y="16"/>
                  </a:lnTo>
                  <a:lnTo>
                    <a:pt x="148" y="15"/>
                  </a:lnTo>
                  <a:lnTo>
                    <a:pt x="148" y="13"/>
                  </a:lnTo>
                  <a:lnTo>
                    <a:pt x="149" y="13"/>
                  </a:lnTo>
                  <a:lnTo>
                    <a:pt x="149" y="11"/>
                  </a:lnTo>
                  <a:lnTo>
                    <a:pt x="148" y="11"/>
                  </a:lnTo>
                  <a:lnTo>
                    <a:pt x="147" y="11"/>
                  </a:lnTo>
                  <a:lnTo>
                    <a:pt x="147" y="13"/>
                  </a:lnTo>
                  <a:lnTo>
                    <a:pt x="146" y="13"/>
                  </a:lnTo>
                  <a:lnTo>
                    <a:pt x="145" y="13"/>
                  </a:lnTo>
                  <a:lnTo>
                    <a:pt x="144" y="13"/>
                  </a:lnTo>
                  <a:lnTo>
                    <a:pt x="143" y="13"/>
                  </a:lnTo>
                  <a:lnTo>
                    <a:pt x="143" y="16"/>
                  </a:lnTo>
                  <a:lnTo>
                    <a:pt x="143" y="17"/>
                  </a:lnTo>
                  <a:lnTo>
                    <a:pt x="144" y="17"/>
                  </a:lnTo>
                  <a:lnTo>
                    <a:pt x="144" y="16"/>
                  </a:lnTo>
                  <a:lnTo>
                    <a:pt x="145" y="16"/>
                  </a:lnTo>
                  <a:lnTo>
                    <a:pt x="146" y="18"/>
                  </a:lnTo>
                  <a:lnTo>
                    <a:pt x="145" y="18"/>
                  </a:lnTo>
                  <a:lnTo>
                    <a:pt x="145" y="19"/>
                  </a:lnTo>
                  <a:lnTo>
                    <a:pt x="145" y="18"/>
                  </a:lnTo>
                  <a:lnTo>
                    <a:pt x="144" y="18"/>
                  </a:lnTo>
                  <a:lnTo>
                    <a:pt x="144" y="19"/>
                  </a:lnTo>
                  <a:lnTo>
                    <a:pt x="143" y="20"/>
                  </a:lnTo>
                  <a:lnTo>
                    <a:pt x="143" y="21"/>
                  </a:lnTo>
                  <a:lnTo>
                    <a:pt x="141" y="23"/>
                  </a:lnTo>
                  <a:lnTo>
                    <a:pt x="141" y="24"/>
                  </a:lnTo>
                  <a:lnTo>
                    <a:pt x="141" y="25"/>
                  </a:lnTo>
                  <a:lnTo>
                    <a:pt x="140" y="26"/>
                  </a:lnTo>
                  <a:lnTo>
                    <a:pt x="139" y="27"/>
                  </a:lnTo>
                  <a:lnTo>
                    <a:pt x="139" y="28"/>
                  </a:lnTo>
                  <a:lnTo>
                    <a:pt x="139" y="29"/>
                  </a:lnTo>
                  <a:lnTo>
                    <a:pt x="138" y="29"/>
                  </a:lnTo>
                  <a:lnTo>
                    <a:pt x="138" y="28"/>
                  </a:lnTo>
                  <a:lnTo>
                    <a:pt x="137" y="26"/>
                  </a:lnTo>
                  <a:lnTo>
                    <a:pt x="136" y="26"/>
                  </a:lnTo>
                  <a:lnTo>
                    <a:pt x="137" y="26"/>
                  </a:lnTo>
                  <a:lnTo>
                    <a:pt x="136" y="24"/>
                  </a:lnTo>
                  <a:lnTo>
                    <a:pt x="135" y="24"/>
                  </a:lnTo>
                  <a:lnTo>
                    <a:pt x="134" y="24"/>
                  </a:lnTo>
                  <a:lnTo>
                    <a:pt x="134" y="25"/>
                  </a:lnTo>
                  <a:lnTo>
                    <a:pt x="134" y="24"/>
                  </a:lnTo>
                  <a:lnTo>
                    <a:pt x="134" y="25"/>
                  </a:lnTo>
                  <a:lnTo>
                    <a:pt x="135" y="25"/>
                  </a:lnTo>
                  <a:lnTo>
                    <a:pt x="136" y="28"/>
                  </a:lnTo>
                  <a:lnTo>
                    <a:pt x="135" y="27"/>
                  </a:lnTo>
                  <a:lnTo>
                    <a:pt x="135" y="28"/>
                  </a:lnTo>
                  <a:lnTo>
                    <a:pt x="136" y="29"/>
                  </a:lnTo>
                  <a:lnTo>
                    <a:pt x="136" y="30"/>
                  </a:lnTo>
                  <a:lnTo>
                    <a:pt x="135" y="29"/>
                  </a:lnTo>
                  <a:lnTo>
                    <a:pt x="134" y="30"/>
                  </a:lnTo>
                  <a:lnTo>
                    <a:pt x="133" y="30"/>
                  </a:lnTo>
                  <a:lnTo>
                    <a:pt x="133" y="31"/>
                  </a:lnTo>
                  <a:lnTo>
                    <a:pt x="134" y="31"/>
                  </a:lnTo>
                  <a:lnTo>
                    <a:pt x="134" y="32"/>
                  </a:lnTo>
                  <a:lnTo>
                    <a:pt x="134" y="34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7"/>
                  </a:lnTo>
                  <a:lnTo>
                    <a:pt x="131" y="37"/>
                  </a:lnTo>
                  <a:lnTo>
                    <a:pt x="130" y="35"/>
                  </a:lnTo>
                  <a:lnTo>
                    <a:pt x="130" y="36"/>
                  </a:lnTo>
                  <a:lnTo>
                    <a:pt x="129" y="35"/>
                  </a:lnTo>
                  <a:lnTo>
                    <a:pt x="128" y="35"/>
                  </a:lnTo>
                  <a:lnTo>
                    <a:pt x="128" y="34"/>
                  </a:lnTo>
                  <a:lnTo>
                    <a:pt x="127" y="35"/>
                  </a:lnTo>
                  <a:lnTo>
                    <a:pt x="127" y="36"/>
                  </a:lnTo>
                  <a:lnTo>
                    <a:pt x="128" y="37"/>
                  </a:lnTo>
                  <a:lnTo>
                    <a:pt x="129" y="37"/>
                  </a:lnTo>
                  <a:lnTo>
                    <a:pt x="130" y="37"/>
                  </a:lnTo>
                  <a:lnTo>
                    <a:pt x="129" y="37"/>
                  </a:lnTo>
                  <a:lnTo>
                    <a:pt x="130" y="39"/>
                  </a:lnTo>
                  <a:lnTo>
                    <a:pt x="131" y="39"/>
                  </a:lnTo>
                  <a:lnTo>
                    <a:pt x="133" y="39"/>
                  </a:lnTo>
                  <a:lnTo>
                    <a:pt x="134" y="41"/>
                  </a:lnTo>
                  <a:lnTo>
                    <a:pt x="134" y="39"/>
                  </a:lnTo>
                  <a:lnTo>
                    <a:pt x="135" y="43"/>
                  </a:lnTo>
                  <a:lnTo>
                    <a:pt x="135" y="44"/>
                  </a:lnTo>
                  <a:lnTo>
                    <a:pt x="136" y="45"/>
                  </a:lnTo>
                  <a:lnTo>
                    <a:pt x="137" y="46"/>
                  </a:lnTo>
                  <a:lnTo>
                    <a:pt x="137" y="47"/>
                  </a:lnTo>
                  <a:lnTo>
                    <a:pt x="136" y="47"/>
                  </a:lnTo>
                  <a:lnTo>
                    <a:pt x="137" y="48"/>
                  </a:lnTo>
                  <a:lnTo>
                    <a:pt x="136" y="48"/>
                  </a:lnTo>
                  <a:lnTo>
                    <a:pt x="135" y="48"/>
                  </a:lnTo>
                  <a:lnTo>
                    <a:pt x="135" y="49"/>
                  </a:lnTo>
                  <a:lnTo>
                    <a:pt x="134" y="49"/>
                  </a:lnTo>
                  <a:lnTo>
                    <a:pt x="134" y="50"/>
                  </a:lnTo>
                  <a:lnTo>
                    <a:pt x="135" y="51"/>
                  </a:lnTo>
                  <a:lnTo>
                    <a:pt x="136" y="51"/>
                  </a:lnTo>
                  <a:lnTo>
                    <a:pt x="135" y="52"/>
                  </a:lnTo>
                  <a:lnTo>
                    <a:pt x="136" y="53"/>
                  </a:lnTo>
                  <a:lnTo>
                    <a:pt x="135" y="53"/>
                  </a:lnTo>
                  <a:lnTo>
                    <a:pt x="134" y="54"/>
                  </a:lnTo>
                  <a:lnTo>
                    <a:pt x="135" y="55"/>
                  </a:lnTo>
                  <a:lnTo>
                    <a:pt x="134" y="56"/>
                  </a:lnTo>
                  <a:lnTo>
                    <a:pt x="133" y="56"/>
                  </a:lnTo>
                  <a:lnTo>
                    <a:pt x="134" y="57"/>
                  </a:lnTo>
                  <a:lnTo>
                    <a:pt x="135" y="57"/>
                  </a:lnTo>
                  <a:lnTo>
                    <a:pt x="135" y="58"/>
                  </a:lnTo>
                  <a:lnTo>
                    <a:pt x="135" y="59"/>
                  </a:lnTo>
                  <a:lnTo>
                    <a:pt x="135" y="60"/>
                  </a:lnTo>
                  <a:lnTo>
                    <a:pt x="134" y="61"/>
                  </a:lnTo>
                  <a:lnTo>
                    <a:pt x="134" y="62"/>
                  </a:lnTo>
                  <a:lnTo>
                    <a:pt x="133" y="63"/>
                  </a:lnTo>
                  <a:lnTo>
                    <a:pt x="133" y="64"/>
                  </a:lnTo>
                  <a:lnTo>
                    <a:pt x="134" y="64"/>
                  </a:lnTo>
                  <a:lnTo>
                    <a:pt x="134" y="65"/>
                  </a:lnTo>
                  <a:lnTo>
                    <a:pt x="135" y="65"/>
                  </a:lnTo>
                  <a:lnTo>
                    <a:pt x="135" y="67"/>
                  </a:lnTo>
                  <a:lnTo>
                    <a:pt x="136" y="69"/>
                  </a:lnTo>
                  <a:lnTo>
                    <a:pt x="137" y="69"/>
                  </a:lnTo>
                  <a:lnTo>
                    <a:pt x="137" y="70"/>
                  </a:lnTo>
                  <a:lnTo>
                    <a:pt x="137" y="72"/>
                  </a:lnTo>
                  <a:lnTo>
                    <a:pt x="138" y="73"/>
                  </a:lnTo>
                  <a:lnTo>
                    <a:pt x="138" y="74"/>
                  </a:lnTo>
                  <a:lnTo>
                    <a:pt x="138" y="75"/>
                  </a:lnTo>
                  <a:lnTo>
                    <a:pt x="139" y="76"/>
                  </a:lnTo>
                  <a:lnTo>
                    <a:pt x="139" y="77"/>
                  </a:lnTo>
                  <a:lnTo>
                    <a:pt x="140" y="78"/>
                  </a:lnTo>
                  <a:lnTo>
                    <a:pt x="141" y="78"/>
                  </a:lnTo>
                  <a:lnTo>
                    <a:pt x="141" y="79"/>
                  </a:lnTo>
                  <a:lnTo>
                    <a:pt x="143" y="80"/>
                  </a:lnTo>
                  <a:lnTo>
                    <a:pt x="143" y="81"/>
                  </a:lnTo>
                  <a:lnTo>
                    <a:pt x="144" y="81"/>
                  </a:lnTo>
                  <a:lnTo>
                    <a:pt x="144" y="82"/>
                  </a:lnTo>
                  <a:lnTo>
                    <a:pt x="145" y="82"/>
                  </a:lnTo>
                  <a:lnTo>
                    <a:pt x="145" y="83"/>
                  </a:lnTo>
                  <a:lnTo>
                    <a:pt x="145" y="84"/>
                  </a:lnTo>
                  <a:lnTo>
                    <a:pt x="145" y="85"/>
                  </a:lnTo>
                  <a:lnTo>
                    <a:pt x="145" y="86"/>
                  </a:lnTo>
                  <a:lnTo>
                    <a:pt x="144" y="87"/>
                  </a:lnTo>
                  <a:lnTo>
                    <a:pt x="144" y="86"/>
                  </a:lnTo>
                  <a:lnTo>
                    <a:pt x="143" y="87"/>
                  </a:lnTo>
                  <a:lnTo>
                    <a:pt x="141" y="87"/>
                  </a:lnTo>
                  <a:lnTo>
                    <a:pt x="143" y="87"/>
                  </a:lnTo>
                  <a:lnTo>
                    <a:pt x="143" y="88"/>
                  </a:lnTo>
                  <a:lnTo>
                    <a:pt x="143" y="89"/>
                  </a:lnTo>
                  <a:lnTo>
                    <a:pt x="144" y="89"/>
                  </a:lnTo>
                  <a:lnTo>
                    <a:pt x="144" y="88"/>
                  </a:lnTo>
                  <a:lnTo>
                    <a:pt x="145" y="88"/>
                  </a:lnTo>
                  <a:lnTo>
                    <a:pt x="145" y="87"/>
                  </a:lnTo>
                  <a:lnTo>
                    <a:pt x="146" y="87"/>
                  </a:lnTo>
                  <a:lnTo>
                    <a:pt x="147" y="87"/>
                  </a:lnTo>
                  <a:lnTo>
                    <a:pt x="146" y="89"/>
                  </a:lnTo>
                  <a:lnTo>
                    <a:pt x="146" y="90"/>
                  </a:lnTo>
                  <a:lnTo>
                    <a:pt x="147" y="92"/>
                  </a:lnTo>
                  <a:lnTo>
                    <a:pt x="149" y="93"/>
                  </a:lnTo>
                  <a:lnTo>
                    <a:pt x="150" y="95"/>
                  </a:lnTo>
                  <a:lnTo>
                    <a:pt x="151" y="95"/>
                  </a:lnTo>
                  <a:lnTo>
                    <a:pt x="151" y="97"/>
                  </a:lnTo>
                  <a:lnTo>
                    <a:pt x="151" y="98"/>
                  </a:lnTo>
                  <a:lnTo>
                    <a:pt x="151" y="99"/>
                  </a:lnTo>
                  <a:lnTo>
                    <a:pt x="151" y="100"/>
                  </a:lnTo>
                  <a:lnTo>
                    <a:pt x="153" y="101"/>
                  </a:lnTo>
                  <a:lnTo>
                    <a:pt x="151" y="101"/>
                  </a:lnTo>
                  <a:lnTo>
                    <a:pt x="151" y="100"/>
                  </a:lnTo>
                  <a:lnTo>
                    <a:pt x="151" y="101"/>
                  </a:lnTo>
                  <a:lnTo>
                    <a:pt x="151" y="100"/>
                  </a:lnTo>
                  <a:lnTo>
                    <a:pt x="150" y="100"/>
                  </a:lnTo>
                  <a:lnTo>
                    <a:pt x="150" y="99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48" y="98"/>
                  </a:lnTo>
                  <a:lnTo>
                    <a:pt x="147" y="98"/>
                  </a:lnTo>
                  <a:lnTo>
                    <a:pt x="147" y="97"/>
                  </a:lnTo>
                  <a:lnTo>
                    <a:pt x="146" y="97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4" y="97"/>
                  </a:lnTo>
                  <a:lnTo>
                    <a:pt x="145" y="97"/>
                  </a:lnTo>
                  <a:lnTo>
                    <a:pt x="145" y="98"/>
                  </a:lnTo>
                  <a:lnTo>
                    <a:pt x="145" y="99"/>
                  </a:lnTo>
                  <a:lnTo>
                    <a:pt x="144" y="98"/>
                  </a:lnTo>
                  <a:lnTo>
                    <a:pt x="143" y="97"/>
                  </a:lnTo>
                  <a:lnTo>
                    <a:pt x="143" y="98"/>
                  </a:lnTo>
                  <a:lnTo>
                    <a:pt x="141" y="97"/>
                  </a:lnTo>
                  <a:lnTo>
                    <a:pt x="141" y="95"/>
                  </a:lnTo>
                  <a:lnTo>
                    <a:pt x="140" y="95"/>
                  </a:lnTo>
                  <a:lnTo>
                    <a:pt x="139" y="95"/>
                  </a:lnTo>
                  <a:lnTo>
                    <a:pt x="138" y="95"/>
                  </a:lnTo>
                  <a:lnTo>
                    <a:pt x="137" y="93"/>
                  </a:lnTo>
                  <a:lnTo>
                    <a:pt x="136" y="95"/>
                  </a:lnTo>
                  <a:lnTo>
                    <a:pt x="135" y="93"/>
                  </a:lnTo>
                  <a:lnTo>
                    <a:pt x="134" y="93"/>
                  </a:lnTo>
                  <a:lnTo>
                    <a:pt x="134" y="95"/>
                  </a:lnTo>
                  <a:lnTo>
                    <a:pt x="134" y="93"/>
                  </a:lnTo>
                  <a:lnTo>
                    <a:pt x="133" y="93"/>
                  </a:lnTo>
                  <a:lnTo>
                    <a:pt x="133" y="95"/>
                  </a:lnTo>
                  <a:lnTo>
                    <a:pt x="133" y="93"/>
                  </a:lnTo>
                  <a:lnTo>
                    <a:pt x="133" y="95"/>
                  </a:lnTo>
                  <a:lnTo>
                    <a:pt x="131" y="95"/>
                  </a:lnTo>
                  <a:lnTo>
                    <a:pt x="130" y="95"/>
                  </a:lnTo>
                  <a:lnTo>
                    <a:pt x="129" y="95"/>
                  </a:lnTo>
                  <a:lnTo>
                    <a:pt x="129" y="93"/>
                  </a:lnTo>
                  <a:lnTo>
                    <a:pt x="128" y="93"/>
                  </a:lnTo>
                  <a:lnTo>
                    <a:pt x="128" y="92"/>
                  </a:lnTo>
                  <a:lnTo>
                    <a:pt x="128" y="91"/>
                  </a:lnTo>
                  <a:lnTo>
                    <a:pt x="127" y="91"/>
                  </a:lnTo>
                  <a:lnTo>
                    <a:pt x="127" y="90"/>
                  </a:lnTo>
                  <a:lnTo>
                    <a:pt x="127" y="89"/>
                  </a:lnTo>
                  <a:lnTo>
                    <a:pt x="126" y="89"/>
                  </a:lnTo>
                  <a:lnTo>
                    <a:pt x="125" y="90"/>
                  </a:lnTo>
                  <a:lnTo>
                    <a:pt x="125" y="91"/>
                  </a:lnTo>
                  <a:lnTo>
                    <a:pt x="126" y="91"/>
                  </a:lnTo>
                  <a:lnTo>
                    <a:pt x="126" y="92"/>
                  </a:lnTo>
                  <a:lnTo>
                    <a:pt x="127" y="92"/>
                  </a:lnTo>
                  <a:lnTo>
                    <a:pt x="127" y="93"/>
                  </a:lnTo>
                  <a:lnTo>
                    <a:pt x="128" y="93"/>
                  </a:lnTo>
                  <a:lnTo>
                    <a:pt x="128" y="95"/>
                  </a:lnTo>
                  <a:lnTo>
                    <a:pt x="127" y="95"/>
                  </a:lnTo>
                  <a:lnTo>
                    <a:pt x="126" y="93"/>
                  </a:lnTo>
                  <a:lnTo>
                    <a:pt x="125" y="93"/>
                  </a:lnTo>
                  <a:lnTo>
                    <a:pt x="124" y="93"/>
                  </a:lnTo>
                  <a:lnTo>
                    <a:pt x="123" y="93"/>
                  </a:lnTo>
                  <a:lnTo>
                    <a:pt x="123" y="92"/>
                  </a:lnTo>
                  <a:lnTo>
                    <a:pt x="123" y="91"/>
                  </a:lnTo>
                  <a:lnTo>
                    <a:pt x="121" y="91"/>
                  </a:lnTo>
                  <a:lnTo>
                    <a:pt x="121" y="90"/>
                  </a:lnTo>
                  <a:lnTo>
                    <a:pt x="120" y="90"/>
                  </a:lnTo>
                  <a:lnTo>
                    <a:pt x="120" y="89"/>
                  </a:lnTo>
                  <a:lnTo>
                    <a:pt x="120" y="88"/>
                  </a:lnTo>
                  <a:lnTo>
                    <a:pt x="119" y="87"/>
                  </a:lnTo>
                  <a:lnTo>
                    <a:pt x="119" y="86"/>
                  </a:lnTo>
                  <a:lnTo>
                    <a:pt x="118" y="86"/>
                  </a:lnTo>
                  <a:lnTo>
                    <a:pt x="118" y="85"/>
                  </a:lnTo>
                  <a:lnTo>
                    <a:pt x="117" y="85"/>
                  </a:lnTo>
                  <a:lnTo>
                    <a:pt x="117" y="84"/>
                  </a:lnTo>
                  <a:lnTo>
                    <a:pt x="116" y="84"/>
                  </a:lnTo>
                  <a:lnTo>
                    <a:pt x="117" y="84"/>
                  </a:lnTo>
                  <a:lnTo>
                    <a:pt x="117" y="85"/>
                  </a:lnTo>
                  <a:lnTo>
                    <a:pt x="116" y="85"/>
                  </a:lnTo>
                  <a:lnTo>
                    <a:pt x="117" y="85"/>
                  </a:lnTo>
                  <a:lnTo>
                    <a:pt x="117" y="86"/>
                  </a:lnTo>
                  <a:lnTo>
                    <a:pt x="116" y="86"/>
                  </a:lnTo>
                  <a:lnTo>
                    <a:pt x="116" y="87"/>
                  </a:lnTo>
                  <a:lnTo>
                    <a:pt x="115" y="87"/>
                  </a:lnTo>
                  <a:lnTo>
                    <a:pt x="115" y="88"/>
                  </a:lnTo>
                  <a:lnTo>
                    <a:pt x="115" y="89"/>
                  </a:lnTo>
                  <a:lnTo>
                    <a:pt x="114" y="89"/>
                  </a:lnTo>
                  <a:lnTo>
                    <a:pt x="114" y="88"/>
                  </a:lnTo>
                  <a:lnTo>
                    <a:pt x="114" y="87"/>
                  </a:lnTo>
                  <a:lnTo>
                    <a:pt x="114" y="86"/>
                  </a:lnTo>
                  <a:lnTo>
                    <a:pt x="113" y="86"/>
                  </a:lnTo>
                  <a:lnTo>
                    <a:pt x="113" y="87"/>
                  </a:lnTo>
                  <a:lnTo>
                    <a:pt x="113" y="88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13" y="91"/>
                  </a:lnTo>
                  <a:lnTo>
                    <a:pt x="112" y="92"/>
                  </a:lnTo>
                  <a:lnTo>
                    <a:pt x="111" y="92"/>
                  </a:lnTo>
                  <a:lnTo>
                    <a:pt x="110" y="92"/>
                  </a:lnTo>
                  <a:lnTo>
                    <a:pt x="109" y="92"/>
                  </a:lnTo>
                  <a:lnTo>
                    <a:pt x="109" y="91"/>
                  </a:lnTo>
                  <a:lnTo>
                    <a:pt x="108" y="91"/>
                  </a:lnTo>
                  <a:lnTo>
                    <a:pt x="108" y="90"/>
                  </a:lnTo>
                  <a:lnTo>
                    <a:pt x="108" y="89"/>
                  </a:lnTo>
                  <a:lnTo>
                    <a:pt x="108" y="88"/>
                  </a:lnTo>
                  <a:lnTo>
                    <a:pt x="107" y="88"/>
                  </a:lnTo>
                  <a:lnTo>
                    <a:pt x="107" y="87"/>
                  </a:lnTo>
                  <a:lnTo>
                    <a:pt x="107" y="86"/>
                  </a:lnTo>
                  <a:lnTo>
                    <a:pt x="106" y="86"/>
                  </a:lnTo>
                  <a:lnTo>
                    <a:pt x="106" y="85"/>
                  </a:lnTo>
                  <a:lnTo>
                    <a:pt x="107" y="85"/>
                  </a:lnTo>
                  <a:lnTo>
                    <a:pt x="106" y="85"/>
                  </a:lnTo>
                  <a:lnTo>
                    <a:pt x="107" y="84"/>
                  </a:lnTo>
                  <a:lnTo>
                    <a:pt x="106" y="84"/>
                  </a:lnTo>
                  <a:lnTo>
                    <a:pt x="107" y="84"/>
                  </a:lnTo>
                  <a:lnTo>
                    <a:pt x="107" y="83"/>
                  </a:lnTo>
                  <a:lnTo>
                    <a:pt x="107" y="82"/>
                  </a:lnTo>
                  <a:lnTo>
                    <a:pt x="107" y="81"/>
                  </a:lnTo>
                  <a:lnTo>
                    <a:pt x="108" y="81"/>
                  </a:lnTo>
                  <a:lnTo>
                    <a:pt x="109" y="81"/>
                  </a:lnTo>
                  <a:lnTo>
                    <a:pt x="109" y="80"/>
                  </a:lnTo>
                  <a:lnTo>
                    <a:pt x="108" y="80"/>
                  </a:lnTo>
                  <a:lnTo>
                    <a:pt x="109" y="79"/>
                  </a:lnTo>
                  <a:lnTo>
                    <a:pt x="109" y="78"/>
                  </a:lnTo>
                  <a:lnTo>
                    <a:pt x="110" y="77"/>
                  </a:lnTo>
                  <a:lnTo>
                    <a:pt x="111" y="77"/>
                  </a:lnTo>
                  <a:lnTo>
                    <a:pt x="112" y="76"/>
                  </a:lnTo>
                  <a:lnTo>
                    <a:pt x="112" y="75"/>
                  </a:lnTo>
                  <a:lnTo>
                    <a:pt x="112" y="74"/>
                  </a:lnTo>
                  <a:lnTo>
                    <a:pt x="111" y="73"/>
                  </a:lnTo>
                  <a:lnTo>
                    <a:pt x="112" y="73"/>
                  </a:lnTo>
                  <a:lnTo>
                    <a:pt x="112" y="72"/>
                  </a:lnTo>
                  <a:lnTo>
                    <a:pt x="113" y="72"/>
                  </a:lnTo>
                  <a:lnTo>
                    <a:pt x="113" y="71"/>
                  </a:lnTo>
                  <a:lnTo>
                    <a:pt x="114" y="69"/>
                  </a:lnTo>
                  <a:lnTo>
                    <a:pt x="113" y="67"/>
                  </a:lnTo>
                  <a:lnTo>
                    <a:pt x="113" y="65"/>
                  </a:lnTo>
                  <a:lnTo>
                    <a:pt x="114" y="64"/>
                  </a:lnTo>
                  <a:lnTo>
                    <a:pt x="114" y="63"/>
                  </a:lnTo>
                  <a:lnTo>
                    <a:pt x="115" y="63"/>
                  </a:lnTo>
                  <a:lnTo>
                    <a:pt x="115" y="62"/>
                  </a:lnTo>
                  <a:lnTo>
                    <a:pt x="115" y="61"/>
                  </a:lnTo>
                  <a:lnTo>
                    <a:pt x="116" y="61"/>
                  </a:lnTo>
                  <a:lnTo>
                    <a:pt x="116" y="60"/>
                  </a:lnTo>
                  <a:lnTo>
                    <a:pt x="117" y="60"/>
                  </a:lnTo>
                  <a:lnTo>
                    <a:pt x="117" y="59"/>
                  </a:lnTo>
                  <a:lnTo>
                    <a:pt x="116" y="58"/>
                  </a:lnTo>
                  <a:lnTo>
                    <a:pt x="115" y="58"/>
                  </a:lnTo>
                  <a:lnTo>
                    <a:pt x="114" y="57"/>
                  </a:lnTo>
                  <a:lnTo>
                    <a:pt x="113" y="56"/>
                  </a:lnTo>
                  <a:lnTo>
                    <a:pt x="112" y="55"/>
                  </a:lnTo>
                  <a:lnTo>
                    <a:pt x="111" y="54"/>
                  </a:lnTo>
                  <a:lnTo>
                    <a:pt x="110" y="55"/>
                  </a:lnTo>
                  <a:lnTo>
                    <a:pt x="110" y="56"/>
                  </a:lnTo>
                  <a:lnTo>
                    <a:pt x="109" y="56"/>
                  </a:lnTo>
                  <a:lnTo>
                    <a:pt x="109" y="57"/>
                  </a:lnTo>
                  <a:lnTo>
                    <a:pt x="108" y="57"/>
                  </a:lnTo>
                  <a:lnTo>
                    <a:pt x="108" y="58"/>
                  </a:lnTo>
                  <a:lnTo>
                    <a:pt x="106" y="57"/>
                  </a:lnTo>
                  <a:lnTo>
                    <a:pt x="105" y="57"/>
                  </a:lnTo>
                  <a:lnTo>
                    <a:pt x="104" y="57"/>
                  </a:lnTo>
                  <a:lnTo>
                    <a:pt x="103" y="57"/>
                  </a:lnTo>
                  <a:lnTo>
                    <a:pt x="102" y="57"/>
                  </a:lnTo>
                  <a:lnTo>
                    <a:pt x="102" y="55"/>
                  </a:lnTo>
                  <a:lnTo>
                    <a:pt x="102" y="54"/>
                  </a:lnTo>
                  <a:lnTo>
                    <a:pt x="101" y="54"/>
                  </a:lnTo>
                  <a:lnTo>
                    <a:pt x="100" y="54"/>
                  </a:lnTo>
                  <a:lnTo>
                    <a:pt x="99" y="54"/>
                  </a:lnTo>
                  <a:lnTo>
                    <a:pt x="97" y="53"/>
                  </a:lnTo>
                  <a:lnTo>
                    <a:pt x="96" y="53"/>
                  </a:lnTo>
                  <a:lnTo>
                    <a:pt x="95" y="53"/>
                  </a:lnTo>
                  <a:lnTo>
                    <a:pt x="95" y="54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2" y="54"/>
                  </a:lnTo>
                  <a:lnTo>
                    <a:pt x="92" y="53"/>
                  </a:lnTo>
                  <a:lnTo>
                    <a:pt x="91" y="53"/>
                  </a:lnTo>
                  <a:lnTo>
                    <a:pt x="91" y="52"/>
                  </a:lnTo>
                  <a:lnTo>
                    <a:pt x="90" y="52"/>
                  </a:lnTo>
                  <a:lnTo>
                    <a:pt x="89" y="52"/>
                  </a:lnTo>
                  <a:lnTo>
                    <a:pt x="89" y="51"/>
                  </a:lnTo>
                  <a:lnTo>
                    <a:pt x="88" y="51"/>
                  </a:lnTo>
                  <a:lnTo>
                    <a:pt x="88" y="50"/>
                  </a:lnTo>
                  <a:lnTo>
                    <a:pt x="88" y="49"/>
                  </a:lnTo>
                  <a:lnTo>
                    <a:pt x="88" y="48"/>
                  </a:lnTo>
                  <a:lnTo>
                    <a:pt x="89" y="48"/>
                  </a:lnTo>
                  <a:lnTo>
                    <a:pt x="90" y="47"/>
                  </a:lnTo>
                  <a:lnTo>
                    <a:pt x="90" y="46"/>
                  </a:lnTo>
                  <a:lnTo>
                    <a:pt x="90" y="45"/>
                  </a:lnTo>
                  <a:lnTo>
                    <a:pt x="90" y="44"/>
                  </a:lnTo>
                  <a:lnTo>
                    <a:pt x="89" y="44"/>
                  </a:lnTo>
                  <a:lnTo>
                    <a:pt x="88" y="43"/>
                  </a:lnTo>
                  <a:lnTo>
                    <a:pt x="87" y="43"/>
                  </a:lnTo>
                  <a:lnTo>
                    <a:pt x="86" y="43"/>
                  </a:lnTo>
                  <a:lnTo>
                    <a:pt x="85" y="42"/>
                  </a:lnTo>
                  <a:lnTo>
                    <a:pt x="84" y="41"/>
                  </a:lnTo>
                  <a:lnTo>
                    <a:pt x="83" y="41"/>
                  </a:lnTo>
                  <a:lnTo>
                    <a:pt x="83" y="42"/>
                  </a:lnTo>
                  <a:lnTo>
                    <a:pt x="83" y="41"/>
                  </a:lnTo>
                  <a:lnTo>
                    <a:pt x="82" y="41"/>
                  </a:lnTo>
                  <a:lnTo>
                    <a:pt x="81" y="41"/>
                  </a:lnTo>
                  <a:lnTo>
                    <a:pt x="80" y="41"/>
                  </a:lnTo>
                  <a:lnTo>
                    <a:pt x="79" y="41"/>
                  </a:lnTo>
                  <a:lnTo>
                    <a:pt x="78" y="41"/>
                  </a:lnTo>
                  <a:lnTo>
                    <a:pt x="78" y="42"/>
                  </a:lnTo>
                  <a:lnTo>
                    <a:pt x="77" y="41"/>
                  </a:lnTo>
                  <a:lnTo>
                    <a:pt x="76" y="41"/>
                  </a:lnTo>
                  <a:lnTo>
                    <a:pt x="76" y="39"/>
                  </a:lnTo>
                  <a:lnTo>
                    <a:pt x="76" y="37"/>
                  </a:lnTo>
                  <a:lnTo>
                    <a:pt x="75" y="37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3" y="36"/>
                  </a:lnTo>
                  <a:lnTo>
                    <a:pt x="73" y="35"/>
                  </a:lnTo>
                  <a:lnTo>
                    <a:pt x="74" y="35"/>
                  </a:lnTo>
                  <a:lnTo>
                    <a:pt x="73" y="35"/>
                  </a:lnTo>
                  <a:lnTo>
                    <a:pt x="73" y="34"/>
                  </a:lnTo>
                  <a:lnTo>
                    <a:pt x="73" y="33"/>
                  </a:lnTo>
                  <a:lnTo>
                    <a:pt x="74" y="33"/>
                  </a:lnTo>
                  <a:lnTo>
                    <a:pt x="74" y="32"/>
                  </a:lnTo>
                  <a:lnTo>
                    <a:pt x="73" y="32"/>
                  </a:lnTo>
                  <a:lnTo>
                    <a:pt x="73" y="33"/>
                  </a:lnTo>
                  <a:lnTo>
                    <a:pt x="72" y="33"/>
                  </a:lnTo>
                  <a:lnTo>
                    <a:pt x="71" y="33"/>
                  </a:lnTo>
                  <a:lnTo>
                    <a:pt x="71" y="32"/>
                  </a:lnTo>
                  <a:lnTo>
                    <a:pt x="72" y="32"/>
                  </a:lnTo>
                  <a:lnTo>
                    <a:pt x="72" y="31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0" y="32"/>
                  </a:lnTo>
                  <a:lnTo>
                    <a:pt x="70" y="31"/>
                  </a:lnTo>
                  <a:lnTo>
                    <a:pt x="69" y="31"/>
                  </a:lnTo>
                  <a:lnTo>
                    <a:pt x="68" y="30"/>
                  </a:lnTo>
                  <a:lnTo>
                    <a:pt x="69" y="30"/>
                  </a:lnTo>
                  <a:lnTo>
                    <a:pt x="69" y="29"/>
                  </a:lnTo>
                  <a:lnTo>
                    <a:pt x="70" y="29"/>
                  </a:lnTo>
                  <a:lnTo>
                    <a:pt x="71" y="29"/>
                  </a:lnTo>
                  <a:lnTo>
                    <a:pt x="71" y="28"/>
                  </a:lnTo>
                  <a:lnTo>
                    <a:pt x="70" y="27"/>
                  </a:lnTo>
                  <a:lnTo>
                    <a:pt x="69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7" y="28"/>
                  </a:lnTo>
                  <a:lnTo>
                    <a:pt x="66" y="28"/>
                  </a:lnTo>
                  <a:lnTo>
                    <a:pt x="66" y="27"/>
                  </a:lnTo>
                  <a:lnTo>
                    <a:pt x="65" y="27"/>
                  </a:lnTo>
                  <a:lnTo>
                    <a:pt x="65" y="28"/>
                  </a:lnTo>
                  <a:lnTo>
                    <a:pt x="66" y="28"/>
                  </a:lnTo>
                  <a:lnTo>
                    <a:pt x="66" y="29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4" y="28"/>
                  </a:lnTo>
                  <a:lnTo>
                    <a:pt x="63" y="28"/>
                  </a:lnTo>
                  <a:lnTo>
                    <a:pt x="63" y="29"/>
                  </a:lnTo>
                  <a:lnTo>
                    <a:pt x="63" y="28"/>
                  </a:lnTo>
                  <a:lnTo>
                    <a:pt x="62" y="28"/>
                  </a:lnTo>
                  <a:lnTo>
                    <a:pt x="62" y="27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0" y="26"/>
                  </a:lnTo>
                  <a:lnTo>
                    <a:pt x="59" y="25"/>
                  </a:lnTo>
                  <a:lnTo>
                    <a:pt x="58" y="25"/>
                  </a:lnTo>
                  <a:lnTo>
                    <a:pt x="57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3" y="26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2" y="29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50" y="30"/>
                  </a:lnTo>
                  <a:lnTo>
                    <a:pt x="49" y="30"/>
                  </a:lnTo>
                  <a:lnTo>
                    <a:pt x="48" y="30"/>
                  </a:lnTo>
                  <a:lnTo>
                    <a:pt x="48" y="31"/>
                  </a:lnTo>
                  <a:lnTo>
                    <a:pt x="47" y="30"/>
                  </a:lnTo>
                  <a:lnTo>
                    <a:pt x="47" y="31"/>
                  </a:lnTo>
                  <a:lnTo>
                    <a:pt x="47" y="32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5" y="33"/>
                  </a:lnTo>
                  <a:lnTo>
                    <a:pt x="46" y="33"/>
                  </a:lnTo>
                  <a:lnTo>
                    <a:pt x="47" y="33"/>
                  </a:lnTo>
                  <a:lnTo>
                    <a:pt x="46" y="33"/>
                  </a:lnTo>
                  <a:lnTo>
                    <a:pt x="46" y="34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5" y="34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5" y="36"/>
                  </a:lnTo>
                  <a:lnTo>
                    <a:pt x="45" y="37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1" y="39"/>
                  </a:lnTo>
                  <a:lnTo>
                    <a:pt x="40" y="39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7"/>
                  </a:lnTo>
                  <a:lnTo>
                    <a:pt x="37" y="37"/>
                  </a:lnTo>
                  <a:lnTo>
                    <a:pt x="36" y="39"/>
                  </a:lnTo>
                  <a:lnTo>
                    <a:pt x="35" y="37"/>
                  </a:lnTo>
                  <a:lnTo>
                    <a:pt x="35" y="39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3" y="36"/>
                  </a:lnTo>
                  <a:lnTo>
                    <a:pt x="33" y="37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3" y="35"/>
                  </a:lnTo>
                  <a:lnTo>
                    <a:pt x="32" y="34"/>
                  </a:lnTo>
                  <a:lnTo>
                    <a:pt x="31" y="34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29" y="36"/>
                  </a:lnTo>
                  <a:lnTo>
                    <a:pt x="29" y="37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8" y="39"/>
                  </a:lnTo>
                  <a:lnTo>
                    <a:pt x="27" y="39"/>
                  </a:lnTo>
                  <a:lnTo>
                    <a:pt x="27" y="41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5" y="43"/>
                  </a:lnTo>
                  <a:lnTo>
                    <a:pt x="25" y="44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1" y="44"/>
                  </a:lnTo>
                  <a:lnTo>
                    <a:pt x="20" y="44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8" y="47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7" y="49"/>
                  </a:lnTo>
                  <a:lnTo>
                    <a:pt x="17" y="50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6" y="50"/>
                  </a:lnTo>
                  <a:lnTo>
                    <a:pt x="16" y="51"/>
                  </a:lnTo>
                  <a:lnTo>
                    <a:pt x="15" y="51"/>
                  </a:lnTo>
                  <a:lnTo>
                    <a:pt x="15" y="52"/>
                  </a:lnTo>
                  <a:lnTo>
                    <a:pt x="15" y="53"/>
                  </a:lnTo>
                  <a:lnTo>
                    <a:pt x="13" y="53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3" y="54"/>
                  </a:lnTo>
                  <a:lnTo>
                    <a:pt x="13" y="55"/>
                  </a:lnTo>
                  <a:lnTo>
                    <a:pt x="13" y="56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2" y="58"/>
                  </a:lnTo>
                  <a:lnTo>
                    <a:pt x="11" y="57"/>
                  </a:lnTo>
                  <a:lnTo>
                    <a:pt x="11" y="58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9" y="60"/>
                  </a:lnTo>
                  <a:lnTo>
                    <a:pt x="8" y="60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3"/>
                  </a:lnTo>
                  <a:lnTo>
                    <a:pt x="7" y="64"/>
                  </a:lnTo>
                  <a:lnTo>
                    <a:pt x="6" y="64"/>
                  </a:lnTo>
                  <a:lnTo>
                    <a:pt x="5" y="65"/>
                  </a:lnTo>
                  <a:lnTo>
                    <a:pt x="5" y="62"/>
                  </a:lnTo>
                  <a:lnTo>
                    <a:pt x="5" y="61"/>
                  </a:lnTo>
                  <a:lnTo>
                    <a:pt x="5" y="60"/>
                  </a:lnTo>
                  <a:close/>
                </a:path>
              </a:pathLst>
            </a:custGeom>
            <a:solidFill>
              <a:schemeClr val="accent5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31" name="Freeform 533">
              <a:extLst>
                <a:ext uri="{FF2B5EF4-FFF2-40B4-BE49-F238E27FC236}">
                  <a16:creationId xmlns:a16="http://schemas.microsoft.com/office/drawing/2014/main" id="{647378EB-83D6-2A45-BAA7-1A1E585D486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47" y="2090"/>
              <a:ext cx="7" cy="21"/>
            </a:xfrm>
            <a:custGeom>
              <a:avLst/>
              <a:gdLst>
                <a:gd name="T0" fmla="*/ 2 w 4"/>
                <a:gd name="T1" fmla="*/ 21 h 12"/>
                <a:gd name="T2" fmla="*/ 0 w 4"/>
                <a:gd name="T3" fmla="*/ 21 h 12"/>
                <a:gd name="T4" fmla="*/ 0 w 4"/>
                <a:gd name="T5" fmla="*/ 19 h 12"/>
                <a:gd name="T6" fmla="*/ 2 w 4"/>
                <a:gd name="T7" fmla="*/ 18 h 12"/>
                <a:gd name="T8" fmla="*/ 0 w 4"/>
                <a:gd name="T9" fmla="*/ 14 h 12"/>
                <a:gd name="T10" fmla="*/ 0 w 4"/>
                <a:gd name="T11" fmla="*/ 11 h 12"/>
                <a:gd name="T12" fmla="*/ 0 w 4"/>
                <a:gd name="T13" fmla="*/ 9 h 12"/>
                <a:gd name="T14" fmla="*/ 0 w 4"/>
                <a:gd name="T15" fmla="*/ 7 h 12"/>
                <a:gd name="T16" fmla="*/ 2 w 4"/>
                <a:gd name="T17" fmla="*/ 7 h 12"/>
                <a:gd name="T18" fmla="*/ 0 w 4"/>
                <a:gd name="T19" fmla="*/ 5 h 12"/>
                <a:gd name="T20" fmla="*/ 2 w 4"/>
                <a:gd name="T21" fmla="*/ 5 h 12"/>
                <a:gd name="T22" fmla="*/ 2 w 4"/>
                <a:gd name="T23" fmla="*/ 4 h 12"/>
                <a:gd name="T24" fmla="*/ 2 w 4"/>
                <a:gd name="T25" fmla="*/ 2 h 12"/>
                <a:gd name="T26" fmla="*/ 2 w 4"/>
                <a:gd name="T27" fmla="*/ 0 h 12"/>
                <a:gd name="T28" fmla="*/ 2 w 4"/>
                <a:gd name="T29" fmla="*/ 2 h 12"/>
                <a:gd name="T30" fmla="*/ 2 w 4"/>
                <a:gd name="T31" fmla="*/ 2 h 12"/>
                <a:gd name="T32" fmla="*/ 2 w 4"/>
                <a:gd name="T33" fmla="*/ 4 h 12"/>
                <a:gd name="T34" fmla="*/ 5 w 4"/>
                <a:gd name="T35" fmla="*/ 4 h 12"/>
                <a:gd name="T36" fmla="*/ 5 w 4"/>
                <a:gd name="T37" fmla="*/ 5 h 12"/>
                <a:gd name="T38" fmla="*/ 5 w 4"/>
                <a:gd name="T39" fmla="*/ 5 h 12"/>
                <a:gd name="T40" fmla="*/ 7 w 4"/>
                <a:gd name="T41" fmla="*/ 5 h 12"/>
                <a:gd name="T42" fmla="*/ 5 w 4"/>
                <a:gd name="T43" fmla="*/ 5 h 12"/>
                <a:gd name="T44" fmla="*/ 7 w 4"/>
                <a:gd name="T45" fmla="*/ 5 h 12"/>
                <a:gd name="T46" fmla="*/ 5 w 4"/>
                <a:gd name="T47" fmla="*/ 7 h 12"/>
                <a:gd name="T48" fmla="*/ 7 w 4"/>
                <a:gd name="T49" fmla="*/ 7 h 12"/>
                <a:gd name="T50" fmla="*/ 7 w 4"/>
                <a:gd name="T51" fmla="*/ 9 h 12"/>
                <a:gd name="T52" fmla="*/ 7 w 4"/>
                <a:gd name="T53" fmla="*/ 7 h 12"/>
                <a:gd name="T54" fmla="*/ 7 w 4"/>
                <a:gd name="T55" fmla="*/ 9 h 12"/>
                <a:gd name="T56" fmla="*/ 7 w 4"/>
                <a:gd name="T57" fmla="*/ 11 h 12"/>
                <a:gd name="T58" fmla="*/ 5 w 4"/>
                <a:gd name="T59" fmla="*/ 11 h 12"/>
                <a:gd name="T60" fmla="*/ 5 w 4"/>
                <a:gd name="T61" fmla="*/ 9 h 12"/>
                <a:gd name="T62" fmla="*/ 5 w 4"/>
                <a:gd name="T63" fmla="*/ 11 h 12"/>
                <a:gd name="T64" fmla="*/ 5 w 4"/>
                <a:gd name="T65" fmla="*/ 12 h 12"/>
                <a:gd name="T66" fmla="*/ 5 w 4"/>
                <a:gd name="T67" fmla="*/ 14 h 12"/>
                <a:gd name="T68" fmla="*/ 5 w 4"/>
                <a:gd name="T69" fmla="*/ 12 h 12"/>
                <a:gd name="T70" fmla="*/ 2 w 4"/>
                <a:gd name="T71" fmla="*/ 12 h 12"/>
                <a:gd name="T72" fmla="*/ 2 w 4"/>
                <a:gd name="T73" fmla="*/ 14 h 12"/>
                <a:gd name="T74" fmla="*/ 2 w 4"/>
                <a:gd name="T75" fmla="*/ 12 h 12"/>
                <a:gd name="T76" fmla="*/ 2 w 4"/>
                <a:gd name="T77" fmla="*/ 12 h 12"/>
                <a:gd name="T78" fmla="*/ 2 w 4"/>
                <a:gd name="T79" fmla="*/ 14 h 12"/>
                <a:gd name="T80" fmla="*/ 2 w 4"/>
                <a:gd name="T81" fmla="*/ 16 h 12"/>
                <a:gd name="T82" fmla="*/ 2 w 4"/>
                <a:gd name="T83" fmla="*/ 16 h 12"/>
                <a:gd name="T84" fmla="*/ 2 w 4"/>
                <a:gd name="T85" fmla="*/ 18 h 12"/>
                <a:gd name="T86" fmla="*/ 2 w 4"/>
                <a:gd name="T87" fmla="*/ 19 h 12"/>
                <a:gd name="T88" fmla="*/ 2 w 4"/>
                <a:gd name="T89" fmla="*/ 19 h 12"/>
                <a:gd name="T90" fmla="*/ 2 w 4"/>
                <a:gd name="T91" fmla="*/ 21 h 12"/>
                <a:gd name="T92" fmla="*/ 2 w 4"/>
                <a:gd name="T93" fmla="*/ 21 h 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32" name="Freeform 534">
              <a:extLst>
                <a:ext uri="{FF2B5EF4-FFF2-40B4-BE49-F238E27FC236}">
                  <a16:creationId xmlns:a16="http://schemas.microsoft.com/office/drawing/2014/main" id="{CA3D46E8-24BC-A845-832D-FEB5B9FEDA6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89" y="2183"/>
              <a:ext cx="8" cy="10"/>
            </a:xfrm>
            <a:custGeom>
              <a:avLst/>
              <a:gdLst>
                <a:gd name="T0" fmla="*/ 0 w 4"/>
                <a:gd name="T1" fmla="*/ 6 h 5"/>
                <a:gd name="T2" fmla="*/ 0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0 h 5"/>
                <a:gd name="T10" fmla="*/ 6 w 4"/>
                <a:gd name="T11" fmla="*/ 0 h 5"/>
                <a:gd name="T12" fmla="*/ 6 w 4"/>
                <a:gd name="T13" fmla="*/ 2 h 5"/>
                <a:gd name="T14" fmla="*/ 8 w 4"/>
                <a:gd name="T15" fmla="*/ 2 h 5"/>
                <a:gd name="T16" fmla="*/ 6 w 4"/>
                <a:gd name="T17" fmla="*/ 4 h 5"/>
                <a:gd name="T18" fmla="*/ 8 w 4"/>
                <a:gd name="T19" fmla="*/ 4 h 5"/>
                <a:gd name="T20" fmla="*/ 6 w 4"/>
                <a:gd name="T21" fmla="*/ 4 h 5"/>
                <a:gd name="T22" fmla="*/ 8 w 4"/>
                <a:gd name="T23" fmla="*/ 6 h 5"/>
                <a:gd name="T24" fmla="*/ 6 w 4"/>
                <a:gd name="T25" fmla="*/ 6 h 5"/>
                <a:gd name="T26" fmla="*/ 6 w 4"/>
                <a:gd name="T27" fmla="*/ 8 h 5"/>
                <a:gd name="T28" fmla="*/ 8 w 4"/>
                <a:gd name="T29" fmla="*/ 8 h 5"/>
                <a:gd name="T30" fmla="*/ 6 w 4"/>
                <a:gd name="T31" fmla="*/ 8 h 5"/>
                <a:gd name="T32" fmla="*/ 6 w 4"/>
                <a:gd name="T33" fmla="*/ 10 h 5"/>
                <a:gd name="T34" fmla="*/ 4 w 4"/>
                <a:gd name="T35" fmla="*/ 10 h 5"/>
                <a:gd name="T36" fmla="*/ 2 w 4"/>
                <a:gd name="T37" fmla="*/ 10 h 5"/>
                <a:gd name="T38" fmla="*/ 2 w 4"/>
                <a:gd name="T39" fmla="*/ 8 h 5"/>
                <a:gd name="T40" fmla="*/ 0 w 4"/>
                <a:gd name="T41" fmla="*/ 8 h 5"/>
                <a:gd name="T42" fmla="*/ 0 w 4"/>
                <a:gd name="T43" fmla="*/ 6 h 5"/>
                <a:gd name="T44" fmla="*/ 0 w 4"/>
                <a:gd name="T45" fmla="*/ 6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33" name="Freeform 535">
              <a:extLst>
                <a:ext uri="{FF2B5EF4-FFF2-40B4-BE49-F238E27FC236}">
                  <a16:creationId xmlns:a16="http://schemas.microsoft.com/office/drawing/2014/main" id="{E075E04A-727C-F14B-9DD8-CF15BFB08D0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84" y="2168"/>
              <a:ext cx="4" cy="6"/>
            </a:xfrm>
            <a:custGeom>
              <a:avLst/>
              <a:gdLst>
                <a:gd name="T0" fmla="*/ 0 w 2"/>
                <a:gd name="T1" fmla="*/ 5 h 4"/>
                <a:gd name="T2" fmla="*/ 0 w 2"/>
                <a:gd name="T3" fmla="*/ 3 h 4"/>
                <a:gd name="T4" fmla="*/ 0 w 2"/>
                <a:gd name="T5" fmla="*/ 3 h 4"/>
                <a:gd name="T6" fmla="*/ 0 w 2"/>
                <a:gd name="T7" fmla="*/ 2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0 h 4"/>
                <a:gd name="T14" fmla="*/ 0 w 2"/>
                <a:gd name="T15" fmla="*/ 2 h 4"/>
                <a:gd name="T16" fmla="*/ 0 w 2"/>
                <a:gd name="T17" fmla="*/ 0 h 4"/>
                <a:gd name="T18" fmla="*/ 4 w 2"/>
                <a:gd name="T19" fmla="*/ 2 h 4"/>
                <a:gd name="T20" fmla="*/ 4 w 2"/>
                <a:gd name="T21" fmla="*/ 3 h 4"/>
                <a:gd name="T22" fmla="*/ 4 w 2"/>
                <a:gd name="T23" fmla="*/ 2 h 4"/>
                <a:gd name="T24" fmla="*/ 4 w 2"/>
                <a:gd name="T25" fmla="*/ 3 h 4"/>
                <a:gd name="T26" fmla="*/ 4 w 2"/>
                <a:gd name="T27" fmla="*/ 3 h 4"/>
                <a:gd name="T28" fmla="*/ 4 w 2"/>
                <a:gd name="T29" fmla="*/ 5 h 4"/>
                <a:gd name="T30" fmla="*/ 4 w 2"/>
                <a:gd name="T31" fmla="*/ 5 h 4"/>
                <a:gd name="T32" fmla="*/ 4 w 2"/>
                <a:gd name="T33" fmla="*/ 6 h 4"/>
                <a:gd name="T34" fmla="*/ 4 w 2"/>
                <a:gd name="T35" fmla="*/ 6 h 4"/>
                <a:gd name="T36" fmla="*/ 4 w 2"/>
                <a:gd name="T37" fmla="*/ 5 h 4"/>
                <a:gd name="T38" fmla="*/ 0 w 2"/>
                <a:gd name="T39" fmla="*/ 5 h 4"/>
                <a:gd name="T40" fmla="*/ 0 w 2"/>
                <a:gd name="T41" fmla="*/ 6 h 4"/>
                <a:gd name="T42" fmla="*/ 0 w 2"/>
                <a:gd name="T43" fmla="*/ 5 h 4"/>
                <a:gd name="T44" fmla="*/ 0 w 2"/>
                <a:gd name="T45" fmla="*/ 6 h 4"/>
                <a:gd name="T46" fmla="*/ 0 w 2"/>
                <a:gd name="T47" fmla="*/ 5 h 4"/>
                <a:gd name="T48" fmla="*/ 0 w 2"/>
                <a:gd name="T49" fmla="*/ 5 h 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" h="4">
                  <a:moveTo>
                    <a:pt x="0" y="3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34" name="Freeform 536">
              <a:extLst>
                <a:ext uri="{FF2B5EF4-FFF2-40B4-BE49-F238E27FC236}">
                  <a16:creationId xmlns:a16="http://schemas.microsoft.com/office/drawing/2014/main" id="{5F3D9DFB-4DBD-C44D-BC2E-B9BA63580E7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88" y="2174"/>
              <a:ext cx="4" cy="8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0 h 4"/>
                <a:gd name="T10" fmla="*/ 2 w 2"/>
                <a:gd name="T11" fmla="*/ 0 h 4"/>
                <a:gd name="T12" fmla="*/ 2 w 2"/>
                <a:gd name="T13" fmla="*/ 4 h 4"/>
                <a:gd name="T14" fmla="*/ 4 w 2"/>
                <a:gd name="T15" fmla="*/ 4 h 4"/>
                <a:gd name="T16" fmla="*/ 4 w 2"/>
                <a:gd name="T17" fmla="*/ 4 h 4"/>
                <a:gd name="T18" fmla="*/ 4 w 2"/>
                <a:gd name="T19" fmla="*/ 8 h 4"/>
                <a:gd name="T20" fmla="*/ 2 w 2"/>
                <a:gd name="T21" fmla="*/ 8 h 4"/>
                <a:gd name="T22" fmla="*/ 0 w 2"/>
                <a:gd name="T23" fmla="*/ 8 h 4"/>
                <a:gd name="T24" fmla="*/ 0 w 2"/>
                <a:gd name="T25" fmla="*/ 4 h 4"/>
                <a:gd name="T26" fmla="*/ 0 w 2"/>
                <a:gd name="T27" fmla="*/ 4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35" name="Freeform 537">
              <a:extLst>
                <a:ext uri="{FF2B5EF4-FFF2-40B4-BE49-F238E27FC236}">
                  <a16:creationId xmlns:a16="http://schemas.microsoft.com/office/drawing/2014/main" id="{4D68548D-A6BD-114D-8EEA-E7450E54BDD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53" y="2087"/>
              <a:ext cx="4" cy="6"/>
            </a:xfrm>
            <a:custGeom>
              <a:avLst/>
              <a:gdLst>
                <a:gd name="T0" fmla="*/ 0 w 2"/>
                <a:gd name="T1" fmla="*/ 4 h 3"/>
                <a:gd name="T2" fmla="*/ 0 w 2"/>
                <a:gd name="T3" fmla="*/ 2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2 h 3"/>
                <a:gd name="T10" fmla="*/ 4 w 2"/>
                <a:gd name="T11" fmla="*/ 2 h 3"/>
                <a:gd name="T12" fmla="*/ 4 w 2"/>
                <a:gd name="T13" fmla="*/ 4 h 3"/>
                <a:gd name="T14" fmla="*/ 4 w 2"/>
                <a:gd name="T15" fmla="*/ 6 h 3"/>
                <a:gd name="T16" fmla="*/ 2 w 2"/>
                <a:gd name="T17" fmla="*/ 4 h 3"/>
                <a:gd name="T18" fmla="*/ 0 w 2"/>
                <a:gd name="T19" fmla="*/ 4 h 3"/>
                <a:gd name="T20" fmla="*/ 0 w 2"/>
                <a:gd name="T21" fmla="*/ 4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36" name="Freeform 538">
              <a:extLst>
                <a:ext uri="{FF2B5EF4-FFF2-40B4-BE49-F238E27FC236}">
                  <a16:creationId xmlns:a16="http://schemas.microsoft.com/office/drawing/2014/main" id="{06441589-5109-B94D-96B8-0E989B44F8B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67" y="2157"/>
              <a:ext cx="4" cy="4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4 h 2"/>
                <a:gd name="T8" fmla="*/ 4 w 2"/>
                <a:gd name="T9" fmla="*/ 4 h 2"/>
                <a:gd name="T10" fmla="*/ 0 w 2"/>
                <a:gd name="T11" fmla="*/ 4 h 2"/>
                <a:gd name="T12" fmla="*/ 0 w 2"/>
                <a:gd name="T13" fmla="*/ 2 h 2"/>
                <a:gd name="T14" fmla="*/ 0 w 2"/>
                <a:gd name="T15" fmla="*/ 2 h 2"/>
                <a:gd name="T16" fmla="*/ 0 w 2"/>
                <a:gd name="T17" fmla="*/ 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37" name="Freeform 539">
              <a:extLst>
                <a:ext uri="{FF2B5EF4-FFF2-40B4-BE49-F238E27FC236}">
                  <a16:creationId xmlns:a16="http://schemas.microsoft.com/office/drawing/2014/main" id="{43B57244-1C24-7B48-9650-4599F7FB991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46" y="2064"/>
              <a:ext cx="1" cy="3"/>
            </a:xfrm>
            <a:custGeom>
              <a:avLst/>
              <a:gdLst>
                <a:gd name="T0" fmla="*/ 0 w 1"/>
                <a:gd name="T1" fmla="*/ 3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3 h 1"/>
                <a:gd name="T8" fmla="*/ 0 w 1"/>
                <a:gd name="T9" fmla="*/ 3 h 1"/>
                <a:gd name="T10" fmla="*/ 0 w 1"/>
                <a:gd name="T11" fmla="*/ 3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38" name="Freeform 540">
              <a:extLst>
                <a:ext uri="{FF2B5EF4-FFF2-40B4-BE49-F238E27FC236}">
                  <a16:creationId xmlns:a16="http://schemas.microsoft.com/office/drawing/2014/main" id="{047190C0-3F97-7640-8DE4-BCE210FA01E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84" y="2174"/>
              <a:ext cx="0" cy="4"/>
            </a:xfrm>
            <a:custGeom>
              <a:avLst/>
              <a:gdLst>
                <a:gd name="T0" fmla="*/ 0 h 2"/>
                <a:gd name="T1" fmla="*/ 4 h 2"/>
                <a:gd name="T2" fmla="*/ 0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39" name="Freeform 541">
              <a:extLst>
                <a:ext uri="{FF2B5EF4-FFF2-40B4-BE49-F238E27FC236}">
                  <a16:creationId xmlns:a16="http://schemas.microsoft.com/office/drawing/2014/main" id="{BF8E3791-0226-C04E-BCBB-EA8092449F4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54" y="2100"/>
              <a:ext cx="3" cy="3"/>
            </a:xfrm>
            <a:custGeom>
              <a:avLst/>
              <a:gdLst>
                <a:gd name="T0" fmla="*/ 0 w 1"/>
                <a:gd name="T1" fmla="*/ 3 h 1"/>
                <a:gd name="T2" fmla="*/ 3 w 1"/>
                <a:gd name="T3" fmla="*/ 3 h 1"/>
                <a:gd name="T4" fmla="*/ 0 w 1"/>
                <a:gd name="T5" fmla="*/ 3 h 1"/>
                <a:gd name="T6" fmla="*/ 0 w 1"/>
                <a:gd name="T7" fmla="*/ 0 h 1"/>
                <a:gd name="T8" fmla="*/ 0 w 1"/>
                <a:gd name="T9" fmla="*/ 3 h 1"/>
                <a:gd name="T10" fmla="*/ 0 w 1"/>
                <a:gd name="T11" fmla="*/ 3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40" name="Freeform 542">
              <a:extLst>
                <a:ext uri="{FF2B5EF4-FFF2-40B4-BE49-F238E27FC236}">
                  <a16:creationId xmlns:a16="http://schemas.microsoft.com/office/drawing/2014/main" id="{620E3F6B-C01D-E44A-9B2F-F89409B056C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84" y="217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41" name="Freeform 543">
              <a:extLst>
                <a:ext uri="{FF2B5EF4-FFF2-40B4-BE49-F238E27FC236}">
                  <a16:creationId xmlns:a16="http://schemas.microsoft.com/office/drawing/2014/main" id="{E8A91318-A877-B040-AE5F-0ED016A4392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49" y="2120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1 h 1"/>
                <a:gd name="T4" fmla="*/ 0 h 1"/>
                <a:gd name="T5" fmla="*/ 0 h 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42" name="Freeform 544">
              <a:extLst>
                <a:ext uri="{FF2B5EF4-FFF2-40B4-BE49-F238E27FC236}">
                  <a16:creationId xmlns:a16="http://schemas.microsoft.com/office/drawing/2014/main" id="{838FDE5B-4A08-974C-B546-DEC6B940FD2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37" y="2072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43" name="Freeform 545">
              <a:extLst>
                <a:ext uri="{FF2B5EF4-FFF2-40B4-BE49-F238E27FC236}">
                  <a16:creationId xmlns:a16="http://schemas.microsoft.com/office/drawing/2014/main" id="{A0FF25CE-76DC-E546-8DBC-F8C56620FD4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58" y="2142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44" name="Rectangle 546">
              <a:extLst>
                <a:ext uri="{FF2B5EF4-FFF2-40B4-BE49-F238E27FC236}">
                  <a16:creationId xmlns:a16="http://schemas.microsoft.com/office/drawing/2014/main" id="{3D162B29-4362-FB4E-A543-BD5C1B66B48E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529" y="2178"/>
              <a:ext cx="3" cy="2"/>
            </a:xfrm>
            <a:prstGeom prst="rect">
              <a:avLst/>
            </a:prstGeom>
            <a:solidFill>
              <a:srgbClr val="00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545" name="Freeform 547">
              <a:extLst>
                <a:ext uri="{FF2B5EF4-FFF2-40B4-BE49-F238E27FC236}">
                  <a16:creationId xmlns:a16="http://schemas.microsoft.com/office/drawing/2014/main" id="{C84FBA41-21CD-4C4A-AE64-ACCC393971C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20" y="2183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46" name="Freeform 548">
              <a:extLst>
                <a:ext uri="{FF2B5EF4-FFF2-40B4-BE49-F238E27FC236}">
                  <a16:creationId xmlns:a16="http://schemas.microsoft.com/office/drawing/2014/main" id="{28CBC651-5C39-9340-A809-CFD5CCE0F72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34" y="2178"/>
              <a:ext cx="0" cy="4"/>
            </a:xfrm>
            <a:custGeom>
              <a:avLst/>
              <a:gdLst>
                <a:gd name="T0" fmla="*/ 0 h 2"/>
                <a:gd name="T1" fmla="*/ 4 h 2"/>
                <a:gd name="T2" fmla="*/ 0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47" name="Freeform 549">
              <a:extLst>
                <a:ext uri="{FF2B5EF4-FFF2-40B4-BE49-F238E27FC236}">
                  <a16:creationId xmlns:a16="http://schemas.microsoft.com/office/drawing/2014/main" id="{E2B20E99-58FA-E64D-BBCB-F73DA326889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49" y="2118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48" name="Freeform 550">
              <a:extLst>
                <a:ext uri="{FF2B5EF4-FFF2-40B4-BE49-F238E27FC236}">
                  <a16:creationId xmlns:a16="http://schemas.microsoft.com/office/drawing/2014/main" id="{B5C35156-AA90-E64B-91A9-D45CD6FEFB1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49" y="2118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49" name="Freeform 551">
              <a:extLst>
                <a:ext uri="{FF2B5EF4-FFF2-40B4-BE49-F238E27FC236}">
                  <a16:creationId xmlns:a16="http://schemas.microsoft.com/office/drawing/2014/main" id="{E56024AE-5DE3-E446-B6D2-5E5B718BED8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57" y="2142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50" name="Freeform 552">
              <a:extLst>
                <a:ext uri="{FF2B5EF4-FFF2-40B4-BE49-F238E27FC236}">
                  <a16:creationId xmlns:a16="http://schemas.microsoft.com/office/drawing/2014/main" id="{96B048C5-25EC-4D42-B362-0B3009355D9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38" y="2069"/>
              <a:ext cx="2" cy="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3 h 1"/>
                <a:gd name="T4" fmla="*/ 2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51" name="Rectangle 553">
              <a:extLst>
                <a:ext uri="{FF2B5EF4-FFF2-40B4-BE49-F238E27FC236}">
                  <a16:creationId xmlns:a16="http://schemas.microsoft.com/office/drawing/2014/main" id="{87A06572-561A-7948-A39E-EE2C8596DFF1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584" y="2178"/>
              <a:ext cx="2" cy="2"/>
            </a:xfrm>
            <a:prstGeom prst="rect">
              <a:avLst/>
            </a:prstGeom>
            <a:solidFill>
              <a:srgbClr val="00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714"/>
            </a:p>
          </p:txBody>
        </p:sp>
        <p:sp>
          <p:nvSpPr>
            <p:cNvPr id="552" name="Freeform 554">
              <a:extLst>
                <a:ext uri="{FF2B5EF4-FFF2-40B4-BE49-F238E27FC236}">
                  <a16:creationId xmlns:a16="http://schemas.microsoft.com/office/drawing/2014/main" id="{645233E3-2036-704F-AED1-D77AC63679A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49" y="2104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53" name="Freeform 555">
              <a:extLst>
                <a:ext uri="{FF2B5EF4-FFF2-40B4-BE49-F238E27FC236}">
                  <a16:creationId xmlns:a16="http://schemas.microsoft.com/office/drawing/2014/main" id="{39B9106B-C7FD-9240-86AD-2CFD1102DC9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18" y="2183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54" name="Freeform 556">
              <a:extLst>
                <a:ext uri="{FF2B5EF4-FFF2-40B4-BE49-F238E27FC236}">
                  <a16:creationId xmlns:a16="http://schemas.microsoft.com/office/drawing/2014/main" id="{8B59FBFC-EB96-B94D-BA01-D31458153BF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58" y="2144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55" name="Freeform 557">
              <a:extLst>
                <a:ext uri="{FF2B5EF4-FFF2-40B4-BE49-F238E27FC236}">
                  <a16:creationId xmlns:a16="http://schemas.microsoft.com/office/drawing/2014/main" id="{D7DEC065-B804-2C42-8EB1-BA9EA5A9B1F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07" y="2187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9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56" name="Freeform 558">
              <a:extLst>
                <a:ext uri="{FF2B5EF4-FFF2-40B4-BE49-F238E27FC236}">
                  <a16:creationId xmlns:a16="http://schemas.microsoft.com/office/drawing/2014/main" id="{6C4994A0-65E9-1542-B119-C9598498873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89" y="1833"/>
              <a:ext cx="105" cy="244"/>
            </a:xfrm>
            <a:custGeom>
              <a:avLst/>
              <a:gdLst>
                <a:gd name="T0" fmla="*/ 5 w 59"/>
                <a:gd name="T1" fmla="*/ 177 h 141"/>
                <a:gd name="T2" fmla="*/ 9 w 59"/>
                <a:gd name="T3" fmla="*/ 166 h 141"/>
                <a:gd name="T4" fmla="*/ 16 w 59"/>
                <a:gd name="T5" fmla="*/ 159 h 141"/>
                <a:gd name="T6" fmla="*/ 25 w 59"/>
                <a:gd name="T7" fmla="*/ 152 h 141"/>
                <a:gd name="T8" fmla="*/ 25 w 59"/>
                <a:gd name="T9" fmla="*/ 144 h 141"/>
                <a:gd name="T10" fmla="*/ 37 w 59"/>
                <a:gd name="T11" fmla="*/ 132 h 141"/>
                <a:gd name="T12" fmla="*/ 43 w 59"/>
                <a:gd name="T13" fmla="*/ 123 h 141"/>
                <a:gd name="T14" fmla="*/ 46 w 59"/>
                <a:gd name="T15" fmla="*/ 116 h 141"/>
                <a:gd name="T16" fmla="*/ 28 w 59"/>
                <a:gd name="T17" fmla="*/ 104 h 141"/>
                <a:gd name="T18" fmla="*/ 20 w 59"/>
                <a:gd name="T19" fmla="*/ 100 h 141"/>
                <a:gd name="T20" fmla="*/ 16 w 59"/>
                <a:gd name="T21" fmla="*/ 90 h 141"/>
                <a:gd name="T22" fmla="*/ 9 w 59"/>
                <a:gd name="T23" fmla="*/ 85 h 141"/>
                <a:gd name="T24" fmla="*/ 5 w 59"/>
                <a:gd name="T25" fmla="*/ 81 h 141"/>
                <a:gd name="T26" fmla="*/ 2 w 59"/>
                <a:gd name="T27" fmla="*/ 71 h 141"/>
                <a:gd name="T28" fmla="*/ 5 w 59"/>
                <a:gd name="T29" fmla="*/ 64 h 141"/>
                <a:gd name="T30" fmla="*/ 7 w 59"/>
                <a:gd name="T31" fmla="*/ 52 h 141"/>
                <a:gd name="T32" fmla="*/ 0 w 59"/>
                <a:gd name="T33" fmla="*/ 45 h 141"/>
                <a:gd name="T34" fmla="*/ 7 w 59"/>
                <a:gd name="T35" fmla="*/ 36 h 141"/>
                <a:gd name="T36" fmla="*/ 11 w 59"/>
                <a:gd name="T37" fmla="*/ 28 h 141"/>
                <a:gd name="T38" fmla="*/ 16 w 59"/>
                <a:gd name="T39" fmla="*/ 19 h 141"/>
                <a:gd name="T40" fmla="*/ 16 w 59"/>
                <a:gd name="T41" fmla="*/ 7 h 141"/>
                <a:gd name="T42" fmla="*/ 21 w 59"/>
                <a:gd name="T43" fmla="*/ 0 h 141"/>
                <a:gd name="T44" fmla="*/ 52 w 59"/>
                <a:gd name="T45" fmla="*/ 9 h 141"/>
                <a:gd name="T46" fmla="*/ 64 w 59"/>
                <a:gd name="T47" fmla="*/ 12 h 141"/>
                <a:gd name="T48" fmla="*/ 77 w 59"/>
                <a:gd name="T49" fmla="*/ 16 h 141"/>
                <a:gd name="T50" fmla="*/ 89 w 59"/>
                <a:gd name="T51" fmla="*/ 19 h 141"/>
                <a:gd name="T52" fmla="*/ 87 w 59"/>
                <a:gd name="T53" fmla="*/ 42 h 141"/>
                <a:gd name="T54" fmla="*/ 85 w 59"/>
                <a:gd name="T55" fmla="*/ 52 h 141"/>
                <a:gd name="T56" fmla="*/ 84 w 59"/>
                <a:gd name="T57" fmla="*/ 57 h 141"/>
                <a:gd name="T58" fmla="*/ 77 w 59"/>
                <a:gd name="T59" fmla="*/ 69 h 141"/>
                <a:gd name="T60" fmla="*/ 78 w 59"/>
                <a:gd name="T61" fmla="*/ 80 h 141"/>
                <a:gd name="T62" fmla="*/ 84 w 59"/>
                <a:gd name="T63" fmla="*/ 78 h 141"/>
                <a:gd name="T64" fmla="*/ 94 w 59"/>
                <a:gd name="T65" fmla="*/ 80 h 141"/>
                <a:gd name="T66" fmla="*/ 94 w 59"/>
                <a:gd name="T67" fmla="*/ 74 h 141"/>
                <a:gd name="T68" fmla="*/ 100 w 59"/>
                <a:gd name="T69" fmla="*/ 90 h 141"/>
                <a:gd name="T70" fmla="*/ 101 w 59"/>
                <a:gd name="T71" fmla="*/ 112 h 141"/>
                <a:gd name="T72" fmla="*/ 101 w 59"/>
                <a:gd name="T73" fmla="*/ 130 h 141"/>
                <a:gd name="T74" fmla="*/ 105 w 59"/>
                <a:gd name="T75" fmla="*/ 144 h 141"/>
                <a:gd name="T76" fmla="*/ 103 w 59"/>
                <a:gd name="T77" fmla="*/ 152 h 141"/>
                <a:gd name="T78" fmla="*/ 100 w 59"/>
                <a:gd name="T79" fmla="*/ 164 h 141"/>
                <a:gd name="T80" fmla="*/ 96 w 59"/>
                <a:gd name="T81" fmla="*/ 173 h 141"/>
                <a:gd name="T82" fmla="*/ 94 w 59"/>
                <a:gd name="T83" fmla="*/ 185 h 141"/>
                <a:gd name="T84" fmla="*/ 91 w 59"/>
                <a:gd name="T85" fmla="*/ 194 h 141"/>
                <a:gd name="T86" fmla="*/ 84 w 59"/>
                <a:gd name="T87" fmla="*/ 197 h 141"/>
                <a:gd name="T88" fmla="*/ 78 w 59"/>
                <a:gd name="T89" fmla="*/ 211 h 141"/>
                <a:gd name="T90" fmla="*/ 77 w 59"/>
                <a:gd name="T91" fmla="*/ 222 h 141"/>
                <a:gd name="T92" fmla="*/ 71 w 59"/>
                <a:gd name="T93" fmla="*/ 234 h 141"/>
                <a:gd name="T94" fmla="*/ 64 w 59"/>
                <a:gd name="T95" fmla="*/ 242 h 141"/>
                <a:gd name="T96" fmla="*/ 61 w 59"/>
                <a:gd name="T97" fmla="*/ 235 h 141"/>
                <a:gd name="T98" fmla="*/ 61 w 59"/>
                <a:gd name="T99" fmla="*/ 218 h 141"/>
                <a:gd name="T100" fmla="*/ 50 w 59"/>
                <a:gd name="T101" fmla="*/ 218 h 141"/>
                <a:gd name="T102" fmla="*/ 43 w 59"/>
                <a:gd name="T103" fmla="*/ 220 h 141"/>
                <a:gd name="T104" fmla="*/ 36 w 59"/>
                <a:gd name="T105" fmla="*/ 216 h 141"/>
                <a:gd name="T106" fmla="*/ 28 w 59"/>
                <a:gd name="T107" fmla="*/ 213 h 141"/>
                <a:gd name="T108" fmla="*/ 20 w 59"/>
                <a:gd name="T109" fmla="*/ 209 h 141"/>
                <a:gd name="T110" fmla="*/ 12 w 59"/>
                <a:gd name="T111" fmla="*/ 204 h 141"/>
                <a:gd name="T112" fmla="*/ 5 w 59"/>
                <a:gd name="T113" fmla="*/ 201 h 141"/>
                <a:gd name="T114" fmla="*/ 2 w 59"/>
                <a:gd name="T115" fmla="*/ 190 h 1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9" h="141">
                  <a:moveTo>
                    <a:pt x="0" y="108"/>
                  </a:moveTo>
                  <a:lnTo>
                    <a:pt x="0" y="107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2" y="105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3" y="102"/>
                  </a:lnTo>
                  <a:lnTo>
                    <a:pt x="3" y="101"/>
                  </a:lnTo>
                  <a:lnTo>
                    <a:pt x="3" y="100"/>
                  </a:lnTo>
                  <a:lnTo>
                    <a:pt x="3" y="99"/>
                  </a:lnTo>
                  <a:lnTo>
                    <a:pt x="3" y="98"/>
                  </a:lnTo>
                  <a:lnTo>
                    <a:pt x="3" y="97"/>
                  </a:lnTo>
                  <a:lnTo>
                    <a:pt x="5" y="96"/>
                  </a:lnTo>
                  <a:lnTo>
                    <a:pt x="4" y="96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7" y="93"/>
                  </a:lnTo>
                  <a:lnTo>
                    <a:pt x="7" y="92"/>
                  </a:lnTo>
                  <a:lnTo>
                    <a:pt x="9" y="92"/>
                  </a:lnTo>
                  <a:lnTo>
                    <a:pt x="10" y="91"/>
                  </a:lnTo>
                  <a:lnTo>
                    <a:pt x="11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2" y="89"/>
                  </a:lnTo>
                  <a:lnTo>
                    <a:pt x="13" y="89"/>
                  </a:lnTo>
                  <a:lnTo>
                    <a:pt x="14" y="88"/>
                  </a:lnTo>
                  <a:lnTo>
                    <a:pt x="14" y="86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6" y="81"/>
                  </a:lnTo>
                  <a:lnTo>
                    <a:pt x="17" y="80"/>
                  </a:lnTo>
                  <a:lnTo>
                    <a:pt x="19" y="78"/>
                  </a:lnTo>
                  <a:lnTo>
                    <a:pt x="20" y="76"/>
                  </a:lnTo>
                  <a:lnTo>
                    <a:pt x="21" y="76"/>
                  </a:lnTo>
                  <a:lnTo>
                    <a:pt x="22" y="75"/>
                  </a:lnTo>
                  <a:lnTo>
                    <a:pt x="23" y="75"/>
                  </a:lnTo>
                  <a:lnTo>
                    <a:pt x="23" y="74"/>
                  </a:lnTo>
                  <a:lnTo>
                    <a:pt x="24" y="74"/>
                  </a:lnTo>
                  <a:lnTo>
                    <a:pt x="24" y="73"/>
                  </a:lnTo>
                  <a:lnTo>
                    <a:pt x="24" y="72"/>
                  </a:lnTo>
                  <a:lnTo>
                    <a:pt x="24" y="71"/>
                  </a:lnTo>
                  <a:lnTo>
                    <a:pt x="26" y="71"/>
                  </a:lnTo>
                  <a:lnTo>
                    <a:pt x="26" y="70"/>
                  </a:lnTo>
                  <a:lnTo>
                    <a:pt x="27" y="70"/>
                  </a:lnTo>
                  <a:lnTo>
                    <a:pt x="28" y="69"/>
                  </a:lnTo>
                  <a:lnTo>
                    <a:pt x="28" y="68"/>
                  </a:lnTo>
                  <a:lnTo>
                    <a:pt x="27" y="67"/>
                  </a:lnTo>
                  <a:lnTo>
                    <a:pt x="26" y="67"/>
                  </a:lnTo>
                  <a:lnTo>
                    <a:pt x="26" y="65"/>
                  </a:lnTo>
                  <a:lnTo>
                    <a:pt x="24" y="65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19" y="61"/>
                  </a:lnTo>
                  <a:lnTo>
                    <a:pt x="18" y="61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4" y="56"/>
                  </a:lnTo>
                  <a:lnTo>
                    <a:pt x="13" y="58"/>
                  </a:lnTo>
                  <a:lnTo>
                    <a:pt x="12" y="58"/>
                  </a:lnTo>
                  <a:lnTo>
                    <a:pt x="11" y="58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7" y="49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3" y="48"/>
                  </a:lnTo>
                  <a:lnTo>
                    <a:pt x="2" y="48"/>
                  </a:lnTo>
                  <a:lnTo>
                    <a:pt x="2" y="47"/>
                  </a:lnTo>
                  <a:lnTo>
                    <a:pt x="3" y="47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5" y="34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7" y="9"/>
                  </a:lnTo>
                  <a:lnTo>
                    <a:pt x="9" y="8"/>
                  </a:lnTo>
                  <a:lnTo>
                    <a:pt x="7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22" y="2"/>
                  </a:lnTo>
                  <a:lnTo>
                    <a:pt x="24" y="3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7" y="11"/>
                  </a:lnTo>
                  <a:lnTo>
                    <a:pt x="48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9" y="24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8" y="26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7" y="30"/>
                  </a:lnTo>
                  <a:lnTo>
                    <a:pt x="48" y="30"/>
                  </a:lnTo>
                  <a:lnTo>
                    <a:pt x="47" y="30"/>
                  </a:lnTo>
                  <a:lnTo>
                    <a:pt x="47" y="31"/>
                  </a:lnTo>
                  <a:lnTo>
                    <a:pt x="48" y="32"/>
                  </a:lnTo>
                  <a:lnTo>
                    <a:pt x="47" y="32"/>
                  </a:lnTo>
                  <a:lnTo>
                    <a:pt x="46" y="32"/>
                  </a:lnTo>
                  <a:lnTo>
                    <a:pt x="47" y="33"/>
                  </a:lnTo>
                  <a:lnTo>
                    <a:pt x="44" y="34"/>
                  </a:lnTo>
                  <a:lnTo>
                    <a:pt x="43" y="35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7"/>
                  </a:lnTo>
                  <a:lnTo>
                    <a:pt x="43" y="38"/>
                  </a:lnTo>
                  <a:lnTo>
                    <a:pt x="43" y="40"/>
                  </a:lnTo>
                  <a:lnTo>
                    <a:pt x="42" y="41"/>
                  </a:lnTo>
                  <a:lnTo>
                    <a:pt x="42" y="43"/>
                  </a:lnTo>
                  <a:lnTo>
                    <a:pt x="42" y="44"/>
                  </a:lnTo>
                  <a:lnTo>
                    <a:pt x="41" y="44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3" y="46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6" y="47"/>
                  </a:lnTo>
                  <a:lnTo>
                    <a:pt x="46" y="46"/>
                  </a:lnTo>
                  <a:lnTo>
                    <a:pt x="46" y="45"/>
                  </a:lnTo>
                  <a:lnTo>
                    <a:pt x="46" y="46"/>
                  </a:lnTo>
                  <a:lnTo>
                    <a:pt x="47" y="46"/>
                  </a:lnTo>
                  <a:lnTo>
                    <a:pt x="47" y="45"/>
                  </a:lnTo>
                  <a:lnTo>
                    <a:pt x="47" y="46"/>
                  </a:lnTo>
                  <a:lnTo>
                    <a:pt x="47" y="45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0" y="46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3" y="46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3" y="43"/>
                  </a:lnTo>
                  <a:lnTo>
                    <a:pt x="53" y="42"/>
                  </a:lnTo>
                  <a:lnTo>
                    <a:pt x="53" y="43"/>
                  </a:lnTo>
                  <a:lnTo>
                    <a:pt x="54" y="43"/>
                  </a:lnTo>
                  <a:lnTo>
                    <a:pt x="54" y="44"/>
                  </a:lnTo>
                  <a:lnTo>
                    <a:pt x="54" y="45"/>
                  </a:lnTo>
                  <a:lnTo>
                    <a:pt x="54" y="46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6" y="60"/>
                  </a:lnTo>
                  <a:lnTo>
                    <a:pt x="56" y="61"/>
                  </a:lnTo>
                  <a:lnTo>
                    <a:pt x="56" y="62"/>
                  </a:lnTo>
                  <a:lnTo>
                    <a:pt x="57" y="64"/>
                  </a:lnTo>
                  <a:lnTo>
                    <a:pt x="57" y="65"/>
                  </a:lnTo>
                  <a:lnTo>
                    <a:pt x="57" y="67"/>
                  </a:lnTo>
                  <a:lnTo>
                    <a:pt x="57" y="69"/>
                  </a:lnTo>
                  <a:lnTo>
                    <a:pt x="57" y="70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57" y="73"/>
                  </a:lnTo>
                  <a:lnTo>
                    <a:pt x="57" y="74"/>
                  </a:lnTo>
                  <a:lnTo>
                    <a:pt x="57" y="75"/>
                  </a:lnTo>
                  <a:lnTo>
                    <a:pt x="58" y="76"/>
                  </a:lnTo>
                  <a:lnTo>
                    <a:pt x="58" y="77"/>
                  </a:lnTo>
                  <a:lnTo>
                    <a:pt x="58" y="78"/>
                  </a:lnTo>
                  <a:lnTo>
                    <a:pt x="58" y="79"/>
                  </a:lnTo>
                  <a:lnTo>
                    <a:pt x="58" y="80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8" y="84"/>
                  </a:lnTo>
                  <a:lnTo>
                    <a:pt x="59" y="84"/>
                  </a:lnTo>
                  <a:lnTo>
                    <a:pt x="58" y="86"/>
                  </a:lnTo>
                  <a:lnTo>
                    <a:pt x="58" y="88"/>
                  </a:lnTo>
                  <a:lnTo>
                    <a:pt x="58" y="89"/>
                  </a:lnTo>
                  <a:lnTo>
                    <a:pt x="58" y="90"/>
                  </a:lnTo>
                  <a:lnTo>
                    <a:pt x="57" y="90"/>
                  </a:lnTo>
                  <a:lnTo>
                    <a:pt x="57" y="91"/>
                  </a:lnTo>
                  <a:lnTo>
                    <a:pt x="57" y="92"/>
                  </a:lnTo>
                  <a:lnTo>
                    <a:pt x="57" y="93"/>
                  </a:lnTo>
                  <a:lnTo>
                    <a:pt x="56" y="93"/>
                  </a:lnTo>
                  <a:lnTo>
                    <a:pt x="56" y="95"/>
                  </a:lnTo>
                  <a:lnTo>
                    <a:pt x="56" y="96"/>
                  </a:lnTo>
                  <a:lnTo>
                    <a:pt x="56" y="97"/>
                  </a:lnTo>
                  <a:lnTo>
                    <a:pt x="56" y="98"/>
                  </a:lnTo>
                  <a:lnTo>
                    <a:pt x="56" y="99"/>
                  </a:lnTo>
                  <a:lnTo>
                    <a:pt x="54" y="100"/>
                  </a:lnTo>
                  <a:lnTo>
                    <a:pt x="54" y="101"/>
                  </a:lnTo>
                  <a:lnTo>
                    <a:pt x="54" y="100"/>
                  </a:lnTo>
                  <a:lnTo>
                    <a:pt x="54" y="101"/>
                  </a:lnTo>
                  <a:lnTo>
                    <a:pt x="54" y="103"/>
                  </a:lnTo>
                  <a:lnTo>
                    <a:pt x="54" y="104"/>
                  </a:lnTo>
                  <a:lnTo>
                    <a:pt x="54" y="105"/>
                  </a:lnTo>
                  <a:lnTo>
                    <a:pt x="54" y="106"/>
                  </a:lnTo>
                  <a:lnTo>
                    <a:pt x="53" y="107"/>
                  </a:lnTo>
                  <a:lnTo>
                    <a:pt x="53" y="108"/>
                  </a:lnTo>
                  <a:lnTo>
                    <a:pt x="52" y="109"/>
                  </a:lnTo>
                  <a:lnTo>
                    <a:pt x="51" y="110"/>
                  </a:lnTo>
                  <a:lnTo>
                    <a:pt x="52" y="110"/>
                  </a:lnTo>
                  <a:lnTo>
                    <a:pt x="51" y="110"/>
                  </a:lnTo>
                  <a:lnTo>
                    <a:pt x="52" y="110"/>
                  </a:lnTo>
                  <a:lnTo>
                    <a:pt x="51" y="111"/>
                  </a:lnTo>
                  <a:lnTo>
                    <a:pt x="51" y="112"/>
                  </a:lnTo>
                  <a:lnTo>
                    <a:pt x="51" y="111"/>
                  </a:lnTo>
                  <a:lnTo>
                    <a:pt x="50" y="112"/>
                  </a:lnTo>
                  <a:lnTo>
                    <a:pt x="49" y="112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7" y="114"/>
                  </a:lnTo>
                  <a:lnTo>
                    <a:pt x="47" y="116"/>
                  </a:lnTo>
                  <a:lnTo>
                    <a:pt x="47" y="114"/>
                  </a:lnTo>
                  <a:lnTo>
                    <a:pt x="46" y="114"/>
                  </a:lnTo>
                  <a:lnTo>
                    <a:pt x="46" y="116"/>
                  </a:lnTo>
                  <a:lnTo>
                    <a:pt x="46" y="118"/>
                  </a:lnTo>
                  <a:lnTo>
                    <a:pt x="44" y="119"/>
                  </a:lnTo>
                  <a:lnTo>
                    <a:pt x="44" y="121"/>
                  </a:lnTo>
                  <a:lnTo>
                    <a:pt x="44" y="122"/>
                  </a:lnTo>
                  <a:lnTo>
                    <a:pt x="44" y="123"/>
                  </a:lnTo>
                  <a:lnTo>
                    <a:pt x="43" y="123"/>
                  </a:lnTo>
                  <a:lnTo>
                    <a:pt x="43" y="124"/>
                  </a:lnTo>
                  <a:lnTo>
                    <a:pt x="43" y="125"/>
                  </a:lnTo>
                  <a:lnTo>
                    <a:pt x="43" y="126"/>
                  </a:lnTo>
                  <a:lnTo>
                    <a:pt x="42" y="127"/>
                  </a:lnTo>
                  <a:lnTo>
                    <a:pt x="42" y="128"/>
                  </a:lnTo>
                  <a:lnTo>
                    <a:pt x="43" y="128"/>
                  </a:lnTo>
                  <a:lnTo>
                    <a:pt x="43" y="129"/>
                  </a:lnTo>
                  <a:lnTo>
                    <a:pt x="42" y="130"/>
                  </a:lnTo>
                  <a:lnTo>
                    <a:pt x="42" y="131"/>
                  </a:lnTo>
                  <a:lnTo>
                    <a:pt x="41" y="132"/>
                  </a:lnTo>
                  <a:lnTo>
                    <a:pt x="41" y="133"/>
                  </a:lnTo>
                  <a:lnTo>
                    <a:pt x="41" y="134"/>
                  </a:lnTo>
                  <a:lnTo>
                    <a:pt x="40" y="134"/>
                  </a:lnTo>
                  <a:lnTo>
                    <a:pt x="40" y="135"/>
                  </a:lnTo>
                  <a:lnTo>
                    <a:pt x="41" y="135"/>
                  </a:lnTo>
                  <a:lnTo>
                    <a:pt x="40" y="136"/>
                  </a:lnTo>
                  <a:lnTo>
                    <a:pt x="39" y="137"/>
                  </a:lnTo>
                  <a:lnTo>
                    <a:pt x="39" y="138"/>
                  </a:lnTo>
                  <a:lnTo>
                    <a:pt x="38" y="139"/>
                  </a:lnTo>
                  <a:lnTo>
                    <a:pt x="38" y="140"/>
                  </a:lnTo>
                  <a:lnTo>
                    <a:pt x="37" y="140"/>
                  </a:lnTo>
                  <a:lnTo>
                    <a:pt x="36" y="140"/>
                  </a:lnTo>
                  <a:lnTo>
                    <a:pt x="36" y="141"/>
                  </a:lnTo>
                  <a:lnTo>
                    <a:pt x="34" y="141"/>
                  </a:lnTo>
                  <a:lnTo>
                    <a:pt x="34" y="140"/>
                  </a:lnTo>
                  <a:lnTo>
                    <a:pt x="34" y="139"/>
                  </a:lnTo>
                  <a:lnTo>
                    <a:pt x="34" y="137"/>
                  </a:lnTo>
                  <a:lnTo>
                    <a:pt x="34" y="136"/>
                  </a:lnTo>
                  <a:lnTo>
                    <a:pt x="34" y="135"/>
                  </a:lnTo>
                  <a:lnTo>
                    <a:pt x="34" y="131"/>
                  </a:lnTo>
                  <a:lnTo>
                    <a:pt x="34" y="130"/>
                  </a:lnTo>
                  <a:lnTo>
                    <a:pt x="34" y="129"/>
                  </a:lnTo>
                  <a:lnTo>
                    <a:pt x="34" y="128"/>
                  </a:lnTo>
                  <a:lnTo>
                    <a:pt x="34" y="127"/>
                  </a:lnTo>
                  <a:lnTo>
                    <a:pt x="34" y="126"/>
                  </a:lnTo>
                  <a:lnTo>
                    <a:pt x="33" y="126"/>
                  </a:lnTo>
                  <a:lnTo>
                    <a:pt x="32" y="126"/>
                  </a:lnTo>
                  <a:lnTo>
                    <a:pt x="31" y="126"/>
                  </a:lnTo>
                  <a:lnTo>
                    <a:pt x="30" y="126"/>
                  </a:lnTo>
                  <a:lnTo>
                    <a:pt x="29" y="126"/>
                  </a:lnTo>
                  <a:lnTo>
                    <a:pt x="29" y="127"/>
                  </a:lnTo>
                  <a:lnTo>
                    <a:pt x="28" y="127"/>
                  </a:lnTo>
                  <a:lnTo>
                    <a:pt x="28" y="126"/>
                  </a:lnTo>
                  <a:lnTo>
                    <a:pt x="27" y="126"/>
                  </a:lnTo>
                  <a:lnTo>
                    <a:pt x="27" y="125"/>
                  </a:lnTo>
                  <a:lnTo>
                    <a:pt x="27" y="126"/>
                  </a:lnTo>
                  <a:lnTo>
                    <a:pt x="26" y="126"/>
                  </a:lnTo>
                  <a:lnTo>
                    <a:pt x="24" y="126"/>
                  </a:lnTo>
                  <a:lnTo>
                    <a:pt x="24" y="127"/>
                  </a:lnTo>
                  <a:lnTo>
                    <a:pt x="24" y="128"/>
                  </a:lnTo>
                  <a:lnTo>
                    <a:pt x="24" y="129"/>
                  </a:lnTo>
                  <a:lnTo>
                    <a:pt x="23" y="128"/>
                  </a:lnTo>
                  <a:lnTo>
                    <a:pt x="22" y="128"/>
                  </a:lnTo>
                  <a:lnTo>
                    <a:pt x="22" y="127"/>
                  </a:lnTo>
                  <a:lnTo>
                    <a:pt x="22" y="126"/>
                  </a:lnTo>
                  <a:lnTo>
                    <a:pt x="21" y="125"/>
                  </a:lnTo>
                  <a:lnTo>
                    <a:pt x="20" y="125"/>
                  </a:lnTo>
                  <a:lnTo>
                    <a:pt x="19" y="125"/>
                  </a:lnTo>
                  <a:lnTo>
                    <a:pt x="19" y="124"/>
                  </a:lnTo>
                  <a:lnTo>
                    <a:pt x="18" y="124"/>
                  </a:lnTo>
                  <a:lnTo>
                    <a:pt x="17" y="124"/>
                  </a:lnTo>
                  <a:lnTo>
                    <a:pt x="17" y="123"/>
                  </a:lnTo>
                  <a:lnTo>
                    <a:pt x="16" y="123"/>
                  </a:lnTo>
                  <a:lnTo>
                    <a:pt x="16" y="124"/>
                  </a:lnTo>
                  <a:lnTo>
                    <a:pt x="16" y="123"/>
                  </a:lnTo>
                  <a:lnTo>
                    <a:pt x="14" y="123"/>
                  </a:lnTo>
                  <a:lnTo>
                    <a:pt x="14" y="122"/>
                  </a:lnTo>
                  <a:lnTo>
                    <a:pt x="14" y="121"/>
                  </a:lnTo>
                  <a:lnTo>
                    <a:pt x="13" y="121"/>
                  </a:lnTo>
                  <a:lnTo>
                    <a:pt x="12" y="121"/>
                  </a:lnTo>
                  <a:lnTo>
                    <a:pt x="12" y="122"/>
                  </a:lnTo>
                  <a:lnTo>
                    <a:pt x="12" y="121"/>
                  </a:lnTo>
                  <a:lnTo>
                    <a:pt x="11" y="121"/>
                  </a:lnTo>
                  <a:lnTo>
                    <a:pt x="10" y="120"/>
                  </a:lnTo>
                  <a:lnTo>
                    <a:pt x="9" y="119"/>
                  </a:lnTo>
                  <a:lnTo>
                    <a:pt x="9" y="120"/>
                  </a:lnTo>
                  <a:lnTo>
                    <a:pt x="9" y="119"/>
                  </a:lnTo>
                  <a:lnTo>
                    <a:pt x="7" y="118"/>
                  </a:lnTo>
                  <a:lnTo>
                    <a:pt x="6" y="118"/>
                  </a:lnTo>
                  <a:lnTo>
                    <a:pt x="5" y="118"/>
                  </a:lnTo>
                  <a:lnTo>
                    <a:pt x="5" y="116"/>
                  </a:lnTo>
                  <a:lnTo>
                    <a:pt x="4" y="116"/>
                  </a:lnTo>
                  <a:lnTo>
                    <a:pt x="4" y="118"/>
                  </a:lnTo>
                  <a:lnTo>
                    <a:pt x="3" y="116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2" y="110"/>
                  </a:lnTo>
                  <a:lnTo>
                    <a:pt x="1" y="110"/>
                  </a:lnTo>
                  <a:lnTo>
                    <a:pt x="1" y="109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accent5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57" name="Freeform 559">
              <a:extLst>
                <a:ext uri="{FF2B5EF4-FFF2-40B4-BE49-F238E27FC236}">
                  <a16:creationId xmlns:a16="http://schemas.microsoft.com/office/drawing/2014/main" id="{93492E31-E31B-B242-99D1-C601335382B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06" y="2039"/>
              <a:ext cx="1" cy="2"/>
            </a:xfrm>
            <a:custGeom>
              <a:avLst/>
              <a:gdLst>
                <a:gd name="T0" fmla="*/ 0 w 1"/>
                <a:gd name="T1" fmla="*/ 2 h 1"/>
                <a:gd name="T2" fmla="*/ 1 w 1"/>
                <a:gd name="T3" fmla="*/ 2 h 1"/>
                <a:gd name="T4" fmla="*/ 0 w 1"/>
                <a:gd name="T5" fmla="*/ 0 h 1"/>
                <a:gd name="T6" fmla="*/ 0 w 1"/>
                <a:gd name="T7" fmla="*/ 2 h 1"/>
                <a:gd name="T8" fmla="*/ 0 w 1"/>
                <a:gd name="T9" fmla="*/ 2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58" name="Freeform 560">
              <a:extLst>
                <a:ext uri="{FF2B5EF4-FFF2-40B4-BE49-F238E27FC236}">
                  <a16:creationId xmlns:a16="http://schemas.microsoft.com/office/drawing/2014/main" id="{CF200CF4-0BF7-B74F-AF19-B87662C832A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37" y="2048"/>
              <a:ext cx="0" cy="3"/>
            </a:xfrm>
            <a:custGeom>
              <a:avLst/>
              <a:gdLst>
                <a:gd name="T0" fmla="*/ 3 h 1"/>
                <a:gd name="T1" fmla="*/ 0 h 1"/>
                <a:gd name="T2" fmla="*/ 3 h 1"/>
                <a:gd name="T3" fmla="*/ 3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59" name="Freeform 561">
              <a:extLst>
                <a:ext uri="{FF2B5EF4-FFF2-40B4-BE49-F238E27FC236}">
                  <a16:creationId xmlns:a16="http://schemas.microsoft.com/office/drawing/2014/main" id="{B936D117-F9F1-AC4D-A2D4-E0670C22306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33" y="1448"/>
              <a:ext cx="469" cy="437"/>
            </a:xfrm>
            <a:custGeom>
              <a:avLst/>
              <a:gdLst>
                <a:gd name="T0" fmla="*/ 14 w 266"/>
                <a:gd name="T1" fmla="*/ 363 h 253"/>
                <a:gd name="T2" fmla="*/ 25 w 266"/>
                <a:gd name="T3" fmla="*/ 349 h 253"/>
                <a:gd name="T4" fmla="*/ 41 w 266"/>
                <a:gd name="T5" fmla="*/ 333 h 253"/>
                <a:gd name="T6" fmla="*/ 53 w 266"/>
                <a:gd name="T7" fmla="*/ 307 h 253"/>
                <a:gd name="T8" fmla="*/ 34 w 266"/>
                <a:gd name="T9" fmla="*/ 285 h 253"/>
                <a:gd name="T10" fmla="*/ 44 w 266"/>
                <a:gd name="T11" fmla="*/ 259 h 253"/>
                <a:gd name="T12" fmla="*/ 85 w 266"/>
                <a:gd name="T13" fmla="*/ 245 h 253"/>
                <a:gd name="T14" fmla="*/ 111 w 266"/>
                <a:gd name="T15" fmla="*/ 242 h 253"/>
                <a:gd name="T16" fmla="*/ 148 w 266"/>
                <a:gd name="T17" fmla="*/ 242 h 253"/>
                <a:gd name="T18" fmla="*/ 168 w 266"/>
                <a:gd name="T19" fmla="*/ 237 h 253"/>
                <a:gd name="T20" fmla="*/ 189 w 266"/>
                <a:gd name="T21" fmla="*/ 228 h 253"/>
                <a:gd name="T22" fmla="*/ 199 w 266"/>
                <a:gd name="T23" fmla="*/ 214 h 253"/>
                <a:gd name="T24" fmla="*/ 212 w 266"/>
                <a:gd name="T25" fmla="*/ 200 h 253"/>
                <a:gd name="T26" fmla="*/ 220 w 266"/>
                <a:gd name="T27" fmla="*/ 183 h 253"/>
                <a:gd name="T28" fmla="*/ 213 w 266"/>
                <a:gd name="T29" fmla="*/ 162 h 253"/>
                <a:gd name="T30" fmla="*/ 220 w 266"/>
                <a:gd name="T31" fmla="*/ 159 h 253"/>
                <a:gd name="T32" fmla="*/ 206 w 266"/>
                <a:gd name="T33" fmla="*/ 149 h 253"/>
                <a:gd name="T34" fmla="*/ 206 w 266"/>
                <a:gd name="T35" fmla="*/ 136 h 253"/>
                <a:gd name="T36" fmla="*/ 217 w 266"/>
                <a:gd name="T37" fmla="*/ 114 h 253"/>
                <a:gd name="T38" fmla="*/ 233 w 266"/>
                <a:gd name="T39" fmla="*/ 93 h 253"/>
                <a:gd name="T40" fmla="*/ 245 w 266"/>
                <a:gd name="T41" fmla="*/ 73 h 253"/>
                <a:gd name="T42" fmla="*/ 256 w 266"/>
                <a:gd name="T43" fmla="*/ 54 h 253"/>
                <a:gd name="T44" fmla="*/ 268 w 266"/>
                <a:gd name="T45" fmla="*/ 41 h 253"/>
                <a:gd name="T46" fmla="*/ 279 w 266"/>
                <a:gd name="T47" fmla="*/ 35 h 253"/>
                <a:gd name="T48" fmla="*/ 291 w 266"/>
                <a:gd name="T49" fmla="*/ 28 h 253"/>
                <a:gd name="T50" fmla="*/ 323 w 266"/>
                <a:gd name="T51" fmla="*/ 19 h 253"/>
                <a:gd name="T52" fmla="*/ 365 w 266"/>
                <a:gd name="T53" fmla="*/ 7 h 253"/>
                <a:gd name="T54" fmla="*/ 388 w 266"/>
                <a:gd name="T55" fmla="*/ 19 h 253"/>
                <a:gd name="T56" fmla="*/ 391 w 266"/>
                <a:gd name="T57" fmla="*/ 41 h 253"/>
                <a:gd name="T58" fmla="*/ 402 w 266"/>
                <a:gd name="T59" fmla="*/ 57 h 253"/>
                <a:gd name="T60" fmla="*/ 402 w 266"/>
                <a:gd name="T61" fmla="*/ 79 h 253"/>
                <a:gd name="T62" fmla="*/ 409 w 266"/>
                <a:gd name="T63" fmla="*/ 112 h 253"/>
                <a:gd name="T64" fmla="*/ 413 w 266"/>
                <a:gd name="T65" fmla="*/ 135 h 253"/>
                <a:gd name="T66" fmla="*/ 416 w 266"/>
                <a:gd name="T67" fmla="*/ 140 h 253"/>
                <a:gd name="T68" fmla="*/ 427 w 266"/>
                <a:gd name="T69" fmla="*/ 142 h 253"/>
                <a:gd name="T70" fmla="*/ 439 w 266"/>
                <a:gd name="T71" fmla="*/ 202 h 253"/>
                <a:gd name="T72" fmla="*/ 446 w 266"/>
                <a:gd name="T73" fmla="*/ 252 h 253"/>
                <a:gd name="T74" fmla="*/ 451 w 266"/>
                <a:gd name="T75" fmla="*/ 316 h 253"/>
                <a:gd name="T76" fmla="*/ 458 w 266"/>
                <a:gd name="T77" fmla="*/ 356 h 253"/>
                <a:gd name="T78" fmla="*/ 457 w 266"/>
                <a:gd name="T79" fmla="*/ 396 h 253"/>
                <a:gd name="T80" fmla="*/ 457 w 266"/>
                <a:gd name="T81" fmla="*/ 408 h 253"/>
                <a:gd name="T82" fmla="*/ 451 w 266"/>
                <a:gd name="T83" fmla="*/ 421 h 253"/>
                <a:gd name="T84" fmla="*/ 446 w 266"/>
                <a:gd name="T85" fmla="*/ 418 h 253"/>
                <a:gd name="T86" fmla="*/ 430 w 266"/>
                <a:gd name="T87" fmla="*/ 401 h 253"/>
                <a:gd name="T88" fmla="*/ 406 w 266"/>
                <a:gd name="T89" fmla="*/ 394 h 253"/>
                <a:gd name="T90" fmla="*/ 369 w 266"/>
                <a:gd name="T91" fmla="*/ 378 h 253"/>
                <a:gd name="T92" fmla="*/ 351 w 266"/>
                <a:gd name="T93" fmla="*/ 373 h 253"/>
                <a:gd name="T94" fmla="*/ 346 w 266"/>
                <a:gd name="T95" fmla="*/ 356 h 253"/>
                <a:gd name="T96" fmla="*/ 337 w 266"/>
                <a:gd name="T97" fmla="*/ 344 h 253"/>
                <a:gd name="T98" fmla="*/ 323 w 266"/>
                <a:gd name="T99" fmla="*/ 337 h 253"/>
                <a:gd name="T100" fmla="*/ 298 w 266"/>
                <a:gd name="T101" fmla="*/ 337 h 253"/>
                <a:gd name="T102" fmla="*/ 266 w 266"/>
                <a:gd name="T103" fmla="*/ 345 h 253"/>
                <a:gd name="T104" fmla="*/ 242 w 266"/>
                <a:gd name="T105" fmla="*/ 352 h 253"/>
                <a:gd name="T106" fmla="*/ 212 w 266"/>
                <a:gd name="T107" fmla="*/ 359 h 253"/>
                <a:gd name="T108" fmla="*/ 185 w 266"/>
                <a:gd name="T109" fmla="*/ 364 h 253"/>
                <a:gd name="T110" fmla="*/ 148 w 266"/>
                <a:gd name="T111" fmla="*/ 373 h 253"/>
                <a:gd name="T112" fmla="*/ 118 w 266"/>
                <a:gd name="T113" fmla="*/ 380 h 253"/>
                <a:gd name="T114" fmla="*/ 90 w 266"/>
                <a:gd name="T115" fmla="*/ 385 h 253"/>
                <a:gd name="T116" fmla="*/ 51 w 266"/>
                <a:gd name="T117" fmla="*/ 394 h 253"/>
                <a:gd name="T118" fmla="*/ 23 w 266"/>
                <a:gd name="T119" fmla="*/ 401 h 25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66" h="253">
                  <a:moveTo>
                    <a:pt x="0" y="218"/>
                  </a:moveTo>
                  <a:lnTo>
                    <a:pt x="1" y="218"/>
                  </a:lnTo>
                  <a:lnTo>
                    <a:pt x="2" y="217"/>
                  </a:lnTo>
                  <a:lnTo>
                    <a:pt x="3" y="216"/>
                  </a:lnTo>
                  <a:lnTo>
                    <a:pt x="3" y="215"/>
                  </a:lnTo>
                  <a:lnTo>
                    <a:pt x="4" y="215"/>
                  </a:lnTo>
                  <a:lnTo>
                    <a:pt x="4" y="214"/>
                  </a:lnTo>
                  <a:lnTo>
                    <a:pt x="5" y="214"/>
                  </a:lnTo>
                  <a:lnTo>
                    <a:pt x="5" y="213"/>
                  </a:lnTo>
                  <a:lnTo>
                    <a:pt x="6" y="213"/>
                  </a:lnTo>
                  <a:lnTo>
                    <a:pt x="6" y="212"/>
                  </a:lnTo>
                  <a:lnTo>
                    <a:pt x="7" y="212"/>
                  </a:lnTo>
                  <a:lnTo>
                    <a:pt x="7" y="211"/>
                  </a:lnTo>
                  <a:lnTo>
                    <a:pt x="8" y="211"/>
                  </a:lnTo>
                  <a:lnTo>
                    <a:pt x="8" y="210"/>
                  </a:lnTo>
                  <a:lnTo>
                    <a:pt x="9" y="210"/>
                  </a:lnTo>
                  <a:lnTo>
                    <a:pt x="10" y="209"/>
                  </a:lnTo>
                  <a:lnTo>
                    <a:pt x="10" y="208"/>
                  </a:lnTo>
                  <a:lnTo>
                    <a:pt x="11" y="208"/>
                  </a:lnTo>
                  <a:lnTo>
                    <a:pt x="11" y="207"/>
                  </a:lnTo>
                  <a:lnTo>
                    <a:pt x="11" y="206"/>
                  </a:lnTo>
                  <a:lnTo>
                    <a:pt x="11" y="204"/>
                  </a:lnTo>
                  <a:lnTo>
                    <a:pt x="13" y="204"/>
                  </a:lnTo>
                  <a:lnTo>
                    <a:pt x="13" y="203"/>
                  </a:lnTo>
                  <a:lnTo>
                    <a:pt x="14" y="202"/>
                  </a:lnTo>
                  <a:lnTo>
                    <a:pt x="14" y="201"/>
                  </a:lnTo>
                  <a:lnTo>
                    <a:pt x="14" y="202"/>
                  </a:lnTo>
                  <a:lnTo>
                    <a:pt x="14" y="201"/>
                  </a:lnTo>
                  <a:lnTo>
                    <a:pt x="14" y="202"/>
                  </a:lnTo>
                  <a:lnTo>
                    <a:pt x="15" y="202"/>
                  </a:lnTo>
                  <a:lnTo>
                    <a:pt x="15" y="201"/>
                  </a:lnTo>
                  <a:lnTo>
                    <a:pt x="16" y="200"/>
                  </a:lnTo>
                  <a:lnTo>
                    <a:pt x="17" y="200"/>
                  </a:lnTo>
                  <a:lnTo>
                    <a:pt x="17" y="199"/>
                  </a:lnTo>
                  <a:lnTo>
                    <a:pt x="18" y="199"/>
                  </a:lnTo>
                  <a:lnTo>
                    <a:pt x="18" y="198"/>
                  </a:lnTo>
                  <a:lnTo>
                    <a:pt x="19" y="198"/>
                  </a:lnTo>
                  <a:lnTo>
                    <a:pt x="20" y="197"/>
                  </a:lnTo>
                  <a:lnTo>
                    <a:pt x="21" y="197"/>
                  </a:lnTo>
                  <a:lnTo>
                    <a:pt x="21" y="195"/>
                  </a:lnTo>
                  <a:lnTo>
                    <a:pt x="23" y="195"/>
                  </a:lnTo>
                  <a:lnTo>
                    <a:pt x="23" y="193"/>
                  </a:lnTo>
                  <a:lnTo>
                    <a:pt x="23" y="191"/>
                  </a:lnTo>
                  <a:lnTo>
                    <a:pt x="24" y="191"/>
                  </a:lnTo>
                  <a:lnTo>
                    <a:pt x="24" y="190"/>
                  </a:lnTo>
                  <a:lnTo>
                    <a:pt x="24" y="188"/>
                  </a:lnTo>
                  <a:lnTo>
                    <a:pt x="25" y="188"/>
                  </a:lnTo>
                  <a:lnTo>
                    <a:pt x="25" y="187"/>
                  </a:lnTo>
                  <a:lnTo>
                    <a:pt x="26" y="187"/>
                  </a:lnTo>
                  <a:lnTo>
                    <a:pt x="27" y="186"/>
                  </a:lnTo>
                  <a:lnTo>
                    <a:pt x="28" y="185"/>
                  </a:lnTo>
                  <a:lnTo>
                    <a:pt x="29" y="184"/>
                  </a:lnTo>
                  <a:lnTo>
                    <a:pt x="31" y="182"/>
                  </a:lnTo>
                  <a:lnTo>
                    <a:pt x="31" y="181"/>
                  </a:lnTo>
                  <a:lnTo>
                    <a:pt x="31" y="180"/>
                  </a:lnTo>
                  <a:lnTo>
                    <a:pt x="30" y="178"/>
                  </a:lnTo>
                  <a:lnTo>
                    <a:pt x="31" y="178"/>
                  </a:lnTo>
                  <a:lnTo>
                    <a:pt x="30" y="178"/>
                  </a:lnTo>
                  <a:lnTo>
                    <a:pt x="30" y="177"/>
                  </a:lnTo>
                  <a:lnTo>
                    <a:pt x="29" y="176"/>
                  </a:lnTo>
                  <a:lnTo>
                    <a:pt x="29" y="175"/>
                  </a:lnTo>
                  <a:lnTo>
                    <a:pt x="28" y="175"/>
                  </a:lnTo>
                  <a:lnTo>
                    <a:pt x="28" y="172"/>
                  </a:lnTo>
                  <a:lnTo>
                    <a:pt x="26" y="171"/>
                  </a:lnTo>
                  <a:lnTo>
                    <a:pt x="25" y="171"/>
                  </a:lnTo>
                  <a:lnTo>
                    <a:pt x="24" y="171"/>
                  </a:lnTo>
                  <a:lnTo>
                    <a:pt x="23" y="170"/>
                  </a:lnTo>
                  <a:lnTo>
                    <a:pt x="21" y="168"/>
                  </a:lnTo>
                  <a:lnTo>
                    <a:pt x="23" y="168"/>
                  </a:lnTo>
                  <a:lnTo>
                    <a:pt x="23" y="167"/>
                  </a:lnTo>
                  <a:lnTo>
                    <a:pt x="21" y="165"/>
                  </a:lnTo>
                  <a:lnTo>
                    <a:pt x="19" y="165"/>
                  </a:lnTo>
                  <a:lnTo>
                    <a:pt x="20" y="163"/>
                  </a:lnTo>
                  <a:lnTo>
                    <a:pt x="19" y="163"/>
                  </a:lnTo>
                  <a:lnTo>
                    <a:pt x="20" y="163"/>
                  </a:lnTo>
                  <a:lnTo>
                    <a:pt x="20" y="162"/>
                  </a:lnTo>
                  <a:lnTo>
                    <a:pt x="19" y="160"/>
                  </a:lnTo>
                  <a:lnTo>
                    <a:pt x="19" y="159"/>
                  </a:lnTo>
                  <a:lnTo>
                    <a:pt x="18" y="158"/>
                  </a:lnTo>
                  <a:lnTo>
                    <a:pt x="19" y="157"/>
                  </a:lnTo>
                  <a:lnTo>
                    <a:pt x="18" y="155"/>
                  </a:lnTo>
                  <a:lnTo>
                    <a:pt x="17" y="155"/>
                  </a:lnTo>
                  <a:lnTo>
                    <a:pt x="18" y="155"/>
                  </a:lnTo>
                  <a:lnTo>
                    <a:pt x="19" y="154"/>
                  </a:lnTo>
                  <a:lnTo>
                    <a:pt x="21" y="153"/>
                  </a:lnTo>
                  <a:lnTo>
                    <a:pt x="25" y="150"/>
                  </a:lnTo>
                  <a:lnTo>
                    <a:pt x="26" y="150"/>
                  </a:lnTo>
                  <a:lnTo>
                    <a:pt x="28" y="149"/>
                  </a:lnTo>
                  <a:lnTo>
                    <a:pt x="30" y="148"/>
                  </a:lnTo>
                  <a:lnTo>
                    <a:pt x="31" y="147"/>
                  </a:lnTo>
                  <a:lnTo>
                    <a:pt x="33" y="146"/>
                  </a:lnTo>
                  <a:lnTo>
                    <a:pt x="36" y="144"/>
                  </a:lnTo>
                  <a:lnTo>
                    <a:pt x="40" y="144"/>
                  </a:lnTo>
                  <a:lnTo>
                    <a:pt x="41" y="144"/>
                  </a:lnTo>
                  <a:lnTo>
                    <a:pt x="43" y="144"/>
                  </a:lnTo>
                  <a:lnTo>
                    <a:pt x="43" y="142"/>
                  </a:lnTo>
                  <a:lnTo>
                    <a:pt x="44" y="142"/>
                  </a:lnTo>
                  <a:lnTo>
                    <a:pt x="45" y="142"/>
                  </a:lnTo>
                  <a:lnTo>
                    <a:pt x="46" y="142"/>
                  </a:lnTo>
                  <a:lnTo>
                    <a:pt x="47" y="142"/>
                  </a:lnTo>
                  <a:lnTo>
                    <a:pt x="48" y="142"/>
                  </a:lnTo>
                  <a:lnTo>
                    <a:pt x="49" y="142"/>
                  </a:lnTo>
                  <a:lnTo>
                    <a:pt x="50" y="142"/>
                  </a:lnTo>
                  <a:lnTo>
                    <a:pt x="51" y="142"/>
                  </a:lnTo>
                  <a:lnTo>
                    <a:pt x="51" y="140"/>
                  </a:lnTo>
                  <a:lnTo>
                    <a:pt x="53" y="140"/>
                  </a:lnTo>
                  <a:lnTo>
                    <a:pt x="54" y="140"/>
                  </a:lnTo>
                  <a:lnTo>
                    <a:pt x="55" y="140"/>
                  </a:lnTo>
                  <a:lnTo>
                    <a:pt x="56" y="140"/>
                  </a:lnTo>
                  <a:lnTo>
                    <a:pt x="57" y="140"/>
                  </a:lnTo>
                  <a:lnTo>
                    <a:pt x="58" y="140"/>
                  </a:lnTo>
                  <a:lnTo>
                    <a:pt x="59" y="140"/>
                  </a:lnTo>
                  <a:lnTo>
                    <a:pt x="60" y="140"/>
                  </a:lnTo>
                  <a:lnTo>
                    <a:pt x="61" y="140"/>
                  </a:lnTo>
                  <a:lnTo>
                    <a:pt x="63" y="140"/>
                  </a:lnTo>
                  <a:lnTo>
                    <a:pt x="67" y="140"/>
                  </a:lnTo>
                  <a:lnTo>
                    <a:pt x="68" y="140"/>
                  </a:lnTo>
                  <a:lnTo>
                    <a:pt x="71" y="140"/>
                  </a:lnTo>
                  <a:lnTo>
                    <a:pt x="70" y="140"/>
                  </a:lnTo>
                  <a:lnTo>
                    <a:pt x="71" y="140"/>
                  </a:lnTo>
                  <a:lnTo>
                    <a:pt x="73" y="142"/>
                  </a:lnTo>
                  <a:lnTo>
                    <a:pt x="74" y="142"/>
                  </a:lnTo>
                  <a:lnTo>
                    <a:pt x="77" y="144"/>
                  </a:lnTo>
                  <a:lnTo>
                    <a:pt x="78" y="144"/>
                  </a:lnTo>
                  <a:lnTo>
                    <a:pt x="79" y="144"/>
                  </a:lnTo>
                  <a:lnTo>
                    <a:pt x="80" y="142"/>
                  </a:lnTo>
                  <a:lnTo>
                    <a:pt x="81" y="142"/>
                  </a:lnTo>
                  <a:lnTo>
                    <a:pt x="83" y="140"/>
                  </a:lnTo>
                  <a:lnTo>
                    <a:pt x="84" y="140"/>
                  </a:lnTo>
                  <a:lnTo>
                    <a:pt x="85" y="140"/>
                  </a:lnTo>
                  <a:lnTo>
                    <a:pt x="85" y="139"/>
                  </a:lnTo>
                  <a:lnTo>
                    <a:pt x="86" y="140"/>
                  </a:lnTo>
                  <a:lnTo>
                    <a:pt x="86" y="139"/>
                  </a:lnTo>
                  <a:lnTo>
                    <a:pt x="87" y="139"/>
                  </a:lnTo>
                  <a:lnTo>
                    <a:pt x="88" y="139"/>
                  </a:lnTo>
                  <a:lnTo>
                    <a:pt x="89" y="139"/>
                  </a:lnTo>
                  <a:lnTo>
                    <a:pt x="90" y="139"/>
                  </a:lnTo>
                  <a:lnTo>
                    <a:pt x="90" y="138"/>
                  </a:lnTo>
                  <a:lnTo>
                    <a:pt x="91" y="138"/>
                  </a:lnTo>
                  <a:lnTo>
                    <a:pt x="93" y="138"/>
                  </a:lnTo>
                  <a:lnTo>
                    <a:pt x="93" y="137"/>
                  </a:lnTo>
                  <a:lnTo>
                    <a:pt x="94" y="137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7" y="137"/>
                  </a:lnTo>
                  <a:lnTo>
                    <a:pt x="98" y="137"/>
                  </a:lnTo>
                  <a:lnTo>
                    <a:pt x="99" y="137"/>
                  </a:lnTo>
                  <a:lnTo>
                    <a:pt x="100" y="136"/>
                  </a:lnTo>
                  <a:lnTo>
                    <a:pt x="101" y="136"/>
                  </a:lnTo>
                  <a:lnTo>
                    <a:pt x="101" y="135"/>
                  </a:lnTo>
                  <a:lnTo>
                    <a:pt x="102" y="135"/>
                  </a:lnTo>
                  <a:lnTo>
                    <a:pt x="102" y="134"/>
                  </a:lnTo>
                  <a:lnTo>
                    <a:pt x="103" y="134"/>
                  </a:lnTo>
                  <a:lnTo>
                    <a:pt x="104" y="134"/>
                  </a:lnTo>
                  <a:lnTo>
                    <a:pt x="105" y="133"/>
                  </a:lnTo>
                  <a:lnTo>
                    <a:pt x="106" y="133"/>
                  </a:lnTo>
                  <a:lnTo>
                    <a:pt x="107" y="133"/>
                  </a:lnTo>
                  <a:lnTo>
                    <a:pt x="107" y="132"/>
                  </a:lnTo>
                  <a:lnTo>
                    <a:pt x="108" y="132"/>
                  </a:lnTo>
                  <a:lnTo>
                    <a:pt x="108" y="131"/>
                  </a:lnTo>
                  <a:lnTo>
                    <a:pt x="109" y="130"/>
                  </a:lnTo>
                  <a:lnTo>
                    <a:pt x="110" y="130"/>
                  </a:lnTo>
                  <a:lnTo>
                    <a:pt x="110" y="129"/>
                  </a:lnTo>
                  <a:lnTo>
                    <a:pt x="110" y="130"/>
                  </a:lnTo>
                  <a:lnTo>
                    <a:pt x="110" y="129"/>
                  </a:lnTo>
                  <a:lnTo>
                    <a:pt x="111" y="129"/>
                  </a:lnTo>
                  <a:lnTo>
                    <a:pt x="111" y="128"/>
                  </a:lnTo>
                  <a:lnTo>
                    <a:pt x="111" y="127"/>
                  </a:lnTo>
                  <a:lnTo>
                    <a:pt x="111" y="126"/>
                  </a:lnTo>
                  <a:lnTo>
                    <a:pt x="111" y="125"/>
                  </a:lnTo>
                  <a:lnTo>
                    <a:pt x="112" y="125"/>
                  </a:lnTo>
                  <a:lnTo>
                    <a:pt x="112" y="124"/>
                  </a:lnTo>
                  <a:lnTo>
                    <a:pt x="113" y="124"/>
                  </a:lnTo>
                  <a:lnTo>
                    <a:pt x="113" y="123"/>
                  </a:lnTo>
                  <a:lnTo>
                    <a:pt x="114" y="122"/>
                  </a:lnTo>
                  <a:lnTo>
                    <a:pt x="114" y="121"/>
                  </a:lnTo>
                  <a:lnTo>
                    <a:pt x="115" y="121"/>
                  </a:lnTo>
                  <a:lnTo>
                    <a:pt x="116" y="121"/>
                  </a:lnTo>
                  <a:lnTo>
                    <a:pt x="115" y="121"/>
                  </a:lnTo>
                  <a:lnTo>
                    <a:pt x="116" y="121"/>
                  </a:lnTo>
                  <a:lnTo>
                    <a:pt x="116" y="120"/>
                  </a:lnTo>
                  <a:lnTo>
                    <a:pt x="117" y="120"/>
                  </a:lnTo>
                  <a:lnTo>
                    <a:pt x="117" y="119"/>
                  </a:lnTo>
                  <a:lnTo>
                    <a:pt x="117" y="118"/>
                  </a:lnTo>
                  <a:lnTo>
                    <a:pt x="118" y="118"/>
                  </a:lnTo>
                  <a:lnTo>
                    <a:pt x="118" y="117"/>
                  </a:lnTo>
                  <a:lnTo>
                    <a:pt x="119" y="117"/>
                  </a:lnTo>
                  <a:lnTo>
                    <a:pt x="119" y="116"/>
                  </a:lnTo>
                  <a:lnTo>
                    <a:pt x="120" y="116"/>
                  </a:lnTo>
                  <a:lnTo>
                    <a:pt x="121" y="116"/>
                  </a:lnTo>
                  <a:lnTo>
                    <a:pt x="122" y="116"/>
                  </a:lnTo>
                  <a:lnTo>
                    <a:pt x="123" y="116"/>
                  </a:lnTo>
                  <a:lnTo>
                    <a:pt x="124" y="116"/>
                  </a:lnTo>
                  <a:lnTo>
                    <a:pt x="125" y="116"/>
                  </a:lnTo>
                  <a:lnTo>
                    <a:pt x="125" y="114"/>
                  </a:lnTo>
                  <a:lnTo>
                    <a:pt x="126" y="114"/>
                  </a:lnTo>
                  <a:lnTo>
                    <a:pt x="127" y="112"/>
                  </a:lnTo>
                  <a:lnTo>
                    <a:pt x="126" y="110"/>
                  </a:lnTo>
                  <a:lnTo>
                    <a:pt x="126" y="109"/>
                  </a:lnTo>
                  <a:lnTo>
                    <a:pt x="126" y="107"/>
                  </a:lnTo>
                  <a:lnTo>
                    <a:pt x="125" y="106"/>
                  </a:lnTo>
                  <a:lnTo>
                    <a:pt x="125" y="105"/>
                  </a:lnTo>
                  <a:lnTo>
                    <a:pt x="124" y="103"/>
                  </a:lnTo>
                  <a:lnTo>
                    <a:pt x="124" y="101"/>
                  </a:lnTo>
                  <a:lnTo>
                    <a:pt x="123" y="99"/>
                  </a:lnTo>
                  <a:lnTo>
                    <a:pt x="122" y="99"/>
                  </a:lnTo>
                  <a:lnTo>
                    <a:pt x="122" y="98"/>
                  </a:lnTo>
                  <a:lnTo>
                    <a:pt x="122" y="97"/>
                  </a:lnTo>
                  <a:lnTo>
                    <a:pt x="122" y="98"/>
                  </a:lnTo>
                  <a:lnTo>
                    <a:pt x="121" y="98"/>
                  </a:lnTo>
                  <a:lnTo>
                    <a:pt x="121" y="97"/>
                  </a:lnTo>
                  <a:lnTo>
                    <a:pt x="120" y="97"/>
                  </a:lnTo>
                  <a:lnTo>
                    <a:pt x="120" y="96"/>
                  </a:lnTo>
                  <a:lnTo>
                    <a:pt x="120" y="95"/>
                  </a:lnTo>
                  <a:lnTo>
                    <a:pt x="121" y="94"/>
                  </a:lnTo>
                  <a:lnTo>
                    <a:pt x="122" y="93"/>
                  </a:lnTo>
                  <a:lnTo>
                    <a:pt x="122" y="94"/>
                  </a:lnTo>
                  <a:lnTo>
                    <a:pt x="121" y="94"/>
                  </a:lnTo>
                  <a:lnTo>
                    <a:pt x="122" y="94"/>
                  </a:lnTo>
                  <a:lnTo>
                    <a:pt x="121" y="95"/>
                  </a:lnTo>
                  <a:lnTo>
                    <a:pt x="122" y="95"/>
                  </a:lnTo>
                  <a:lnTo>
                    <a:pt x="123" y="95"/>
                  </a:lnTo>
                  <a:lnTo>
                    <a:pt x="123" y="96"/>
                  </a:lnTo>
                  <a:lnTo>
                    <a:pt x="123" y="95"/>
                  </a:lnTo>
                  <a:lnTo>
                    <a:pt x="123" y="94"/>
                  </a:lnTo>
                  <a:lnTo>
                    <a:pt x="124" y="94"/>
                  </a:lnTo>
                  <a:lnTo>
                    <a:pt x="124" y="93"/>
                  </a:lnTo>
                  <a:lnTo>
                    <a:pt x="125" y="93"/>
                  </a:lnTo>
                  <a:lnTo>
                    <a:pt x="125" y="92"/>
                  </a:lnTo>
                  <a:lnTo>
                    <a:pt x="126" y="92"/>
                  </a:lnTo>
                  <a:lnTo>
                    <a:pt x="125" y="92"/>
                  </a:lnTo>
                  <a:lnTo>
                    <a:pt x="125" y="91"/>
                  </a:lnTo>
                  <a:lnTo>
                    <a:pt x="125" y="90"/>
                  </a:lnTo>
                  <a:lnTo>
                    <a:pt x="124" y="90"/>
                  </a:lnTo>
                  <a:lnTo>
                    <a:pt x="123" y="89"/>
                  </a:lnTo>
                  <a:lnTo>
                    <a:pt x="121" y="89"/>
                  </a:lnTo>
                  <a:lnTo>
                    <a:pt x="121" y="88"/>
                  </a:lnTo>
                  <a:lnTo>
                    <a:pt x="120" y="89"/>
                  </a:lnTo>
                  <a:lnTo>
                    <a:pt x="119" y="90"/>
                  </a:lnTo>
                  <a:lnTo>
                    <a:pt x="119" y="89"/>
                  </a:lnTo>
                  <a:lnTo>
                    <a:pt x="119" y="88"/>
                  </a:lnTo>
                  <a:lnTo>
                    <a:pt x="119" y="87"/>
                  </a:lnTo>
                  <a:lnTo>
                    <a:pt x="118" y="87"/>
                  </a:lnTo>
                  <a:lnTo>
                    <a:pt x="117" y="87"/>
                  </a:lnTo>
                  <a:lnTo>
                    <a:pt x="117" y="86"/>
                  </a:lnTo>
                  <a:lnTo>
                    <a:pt x="117" y="84"/>
                  </a:lnTo>
                  <a:lnTo>
                    <a:pt x="116" y="84"/>
                  </a:lnTo>
                  <a:lnTo>
                    <a:pt x="115" y="84"/>
                  </a:lnTo>
                  <a:lnTo>
                    <a:pt x="114" y="84"/>
                  </a:lnTo>
                  <a:lnTo>
                    <a:pt x="115" y="84"/>
                  </a:lnTo>
                  <a:lnTo>
                    <a:pt x="114" y="84"/>
                  </a:lnTo>
                  <a:lnTo>
                    <a:pt x="114" y="82"/>
                  </a:lnTo>
                  <a:lnTo>
                    <a:pt x="113" y="82"/>
                  </a:lnTo>
                  <a:lnTo>
                    <a:pt x="114" y="82"/>
                  </a:lnTo>
                  <a:lnTo>
                    <a:pt x="114" y="81"/>
                  </a:lnTo>
                  <a:lnTo>
                    <a:pt x="115" y="81"/>
                  </a:lnTo>
                  <a:lnTo>
                    <a:pt x="116" y="80"/>
                  </a:lnTo>
                  <a:lnTo>
                    <a:pt x="116" y="79"/>
                  </a:lnTo>
                  <a:lnTo>
                    <a:pt x="117" y="79"/>
                  </a:lnTo>
                  <a:lnTo>
                    <a:pt x="117" y="78"/>
                  </a:lnTo>
                  <a:lnTo>
                    <a:pt x="118" y="78"/>
                  </a:lnTo>
                  <a:lnTo>
                    <a:pt x="117" y="78"/>
                  </a:lnTo>
                  <a:lnTo>
                    <a:pt x="118" y="78"/>
                  </a:lnTo>
                  <a:lnTo>
                    <a:pt x="118" y="77"/>
                  </a:lnTo>
                  <a:lnTo>
                    <a:pt x="119" y="77"/>
                  </a:lnTo>
                  <a:lnTo>
                    <a:pt x="119" y="76"/>
                  </a:lnTo>
                  <a:lnTo>
                    <a:pt x="119" y="75"/>
                  </a:lnTo>
                  <a:lnTo>
                    <a:pt x="119" y="76"/>
                  </a:lnTo>
                  <a:lnTo>
                    <a:pt x="120" y="75"/>
                  </a:lnTo>
                  <a:lnTo>
                    <a:pt x="121" y="74"/>
                  </a:lnTo>
                  <a:lnTo>
                    <a:pt x="120" y="73"/>
                  </a:lnTo>
                  <a:lnTo>
                    <a:pt x="120" y="71"/>
                  </a:lnTo>
                  <a:lnTo>
                    <a:pt x="121" y="69"/>
                  </a:lnTo>
                  <a:lnTo>
                    <a:pt x="123" y="66"/>
                  </a:lnTo>
                  <a:lnTo>
                    <a:pt x="125" y="65"/>
                  </a:lnTo>
                  <a:lnTo>
                    <a:pt x="126" y="65"/>
                  </a:lnTo>
                  <a:lnTo>
                    <a:pt x="127" y="64"/>
                  </a:lnTo>
                  <a:lnTo>
                    <a:pt x="128" y="64"/>
                  </a:lnTo>
                  <a:lnTo>
                    <a:pt x="128" y="63"/>
                  </a:lnTo>
                  <a:lnTo>
                    <a:pt x="130" y="60"/>
                  </a:lnTo>
                  <a:lnTo>
                    <a:pt x="131" y="60"/>
                  </a:lnTo>
                  <a:lnTo>
                    <a:pt x="131" y="59"/>
                  </a:lnTo>
                  <a:lnTo>
                    <a:pt x="131" y="58"/>
                  </a:lnTo>
                  <a:lnTo>
                    <a:pt x="132" y="58"/>
                  </a:lnTo>
                  <a:lnTo>
                    <a:pt x="132" y="56"/>
                  </a:lnTo>
                  <a:lnTo>
                    <a:pt x="131" y="56"/>
                  </a:lnTo>
                  <a:lnTo>
                    <a:pt x="132" y="56"/>
                  </a:lnTo>
                  <a:lnTo>
                    <a:pt x="132" y="54"/>
                  </a:lnTo>
                  <a:lnTo>
                    <a:pt x="132" y="53"/>
                  </a:lnTo>
                  <a:lnTo>
                    <a:pt x="133" y="52"/>
                  </a:lnTo>
                  <a:lnTo>
                    <a:pt x="133" y="51"/>
                  </a:lnTo>
                  <a:lnTo>
                    <a:pt x="134" y="51"/>
                  </a:lnTo>
                  <a:lnTo>
                    <a:pt x="134" y="50"/>
                  </a:lnTo>
                  <a:lnTo>
                    <a:pt x="135" y="50"/>
                  </a:lnTo>
                  <a:lnTo>
                    <a:pt x="135" y="49"/>
                  </a:lnTo>
                  <a:lnTo>
                    <a:pt x="135" y="48"/>
                  </a:lnTo>
                  <a:lnTo>
                    <a:pt x="136" y="47"/>
                  </a:lnTo>
                  <a:lnTo>
                    <a:pt x="137" y="46"/>
                  </a:lnTo>
                  <a:lnTo>
                    <a:pt x="137" y="45"/>
                  </a:lnTo>
                  <a:lnTo>
                    <a:pt x="138" y="44"/>
                  </a:lnTo>
                  <a:lnTo>
                    <a:pt x="138" y="43"/>
                  </a:lnTo>
                  <a:lnTo>
                    <a:pt x="139" y="43"/>
                  </a:lnTo>
                  <a:lnTo>
                    <a:pt x="139" y="42"/>
                  </a:lnTo>
                  <a:lnTo>
                    <a:pt x="139" y="41"/>
                  </a:lnTo>
                  <a:lnTo>
                    <a:pt x="140" y="41"/>
                  </a:lnTo>
                  <a:lnTo>
                    <a:pt x="140" y="40"/>
                  </a:lnTo>
                  <a:lnTo>
                    <a:pt x="141" y="40"/>
                  </a:lnTo>
                  <a:lnTo>
                    <a:pt x="141" y="39"/>
                  </a:lnTo>
                  <a:lnTo>
                    <a:pt x="141" y="38"/>
                  </a:lnTo>
                  <a:lnTo>
                    <a:pt x="142" y="37"/>
                  </a:lnTo>
                  <a:lnTo>
                    <a:pt x="142" y="36"/>
                  </a:lnTo>
                  <a:lnTo>
                    <a:pt x="142" y="35"/>
                  </a:lnTo>
                  <a:lnTo>
                    <a:pt x="143" y="34"/>
                  </a:lnTo>
                  <a:lnTo>
                    <a:pt x="144" y="34"/>
                  </a:lnTo>
                  <a:lnTo>
                    <a:pt x="144" y="33"/>
                  </a:lnTo>
                  <a:lnTo>
                    <a:pt x="145" y="32"/>
                  </a:lnTo>
                  <a:lnTo>
                    <a:pt x="145" y="31"/>
                  </a:lnTo>
                  <a:lnTo>
                    <a:pt x="145" y="32"/>
                  </a:lnTo>
                  <a:lnTo>
                    <a:pt x="146" y="31"/>
                  </a:lnTo>
                  <a:lnTo>
                    <a:pt x="146" y="30"/>
                  </a:lnTo>
                  <a:lnTo>
                    <a:pt x="147" y="30"/>
                  </a:lnTo>
                  <a:lnTo>
                    <a:pt x="147" y="28"/>
                  </a:lnTo>
                  <a:lnTo>
                    <a:pt x="148" y="28"/>
                  </a:lnTo>
                  <a:lnTo>
                    <a:pt x="149" y="28"/>
                  </a:lnTo>
                  <a:lnTo>
                    <a:pt x="149" y="26"/>
                  </a:lnTo>
                  <a:lnTo>
                    <a:pt x="150" y="28"/>
                  </a:lnTo>
                  <a:lnTo>
                    <a:pt x="150" y="26"/>
                  </a:lnTo>
                  <a:lnTo>
                    <a:pt x="151" y="26"/>
                  </a:lnTo>
                  <a:lnTo>
                    <a:pt x="152" y="24"/>
                  </a:lnTo>
                  <a:lnTo>
                    <a:pt x="151" y="24"/>
                  </a:lnTo>
                  <a:lnTo>
                    <a:pt x="152" y="24"/>
                  </a:lnTo>
                  <a:lnTo>
                    <a:pt x="153" y="24"/>
                  </a:lnTo>
                  <a:lnTo>
                    <a:pt x="153" y="23"/>
                  </a:lnTo>
                  <a:lnTo>
                    <a:pt x="154" y="23"/>
                  </a:lnTo>
                  <a:lnTo>
                    <a:pt x="154" y="22"/>
                  </a:lnTo>
                  <a:lnTo>
                    <a:pt x="155" y="22"/>
                  </a:lnTo>
                  <a:lnTo>
                    <a:pt x="156" y="22"/>
                  </a:lnTo>
                  <a:lnTo>
                    <a:pt x="156" y="21"/>
                  </a:lnTo>
                  <a:lnTo>
                    <a:pt x="157" y="20"/>
                  </a:lnTo>
                  <a:lnTo>
                    <a:pt x="157" y="21"/>
                  </a:lnTo>
                  <a:lnTo>
                    <a:pt x="157" y="20"/>
                  </a:lnTo>
                  <a:lnTo>
                    <a:pt x="157" y="21"/>
                  </a:lnTo>
                  <a:lnTo>
                    <a:pt x="158" y="21"/>
                  </a:lnTo>
                  <a:lnTo>
                    <a:pt x="158" y="20"/>
                  </a:lnTo>
                  <a:lnTo>
                    <a:pt x="158" y="19"/>
                  </a:lnTo>
                  <a:lnTo>
                    <a:pt x="159" y="19"/>
                  </a:lnTo>
                  <a:lnTo>
                    <a:pt x="159" y="18"/>
                  </a:lnTo>
                  <a:lnTo>
                    <a:pt x="159" y="19"/>
                  </a:lnTo>
                  <a:lnTo>
                    <a:pt x="159" y="18"/>
                  </a:lnTo>
                  <a:lnTo>
                    <a:pt x="159" y="17"/>
                  </a:lnTo>
                  <a:lnTo>
                    <a:pt x="161" y="17"/>
                  </a:lnTo>
                  <a:lnTo>
                    <a:pt x="161" y="16"/>
                  </a:lnTo>
                  <a:lnTo>
                    <a:pt x="162" y="16"/>
                  </a:lnTo>
                  <a:lnTo>
                    <a:pt x="163" y="16"/>
                  </a:lnTo>
                  <a:lnTo>
                    <a:pt x="164" y="16"/>
                  </a:lnTo>
                  <a:lnTo>
                    <a:pt x="163" y="17"/>
                  </a:lnTo>
                  <a:lnTo>
                    <a:pt x="164" y="17"/>
                  </a:lnTo>
                  <a:lnTo>
                    <a:pt x="165" y="16"/>
                  </a:lnTo>
                  <a:lnTo>
                    <a:pt x="166" y="15"/>
                  </a:lnTo>
                  <a:lnTo>
                    <a:pt x="167" y="15"/>
                  </a:lnTo>
                  <a:lnTo>
                    <a:pt x="168" y="14"/>
                  </a:lnTo>
                  <a:lnTo>
                    <a:pt x="168" y="15"/>
                  </a:lnTo>
                  <a:lnTo>
                    <a:pt x="169" y="14"/>
                  </a:lnTo>
                  <a:lnTo>
                    <a:pt x="171" y="14"/>
                  </a:lnTo>
                  <a:lnTo>
                    <a:pt x="172" y="14"/>
                  </a:lnTo>
                  <a:lnTo>
                    <a:pt x="173" y="13"/>
                  </a:lnTo>
                  <a:lnTo>
                    <a:pt x="176" y="13"/>
                  </a:lnTo>
                  <a:lnTo>
                    <a:pt x="178" y="12"/>
                  </a:lnTo>
                  <a:lnTo>
                    <a:pt x="179" y="12"/>
                  </a:lnTo>
                  <a:lnTo>
                    <a:pt x="181" y="12"/>
                  </a:lnTo>
                  <a:lnTo>
                    <a:pt x="182" y="11"/>
                  </a:lnTo>
                  <a:lnTo>
                    <a:pt x="183" y="11"/>
                  </a:lnTo>
                  <a:lnTo>
                    <a:pt x="184" y="11"/>
                  </a:lnTo>
                  <a:lnTo>
                    <a:pt x="185" y="11"/>
                  </a:lnTo>
                  <a:lnTo>
                    <a:pt x="185" y="10"/>
                  </a:lnTo>
                  <a:lnTo>
                    <a:pt x="186" y="10"/>
                  </a:lnTo>
                  <a:lnTo>
                    <a:pt x="187" y="10"/>
                  </a:lnTo>
                  <a:lnTo>
                    <a:pt x="188" y="10"/>
                  </a:lnTo>
                  <a:lnTo>
                    <a:pt x="189" y="10"/>
                  </a:lnTo>
                  <a:lnTo>
                    <a:pt x="189" y="9"/>
                  </a:lnTo>
                  <a:lnTo>
                    <a:pt x="191" y="9"/>
                  </a:lnTo>
                  <a:lnTo>
                    <a:pt x="192" y="8"/>
                  </a:lnTo>
                  <a:lnTo>
                    <a:pt x="198" y="6"/>
                  </a:lnTo>
                  <a:lnTo>
                    <a:pt x="201" y="5"/>
                  </a:lnTo>
                  <a:lnTo>
                    <a:pt x="202" y="5"/>
                  </a:lnTo>
                  <a:lnTo>
                    <a:pt x="203" y="5"/>
                  </a:lnTo>
                  <a:lnTo>
                    <a:pt x="205" y="4"/>
                  </a:lnTo>
                  <a:lnTo>
                    <a:pt x="207" y="4"/>
                  </a:lnTo>
                  <a:lnTo>
                    <a:pt x="214" y="1"/>
                  </a:lnTo>
                  <a:lnTo>
                    <a:pt x="218" y="0"/>
                  </a:lnTo>
                  <a:lnTo>
                    <a:pt x="218" y="1"/>
                  </a:lnTo>
                  <a:lnTo>
                    <a:pt x="218" y="2"/>
                  </a:lnTo>
                  <a:lnTo>
                    <a:pt x="218" y="3"/>
                  </a:lnTo>
                  <a:lnTo>
                    <a:pt x="218" y="4"/>
                  </a:lnTo>
                  <a:lnTo>
                    <a:pt x="219" y="5"/>
                  </a:lnTo>
                  <a:lnTo>
                    <a:pt x="219" y="6"/>
                  </a:lnTo>
                  <a:lnTo>
                    <a:pt x="218" y="6"/>
                  </a:lnTo>
                  <a:lnTo>
                    <a:pt x="218" y="7"/>
                  </a:lnTo>
                  <a:lnTo>
                    <a:pt x="218" y="9"/>
                  </a:lnTo>
                  <a:lnTo>
                    <a:pt x="218" y="10"/>
                  </a:lnTo>
                  <a:lnTo>
                    <a:pt x="218" y="11"/>
                  </a:lnTo>
                  <a:lnTo>
                    <a:pt x="219" y="11"/>
                  </a:lnTo>
                  <a:lnTo>
                    <a:pt x="220" y="11"/>
                  </a:lnTo>
                  <a:lnTo>
                    <a:pt x="220" y="12"/>
                  </a:lnTo>
                  <a:lnTo>
                    <a:pt x="221" y="12"/>
                  </a:lnTo>
                  <a:lnTo>
                    <a:pt x="221" y="13"/>
                  </a:lnTo>
                  <a:lnTo>
                    <a:pt x="221" y="14"/>
                  </a:lnTo>
                  <a:lnTo>
                    <a:pt x="221" y="15"/>
                  </a:lnTo>
                  <a:lnTo>
                    <a:pt x="220" y="15"/>
                  </a:lnTo>
                  <a:lnTo>
                    <a:pt x="220" y="16"/>
                  </a:lnTo>
                  <a:lnTo>
                    <a:pt x="221" y="17"/>
                  </a:lnTo>
                  <a:lnTo>
                    <a:pt x="221" y="18"/>
                  </a:lnTo>
                  <a:lnTo>
                    <a:pt x="221" y="19"/>
                  </a:lnTo>
                  <a:lnTo>
                    <a:pt x="221" y="20"/>
                  </a:lnTo>
                  <a:lnTo>
                    <a:pt x="221" y="21"/>
                  </a:lnTo>
                  <a:lnTo>
                    <a:pt x="221" y="22"/>
                  </a:lnTo>
                  <a:lnTo>
                    <a:pt x="221" y="23"/>
                  </a:lnTo>
                  <a:lnTo>
                    <a:pt x="221" y="24"/>
                  </a:lnTo>
                  <a:lnTo>
                    <a:pt x="222" y="24"/>
                  </a:lnTo>
                  <a:lnTo>
                    <a:pt x="222" y="26"/>
                  </a:lnTo>
                  <a:lnTo>
                    <a:pt x="223" y="26"/>
                  </a:lnTo>
                  <a:lnTo>
                    <a:pt x="224" y="26"/>
                  </a:lnTo>
                  <a:lnTo>
                    <a:pt x="225" y="26"/>
                  </a:lnTo>
                  <a:lnTo>
                    <a:pt x="224" y="26"/>
                  </a:lnTo>
                  <a:lnTo>
                    <a:pt x="225" y="26"/>
                  </a:lnTo>
                  <a:lnTo>
                    <a:pt x="225" y="28"/>
                  </a:lnTo>
                  <a:lnTo>
                    <a:pt x="226" y="28"/>
                  </a:lnTo>
                  <a:lnTo>
                    <a:pt x="226" y="30"/>
                  </a:lnTo>
                  <a:lnTo>
                    <a:pt x="226" y="31"/>
                  </a:lnTo>
                  <a:lnTo>
                    <a:pt x="228" y="31"/>
                  </a:lnTo>
                  <a:lnTo>
                    <a:pt x="228" y="32"/>
                  </a:lnTo>
                  <a:lnTo>
                    <a:pt x="228" y="33"/>
                  </a:lnTo>
                  <a:lnTo>
                    <a:pt x="228" y="34"/>
                  </a:lnTo>
                  <a:lnTo>
                    <a:pt x="228" y="35"/>
                  </a:lnTo>
                  <a:lnTo>
                    <a:pt x="228" y="36"/>
                  </a:lnTo>
                  <a:lnTo>
                    <a:pt x="226" y="36"/>
                  </a:lnTo>
                  <a:lnTo>
                    <a:pt x="228" y="37"/>
                  </a:lnTo>
                  <a:lnTo>
                    <a:pt x="228" y="38"/>
                  </a:lnTo>
                  <a:lnTo>
                    <a:pt x="228" y="39"/>
                  </a:lnTo>
                  <a:lnTo>
                    <a:pt x="228" y="40"/>
                  </a:lnTo>
                  <a:lnTo>
                    <a:pt x="228" y="41"/>
                  </a:lnTo>
                  <a:lnTo>
                    <a:pt x="229" y="42"/>
                  </a:lnTo>
                  <a:lnTo>
                    <a:pt x="229" y="43"/>
                  </a:lnTo>
                  <a:lnTo>
                    <a:pt x="229" y="44"/>
                  </a:lnTo>
                  <a:lnTo>
                    <a:pt x="228" y="44"/>
                  </a:lnTo>
                  <a:lnTo>
                    <a:pt x="228" y="45"/>
                  </a:lnTo>
                  <a:lnTo>
                    <a:pt x="228" y="46"/>
                  </a:lnTo>
                  <a:lnTo>
                    <a:pt x="228" y="47"/>
                  </a:lnTo>
                  <a:lnTo>
                    <a:pt x="228" y="48"/>
                  </a:lnTo>
                  <a:lnTo>
                    <a:pt x="228" y="49"/>
                  </a:lnTo>
                  <a:lnTo>
                    <a:pt x="228" y="50"/>
                  </a:lnTo>
                  <a:lnTo>
                    <a:pt x="228" y="51"/>
                  </a:lnTo>
                  <a:lnTo>
                    <a:pt x="228" y="53"/>
                  </a:lnTo>
                  <a:lnTo>
                    <a:pt x="228" y="54"/>
                  </a:lnTo>
                  <a:lnTo>
                    <a:pt x="228" y="56"/>
                  </a:lnTo>
                  <a:lnTo>
                    <a:pt x="229" y="58"/>
                  </a:lnTo>
                  <a:lnTo>
                    <a:pt x="229" y="59"/>
                  </a:lnTo>
                  <a:lnTo>
                    <a:pt x="230" y="60"/>
                  </a:lnTo>
                  <a:lnTo>
                    <a:pt x="230" y="61"/>
                  </a:lnTo>
                  <a:lnTo>
                    <a:pt x="230" y="62"/>
                  </a:lnTo>
                  <a:lnTo>
                    <a:pt x="231" y="64"/>
                  </a:lnTo>
                  <a:lnTo>
                    <a:pt x="232" y="64"/>
                  </a:lnTo>
                  <a:lnTo>
                    <a:pt x="232" y="65"/>
                  </a:lnTo>
                  <a:lnTo>
                    <a:pt x="232" y="66"/>
                  </a:lnTo>
                  <a:lnTo>
                    <a:pt x="233" y="67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34" y="70"/>
                  </a:lnTo>
                  <a:lnTo>
                    <a:pt x="235" y="70"/>
                  </a:lnTo>
                  <a:lnTo>
                    <a:pt x="235" y="71"/>
                  </a:lnTo>
                  <a:lnTo>
                    <a:pt x="235" y="72"/>
                  </a:lnTo>
                  <a:lnTo>
                    <a:pt x="235" y="73"/>
                  </a:lnTo>
                  <a:lnTo>
                    <a:pt x="235" y="74"/>
                  </a:lnTo>
                  <a:lnTo>
                    <a:pt x="235" y="75"/>
                  </a:lnTo>
                  <a:lnTo>
                    <a:pt x="234" y="75"/>
                  </a:lnTo>
                  <a:lnTo>
                    <a:pt x="235" y="75"/>
                  </a:lnTo>
                  <a:lnTo>
                    <a:pt x="234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4" y="79"/>
                  </a:lnTo>
                  <a:lnTo>
                    <a:pt x="234" y="80"/>
                  </a:lnTo>
                  <a:lnTo>
                    <a:pt x="235" y="80"/>
                  </a:lnTo>
                  <a:lnTo>
                    <a:pt x="235" y="81"/>
                  </a:lnTo>
                  <a:lnTo>
                    <a:pt x="234" y="81"/>
                  </a:lnTo>
                  <a:lnTo>
                    <a:pt x="235" y="82"/>
                  </a:lnTo>
                  <a:lnTo>
                    <a:pt x="236" y="82"/>
                  </a:lnTo>
                  <a:lnTo>
                    <a:pt x="236" y="81"/>
                  </a:lnTo>
                  <a:lnTo>
                    <a:pt x="236" y="82"/>
                  </a:lnTo>
                  <a:lnTo>
                    <a:pt x="236" y="81"/>
                  </a:lnTo>
                  <a:lnTo>
                    <a:pt x="236" y="80"/>
                  </a:lnTo>
                  <a:lnTo>
                    <a:pt x="238" y="80"/>
                  </a:lnTo>
                  <a:lnTo>
                    <a:pt x="238" y="79"/>
                  </a:lnTo>
                  <a:lnTo>
                    <a:pt x="239" y="79"/>
                  </a:lnTo>
                  <a:lnTo>
                    <a:pt x="239" y="80"/>
                  </a:lnTo>
                  <a:lnTo>
                    <a:pt x="239" y="81"/>
                  </a:lnTo>
                  <a:lnTo>
                    <a:pt x="240" y="81"/>
                  </a:lnTo>
                  <a:lnTo>
                    <a:pt x="239" y="82"/>
                  </a:lnTo>
                  <a:lnTo>
                    <a:pt x="240" y="82"/>
                  </a:lnTo>
                  <a:lnTo>
                    <a:pt x="241" y="82"/>
                  </a:lnTo>
                  <a:lnTo>
                    <a:pt x="242" y="82"/>
                  </a:lnTo>
                  <a:lnTo>
                    <a:pt x="242" y="84"/>
                  </a:lnTo>
                  <a:lnTo>
                    <a:pt x="243" y="84"/>
                  </a:lnTo>
                  <a:lnTo>
                    <a:pt x="242" y="84"/>
                  </a:lnTo>
                  <a:lnTo>
                    <a:pt x="243" y="84"/>
                  </a:lnTo>
                  <a:lnTo>
                    <a:pt x="242" y="84"/>
                  </a:lnTo>
                  <a:lnTo>
                    <a:pt x="243" y="84"/>
                  </a:lnTo>
                  <a:lnTo>
                    <a:pt x="245" y="96"/>
                  </a:lnTo>
                  <a:lnTo>
                    <a:pt x="246" y="99"/>
                  </a:lnTo>
                  <a:lnTo>
                    <a:pt x="246" y="101"/>
                  </a:lnTo>
                  <a:lnTo>
                    <a:pt x="246" y="102"/>
                  </a:lnTo>
                  <a:lnTo>
                    <a:pt x="248" y="109"/>
                  </a:lnTo>
                  <a:lnTo>
                    <a:pt x="248" y="112"/>
                  </a:lnTo>
                  <a:lnTo>
                    <a:pt x="249" y="116"/>
                  </a:lnTo>
                  <a:lnTo>
                    <a:pt x="249" y="117"/>
                  </a:lnTo>
                  <a:lnTo>
                    <a:pt x="251" y="123"/>
                  </a:lnTo>
                  <a:lnTo>
                    <a:pt x="251" y="124"/>
                  </a:lnTo>
                  <a:lnTo>
                    <a:pt x="251" y="125"/>
                  </a:lnTo>
                  <a:lnTo>
                    <a:pt x="252" y="128"/>
                  </a:lnTo>
                  <a:lnTo>
                    <a:pt x="253" y="128"/>
                  </a:lnTo>
                  <a:lnTo>
                    <a:pt x="253" y="130"/>
                  </a:lnTo>
                  <a:lnTo>
                    <a:pt x="253" y="133"/>
                  </a:lnTo>
                  <a:lnTo>
                    <a:pt x="253" y="136"/>
                  </a:lnTo>
                  <a:lnTo>
                    <a:pt x="253" y="137"/>
                  </a:lnTo>
                  <a:lnTo>
                    <a:pt x="253" y="138"/>
                  </a:lnTo>
                  <a:lnTo>
                    <a:pt x="253" y="139"/>
                  </a:lnTo>
                  <a:lnTo>
                    <a:pt x="253" y="142"/>
                  </a:lnTo>
                  <a:lnTo>
                    <a:pt x="253" y="144"/>
                  </a:lnTo>
                  <a:lnTo>
                    <a:pt x="253" y="146"/>
                  </a:lnTo>
                  <a:lnTo>
                    <a:pt x="253" y="151"/>
                  </a:lnTo>
                  <a:lnTo>
                    <a:pt x="253" y="165"/>
                  </a:lnTo>
                  <a:lnTo>
                    <a:pt x="253" y="167"/>
                  </a:lnTo>
                  <a:lnTo>
                    <a:pt x="253" y="168"/>
                  </a:lnTo>
                  <a:lnTo>
                    <a:pt x="253" y="169"/>
                  </a:lnTo>
                  <a:lnTo>
                    <a:pt x="253" y="170"/>
                  </a:lnTo>
                  <a:lnTo>
                    <a:pt x="254" y="170"/>
                  </a:lnTo>
                  <a:lnTo>
                    <a:pt x="254" y="172"/>
                  </a:lnTo>
                  <a:lnTo>
                    <a:pt x="255" y="173"/>
                  </a:lnTo>
                  <a:lnTo>
                    <a:pt x="255" y="175"/>
                  </a:lnTo>
                  <a:lnTo>
                    <a:pt x="255" y="176"/>
                  </a:lnTo>
                  <a:lnTo>
                    <a:pt x="256" y="177"/>
                  </a:lnTo>
                  <a:lnTo>
                    <a:pt x="256" y="178"/>
                  </a:lnTo>
                  <a:lnTo>
                    <a:pt x="256" y="179"/>
                  </a:lnTo>
                  <a:lnTo>
                    <a:pt x="256" y="181"/>
                  </a:lnTo>
                  <a:lnTo>
                    <a:pt x="256" y="183"/>
                  </a:lnTo>
                  <a:lnTo>
                    <a:pt x="256" y="185"/>
                  </a:lnTo>
                  <a:lnTo>
                    <a:pt x="256" y="186"/>
                  </a:lnTo>
                  <a:lnTo>
                    <a:pt x="258" y="187"/>
                  </a:lnTo>
                  <a:lnTo>
                    <a:pt x="258" y="188"/>
                  </a:lnTo>
                  <a:lnTo>
                    <a:pt x="258" y="189"/>
                  </a:lnTo>
                  <a:lnTo>
                    <a:pt x="258" y="190"/>
                  </a:lnTo>
                  <a:lnTo>
                    <a:pt x="258" y="191"/>
                  </a:lnTo>
                  <a:lnTo>
                    <a:pt x="258" y="193"/>
                  </a:lnTo>
                  <a:lnTo>
                    <a:pt x="258" y="195"/>
                  </a:lnTo>
                  <a:lnTo>
                    <a:pt x="259" y="200"/>
                  </a:lnTo>
                  <a:lnTo>
                    <a:pt x="260" y="202"/>
                  </a:lnTo>
                  <a:lnTo>
                    <a:pt x="260" y="204"/>
                  </a:lnTo>
                  <a:lnTo>
                    <a:pt x="260" y="205"/>
                  </a:lnTo>
                  <a:lnTo>
                    <a:pt x="260" y="206"/>
                  </a:lnTo>
                  <a:lnTo>
                    <a:pt x="261" y="207"/>
                  </a:lnTo>
                  <a:lnTo>
                    <a:pt x="261" y="208"/>
                  </a:lnTo>
                  <a:lnTo>
                    <a:pt x="261" y="209"/>
                  </a:lnTo>
                  <a:lnTo>
                    <a:pt x="261" y="210"/>
                  </a:lnTo>
                  <a:lnTo>
                    <a:pt x="262" y="213"/>
                  </a:lnTo>
                  <a:lnTo>
                    <a:pt x="262" y="214"/>
                  </a:lnTo>
                  <a:lnTo>
                    <a:pt x="264" y="216"/>
                  </a:lnTo>
                  <a:lnTo>
                    <a:pt x="266" y="218"/>
                  </a:lnTo>
                  <a:lnTo>
                    <a:pt x="262" y="221"/>
                  </a:lnTo>
                  <a:lnTo>
                    <a:pt x="260" y="223"/>
                  </a:lnTo>
                  <a:lnTo>
                    <a:pt x="258" y="225"/>
                  </a:lnTo>
                  <a:lnTo>
                    <a:pt x="258" y="226"/>
                  </a:lnTo>
                  <a:lnTo>
                    <a:pt x="258" y="227"/>
                  </a:lnTo>
                  <a:lnTo>
                    <a:pt x="259" y="228"/>
                  </a:lnTo>
                  <a:lnTo>
                    <a:pt x="259" y="229"/>
                  </a:lnTo>
                  <a:lnTo>
                    <a:pt x="260" y="229"/>
                  </a:lnTo>
                  <a:lnTo>
                    <a:pt x="261" y="230"/>
                  </a:lnTo>
                  <a:lnTo>
                    <a:pt x="262" y="231"/>
                  </a:lnTo>
                  <a:lnTo>
                    <a:pt x="262" y="232"/>
                  </a:lnTo>
                  <a:lnTo>
                    <a:pt x="262" y="234"/>
                  </a:lnTo>
                  <a:lnTo>
                    <a:pt x="261" y="234"/>
                  </a:lnTo>
                  <a:lnTo>
                    <a:pt x="261" y="235"/>
                  </a:lnTo>
                  <a:lnTo>
                    <a:pt x="260" y="236"/>
                  </a:lnTo>
                  <a:lnTo>
                    <a:pt x="260" y="235"/>
                  </a:lnTo>
                  <a:lnTo>
                    <a:pt x="260" y="236"/>
                  </a:lnTo>
                  <a:lnTo>
                    <a:pt x="260" y="237"/>
                  </a:lnTo>
                  <a:lnTo>
                    <a:pt x="259" y="237"/>
                  </a:lnTo>
                  <a:lnTo>
                    <a:pt x="260" y="237"/>
                  </a:lnTo>
                  <a:lnTo>
                    <a:pt x="259" y="236"/>
                  </a:lnTo>
                  <a:lnTo>
                    <a:pt x="259" y="237"/>
                  </a:lnTo>
                  <a:lnTo>
                    <a:pt x="259" y="236"/>
                  </a:lnTo>
                  <a:lnTo>
                    <a:pt x="259" y="237"/>
                  </a:lnTo>
                  <a:lnTo>
                    <a:pt x="259" y="238"/>
                  </a:lnTo>
                  <a:lnTo>
                    <a:pt x="258" y="239"/>
                  </a:lnTo>
                  <a:lnTo>
                    <a:pt x="258" y="240"/>
                  </a:lnTo>
                  <a:lnTo>
                    <a:pt x="258" y="241"/>
                  </a:lnTo>
                  <a:lnTo>
                    <a:pt x="258" y="242"/>
                  </a:lnTo>
                  <a:lnTo>
                    <a:pt x="258" y="241"/>
                  </a:lnTo>
                  <a:lnTo>
                    <a:pt x="258" y="242"/>
                  </a:lnTo>
                  <a:lnTo>
                    <a:pt x="258" y="244"/>
                  </a:lnTo>
                  <a:lnTo>
                    <a:pt x="259" y="244"/>
                  </a:lnTo>
                  <a:lnTo>
                    <a:pt x="258" y="244"/>
                  </a:lnTo>
                  <a:lnTo>
                    <a:pt x="258" y="245"/>
                  </a:lnTo>
                  <a:lnTo>
                    <a:pt x="256" y="244"/>
                  </a:lnTo>
                  <a:lnTo>
                    <a:pt x="256" y="245"/>
                  </a:lnTo>
                  <a:lnTo>
                    <a:pt x="256" y="246"/>
                  </a:lnTo>
                  <a:lnTo>
                    <a:pt x="255" y="246"/>
                  </a:lnTo>
                  <a:lnTo>
                    <a:pt x="254" y="246"/>
                  </a:lnTo>
                  <a:lnTo>
                    <a:pt x="254" y="247"/>
                  </a:lnTo>
                  <a:lnTo>
                    <a:pt x="254" y="248"/>
                  </a:lnTo>
                  <a:lnTo>
                    <a:pt x="254" y="247"/>
                  </a:lnTo>
                  <a:lnTo>
                    <a:pt x="254" y="246"/>
                  </a:lnTo>
                  <a:lnTo>
                    <a:pt x="253" y="248"/>
                  </a:lnTo>
                  <a:lnTo>
                    <a:pt x="253" y="249"/>
                  </a:lnTo>
                  <a:lnTo>
                    <a:pt x="253" y="251"/>
                  </a:lnTo>
                  <a:lnTo>
                    <a:pt x="251" y="253"/>
                  </a:lnTo>
                  <a:lnTo>
                    <a:pt x="251" y="249"/>
                  </a:lnTo>
                  <a:lnTo>
                    <a:pt x="252" y="246"/>
                  </a:lnTo>
                  <a:lnTo>
                    <a:pt x="253" y="242"/>
                  </a:lnTo>
                  <a:lnTo>
                    <a:pt x="253" y="241"/>
                  </a:lnTo>
                  <a:lnTo>
                    <a:pt x="253" y="240"/>
                  </a:lnTo>
                  <a:lnTo>
                    <a:pt x="253" y="239"/>
                  </a:lnTo>
                  <a:lnTo>
                    <a:pt x="252" y="239"/>
                  </a:lnTo>
                  <a:lnTo>
                    <a:pt x="252" y="237"/>
                  </a:lnTo>
                  <a:lnTo>
                    <a:pt x="252" y="235"/>
                  </a:lnTo>
                  <a:lnTo>
                    <a:pt x="252" y="234"/>
                  </a:lnTo>
                  <a:lnTo>
                    <a:pt x="251" y="234"/>
                  </a:lnTo>
                  <a:lnTo>
                    <a:pt x="250" y="234"/>
                  </a:lnTo>
                  <a:lnTo>
                    <a:pt x="249" y="234"/>
                  </a:lnTo>
                  <a:lnTo>
                    <a:pt x="248" y="233"/>
                  </a:lnTo>
                  <a:lnTo>
                    <a:pt x="246" y="233"/>
                  </a:lnTo>
                  <a:lnTo>
                    <a:pt x="246" y="232"/>
                  </a:lnTo>
                  <a:lnTo>
                    <a:pt x="245" y="232"/>
                  </a:lnTo>
                  <a:lnTo>
                    <a:pt x="244" y="232"/>
                  </a:lnTo>
                  <a:lnTo>
                    <a:pt x="243" y="232"/>
                  </a:lnTo>
                  <a:lnTo>
                    <a:pt x="242" y="231"/>
                  </a:lnTo>
                  <a:lnTo>
                    <a:pt x="241" y="231"/>
                  </a:lnTo>
                  <a:lnTo>
                    <a:pt x="240" y="231"/>
                  </a:lnTo>
                  <a:lnTo>
                    <a:pt x="239" y="230"/>
                  </a:lnTo>
                  <a:lnTo>
                    <a:pt x="238" y="230"/>
                  </a:lnTo>
                  <a:lnTo>
                    <a:pt x="236" y="230"/>
                  </a:lnTo>
                  <a:lnTo>
                    <a:pt x="236" y="229"/>
                  </a:lnTo>
                  <a:lnTo>
                    <a:pt x="235" y="229"/>
                  </a:lnTo>
                  <a:lnTo>
                    <a:pt x="233" y="229"/>
                  </a:lnTo>
                  <a:lnTo>
                    <a:pt x="233" y="228"/>
                  </a:lnTo>
                  <a:lnTo>
                    <a:pt x="232" y="228"/>
                  </a:lnTo>
                  <a:lnTo>
                    <a:pt x="231" y="228"/>
                  </a:lnTo>
                  <a:lnTo>
                    <a:pt x="230" y="228"/>
                  </a:lnTo>
                  <a:lnTo>
                    <a:pt x="226" y="226"/>
                  </a:lnTo>
                  <a:lnTo>
                    <a:pt x="224" y="225"/>
                  </a:lnTo>
                  <a:lnTo>
                    <a:pt x="219" y="225"/>
                  </a:lnTo>
                  <a:lnTo>
                    <a:pt x="218" y="223"/>
                  </a:lnTo>
                  <a:lnTo>
                    <a:pt x="215" y="223"/>
                  </a:lnTo>
                  <a:lnTo>
                    <a:pt x="214" y="221"/>
                  </a:lnTo>
                  <a:lnTo>
                    <a:pt x="213" y="221"/>
                  </a:lnTo>
                  <a:lnTo>
                    <a:pt x="212" y="221"/>
                  </a:lnTo>
                  <a:lnTo>
                    <a:pt x="212" y="220"/>
                  </a:lnTo>
                  <a:lnTo>
                    <a:pt x="212" y="219"/>
                  </a:lnTo>
                  <a:lnTo>
                    <a:pt x="212" y="220"/>
                  </a:lnTo>
                  <a:lnTo>
                    <a:pt x="211" y="220"/>
                  </a:lnTo>
                  <a:lnTo>
                    <a:pt x="209" y="220"/>
                  </a:lnTo>
                  <a:lnTo>
                    <a:pt x="209" y="219"/>
                  </a:lnTo>
                  <a:lnTo>
                    <a:pt x="209" y="220"/>
                  </a:lnTo>
                  <a:lnTo>
                    <a:pt x="208" y="220"/>
                  </a:lnTo>
                  <a:lnTo>
                    <a:pt x="207" y="220"/>
                  </a:lnTo>
                  <a:lnTo>
                    <a:pt x="206" y="221"/>
                  </a:lnTo>
                  <a:lnTo>
                    <a:pt x="206" y="220"/>
                  </a:lnTo>
                  <a:lnTo>
                    <a:pt x="206" y="219"/>
                  </a:lnTo>
                  <a:lnTo>
                    <a:pt x="205" y="219"/>
                  </a:lnTo>
                  <a:lnTo>
                    <a:pt x="204" y="219"/>
                  </a:lnTo>
                  <a:lnTo>
                    <a:pt x="204" y="218"/>
                  </a:lnTo>
                  <a:lnTo>
                    <a:pt x="203" y="219"/>
                  </a:lnTo>
                  <a:lnTo>
                    <a:pt x="202" y="219"/>
                  </a:lnTo>
                  <a:lnTo>
                    <a:pt x="201" y="219"/>
                  </a:lnTo>
                  <a:lnTo>
                    <a:pt x="201" y="218"/>
                  </a:lnTo>
                  <a:lnTo>
                    <a:pt x="201" y="217"/>
                  </a:lnTo>
                  <a:lnTo>
                    <a:pt x="199" y="216"/>
                  </a:lnTo>
                  <a:lnTo>
                    <a:pt x="199" y="215"/>
                  </a:lnTo>
                  <a:lnTo>
                    <a:pt x="199" y="214"/>
                  </a:lnTo>
                  <a:lnTo>
                    <a:pt x="198" y="214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7" y="212"/>
                  </a:lnTo>
                  <a:lnTo>
                    <a:pt x="198" y="212"/>
                  </a:lnTo>
                  <a:lnTo>
                    <a:pt x="198" y="211"/>
                  </a:lnTo>
                  <a:lnTo>
                    <a:pt x="197" y="210"/>
                  </a:lnTo>
                  <a:lnTo>
                    <a:pt x="197" y="209"/>
                  </a:lnTo>
                  <a:lnTo>
                    <a:pt x="196" y="209"/>
                  </a:lnTo>
                  <a:lnTo>
                    <a:pt x="197" y="208"/>
                  </a:lnTo>
                  <a:lnTo>
                    <a:pt x="196" y="207"/>
                  </a:lnTo>
                  <a:lnTo>
                    <a:pt x="195" y="207"/>
                  </a:lnTo>
                  <a:lnTo>
                    <a:pt x="196" y="206"/>
                  </a:lnTo>
                  <a:lnTo>
                    <a:pt x="196" y="205"/>
                  </a:lnTo>
                  <a:lnTo>
                    <a:pt x="196" y="204"/>
                  </a:lnTo>
                  <a:lnTo>
                    <a:pt x="195" y="203"/>
                  </a:lnTo>
                  <a:lnTo>
                    <a:pt x="194" y="203"/>
                  </a:lnTo>
                  <a:lnTo>
                    <a:pt x="193" y="203"/>
                  </a:lnTo>
                  <a:lnTo>
                    <a:pt x="193" y="202"/>
                  </a:lnTo>
                  <a:lnTo>
                    <a:pt x="194" y="202"/>
                  </a:lnTo>
                  <a:lnTo>
                    <a:pt x="194" y="201"/>
                  </a:lnTo>
                  <a:lnTo>
                    <a:pt x="194" y="200"/>
                  </a:lnTo>
                  <a:lnTo>
                    <a:pt x="193" y="200"/>
                  </a:lnTo>
                  <a:lnTo>
                    <a:pt x="193" y="201"/>
                  </a:lnTo>
                  <a:lnTo>
                    <a:pt x="193" y="200"/>
                  </a:lnTo>
                  <a:lnTo>
                    <a:pt x="192" y="200"/>
                  </a:lnTo>
                  <a:lnTo>
                    <a:pt x="192" y="199"/>
                  </a:lnTo>
                  <a:lnTo>
                    <a:pt x="191" y="199"/>
                  </a:lnTo>
                  <a:lnTo>
                    <a:pt x="189" y="199"/>
                  </a:lnTo>
                  <a:lnTo>
                    <a:pt x="189" y="198"/>
                  </a:lnTo>
                  <a:lnTo>
                    <a:pt x="189" y="199"/>
                  </a:lnTo>
                  <a:lnTo>
                    <a:pt x="188" y="199"/>
                  </a:lnTo>
                  <a:lnTo>
                    <a:pt x="187" y="199"/>
                  </a:lnTo>
                  <a:lnTo>
                    <a:pt x="186" y="199"/>
                  </a:lnTo>
                  <a:lnTo>
                    <a:pt x="186" y="200"/>
                  </a:lnTo>
                  <a:lnTo>
                    <a:pt x="186" y="199"/>
                  </a:lnTo>
                  <a:lnTo>
                    <a:pt x="186" y="198"/>
                  </a:lnTo>
                  <a:lnTo>
                    <a:pt x="185" y="198"/>
                  </a:lnTo>
                  <a:lnTo>
                    <a:pt x="185" y="197"/>
                  </a:lnTo>
                  <a:lnTo>
                    <a:pt x="184" y="197"/>
                  </a:lnTo>
                  <a:lnTo>
                    <a:pt x="184" y="195"/>
                  </a:lnTo>
                  <a:lnTo>
                    <a:pt x="183" y="195"/>
                  </a:lnTo>
                  <a:lnTo>
                    <a:pt x="182" y="195"/>
                  </a:lnTo>
                  <a:lnTo>
                    <a:pt x="181" y="195"/>
                  </a:lnTo>
                  <a:lnTo>
                    <a:pt x="181" y="193"/>
                  </a:lnTo>
                  <a:lnTo>
                    <a:pt x="179" y="193"/>
                  </a:lnTo>
                  <a:lnTo>
                    <a:pt x="177" y="193"/>
                  </a:lnTo>
                  <a:lnTo>
                    <a:pt x="176" y="195"/>
                  </a:lnTo>
                  <a:lnTo>
                    <a:pt x="175" y="195"/>
                  </a:lnTo>
                  <a:lnTo>
                    <a:pt x="174" y="195"/>
                  </a:lnTo>
                  <a:lnTo>
                    <a:pt x="173" y="195"/>
                  </a:lnTo>
                  <a:lnTo>
                    <a:pt x="172" y="195"/>
                  </a:lnTo>
                  <a:lnTo>
                    <a:pt x="171" y="195"/>
                  </a:lnTo>
                  <a:lnTo>
                    <a:pt x="169" y="195"/>
                  </a:lnTo>
                  <a:lnTo>
                    <a:pt x="168" y="197"/>
                  </a:lnTo>
                  <a:lnTo>
                    <a:pt x="165" y="197"/>
                  </a:lnTo>
                  <a:lnTo>
                    <a:pt x="164" y="197"/>
                  </a:lnTo>
                  <a:lnTo>
                    <a:pt x="163" y="197"/>
                  </a:lnTo>
                  <a:lnTo>
                    <a:pt x="162" y="197"/>
                  </a:lnTo>
                  <a:lnTo>
                    <a:pt x="161" y="198"/>
                  </a:lnTo>
                  <a:lnTo>
                    <a:pt x="159" y="198"/>
                  </a:lnTo>
                  <a:lnTo>
                    <a:pt x="158" y="198"/>
                  </a:lnTo>
                  <a:lnTo>
                    <a:pt x="157" y="199"/>
                  </a:lnTo>
                  <a:lnTo>
                    <a:pt x="156" y="199"/>
                  </a:lnTo>
                  <a:lnTo>
                    <a:pt x="155" y="199"/>
                  </a:lnTo>
                  <a:lnTo>
                    <a:pt x="154" y="199"/>
                  </a:lnTo>
                  <a:lnTo>
                    <a:pt x="152" y="200"/>
                  </a:lnTo>
                  <a:lnTo>
                    <a:pt x="151" y="200"/>
                  </a:lnTo>
                  <a:lnTo>
                    <a:pt x="150" y="200"/>
                  </a:lnTo>
                  <a:lnTo>
                    <a:pt x="150" y="201"/>
                  </a:lnTo>
                  <a:lnTo>
                    <a:pt x="149" y="201"/>
                  </a:lnTo>
                  <a:lnTo>
                    <a:pt x="148" y="201"/>
                  </a:lnTo>
                  <a:lnTo>
                    <a:pt x="147" y="201"/>
                  </a:lnTo>
                  <a:lnTo>
                    <a:pt x="146" y="201"/>
                  </a:lnTo>
                  <a:lnTo>
                    <a:pt x="145" y="202"/>
                  </a:lnTo>
                  <a:lnTo>
                    <a:pt x="144" y="202"/>
                  </a:lnTo>
                  <a:lnTo>
                    <a:pt x="143" y="202"/>
                  </a:lnTo>
                  <a:lnTo>
                    <a:pt x="142" y="202"/>
                  </a:lnTo>
                  <a:lnTo>
                    <a:pt x="141" y="202"/>
                  </a:lnTo>
                  <a:lnTo>
                    <a:pt x="141" y="203"/>
                  </a:lnTo>
                  <a:lnTo>
                    <a:pt x="140" y="203"/>
                  </a:lnTo>
                  <a:lnTo>
                    <a:pt x="139" y="203"/>
                  </a:lnTo>
                  <a:lnTo>
                    <a:pt x="137" y="204"/>
                  </a:lnTo>
                  <a:lnTo>
                    <a:pt x="136" y="204"/>
                  </a:lnTo>
                  <a:lnTo>
                    <a:pt x="135" y="204"/>
                  </a:lnTo>
                  <a:lnTo>
                    <a:pt x="134" y="204"/>
                  </a:lnTo>
                  <a:lnTo>
                    <a:pt x="133" y="205"/>
                  </a:lnTo>
                  <a:lnTo>
                    <a:pt x="132" y="205"/>
                  </a:lnTo>
                  <a:lnTo>
                    <a:pt x="131" y="205"/>
                  </a:lnTo>
                  <a:lnTo>
                    <a:pt x="130" y="205"/>
                  </a:lnTo>
                  <a:lnTo>
                    <a:pt x="130" y="206"/>
                  </a:lnTo>
                  <a:lnTo>
                    <a:pt x="129" y="206"/>
                  </a:lnTo>
                  <a:lnTo>
                    <a:pt x="124" y="207"/>
                  </a:lnTo>
                  <a:lnTo>
                    <a:pt x="123" y="207"/>
                  </a:lnTo>
                  <a:lnTo>
                    <a:pt x="122" y="207"/>
                  </a:lnTo>
                  <a:lnTo>
                    <a:pt x="121" y="207"/>
                  </a:lnTo>
                  <a:lnTo>
                    <a:pt x="121" y="208"/>
                  </a:lnTo>
                  <a:lnTo>
                    <a:pt x="120" y="208"/>
                  </a:lnTo>
                  <a:lnTo>
                    <a:pt x="118" y="208"/>
                  </a:lnTo>
                  <a:lnTo>
                    <a:pt x="117" y="208"/>
                  </a:lnTo>
                  <a:lnTo>
                    <a:pt x="117" y="209"/>
                  </a:lnTo>
                  <a:lnTo>
                    <a:pt x="116" y="209"/>
                  </a:lnTo>
                  <a:lnTo>
                    <a:pt x="115" y="209"/>
                  </a:lnTo>
                  <a:lnTo>
                    <a:pt x="114" y="209"/>
                  </a:lnTo>
                  <a:lnTo>
                    <a:pt x="113" y="210"/>
                  </a:lnTo>
                  <a:lnTo>
                    <a:pt x="112" y="210"/>
                  </a:lnTo>
                  <a:lnTo>
                    <a:pt x="111" y="210"/>
                  </a:lnTo>
                  <a:lnTo>
                    <a:pt x="110" y="210"/>
                  </a:lnTo>
                  <a:lnTo>
                    <a:pt x="109" y="211"/>
                  </a:lnTo>
                  <a:lnTo>
                    <a:pt x="108" y="211"/>
                  </a:lnTo>
                  <a:lnTo>
                    <a:pt x="107" y="211"/>
                  </a:lnTo>
                  <a:lnTo>
                    <a:pt x="106" y="211"/>
                  </a:lnTo>
                  <a:lnTo>
                    <a:pt x="105" y="211"/>
                  </a:lnTo>
                  <a:lnTo>
                    <a:pt x="105" y="212"/>
                  </a:lnTo>
                  <a:lnTo>
                    <a:pt x="104" y="212"/>
                  </a:lnTo>
                  <a:lnTo>
                    <a:pt x="103" y="212"/>
                  </a:lnTo>
                  <a:lnTo>
                    <a:pt x="102" y="212"/>
                  </a:lnTo>
                  <a:lnTo>
                    <a:pt x="101" y="212"/>
                  </a:lnTo>
                  <a:lnTo>
                    <a:pt x="101" y="213"/>
                  </a:lnTo>
                  <a:lnTo>
                    <a:pt x="100" y="213"/>
                  </a:lnTo>
                  <a:lnTo>
                    <a:pt x="99" y="213"/>
                  </a:lnTo>
                  <a:lnTo>
                    <a:pt x="98" y="213"/>
                  </a:lnTo>
                  <a:lnTo>
                    <a:pt x="94" y="214"/>
                  </a:lnTo>
                  <a:lnTo>
                    <a:pt x="93" y="214"/>
                  </a:lnTo>
                  <a:lnTo>
                    <a:pt x="91" y="215"/>
                  </a:lnTo>
                  <a:lnTo>
                    <a:pt x="90" y="215"/>
                  </a:lnTo>
                  <a:lnTo>
                    <a:pt x="88" y="216"/>
                  </a:lnTo>
                  <a:lnTo>
                    <a:pt x="84" y="216"/>
                  </a:lnTo>
                  <a:lnTo>
                    <a:pt x="84" y="217"/>
                  </a:lnTo>
                  <a:lnTo>
                    <a:pt x="83" y="217"/>
                  </a:lnTo>
                  <a:lnTo>
                    <a:pt x="81" y="217"/>
                  </a:lnTo>
                  <a:lnTo>
                    <a:pt x="79" y="218"/>
                  </a:lnTo>
                  <a:lnTo>
                    <a:pt x="78" y="218"/>
                  </a:lnTo>
                  <a:lnTo>
                    <a:pt x="77" y="218"/>
                  </a:lnTo>
                  <a:lnTo>
                    <a:pt x="76" y="218"/>
                  </a:lnTo>
                  <a:lnTo>
                    <a:pt x="75" y="219"/>
                  </a:lnTo>
                  <a:lnTo>
                    <a:pt x="74" y="219"/>
                  </a:lnTo>
                  <a:lnTo>
                    <a:pt x="73" y="219"/>
                  </a:lnTo>
                  <a:lnTo>
                    <a:pt x="71" y="219"/>
                  </a:lnTo>
                  <a:lnTo>
                    <a:pt x="71" y="220"/>
                  </a:lnTo>
                  <a:lnTo>
                    <a:pt x="70" y="220"/>
                  </a:lnTo>
                  <a:lnTo>
                    <a:pt x="69" y="220"/>
                  </a:lnTo>
                  <a:lnTo>
                    <a:pt x="68" y="220"/>
                  </a:lnTo>
                  <a:lnTo>
                    <a:pt x="67" y="220"/>
                  </a:lnTo>
                  <a:lnTo>
                    <a:pt x="65" y="221"/>
                  </a:lnTo>
                  <a:lnTo>
                    <a:pt x="64" y="221"/>
                  </a:lnTo>
                  <a:lnTo>
                    <a:pt x="63" y="221"/>
                  </a:lnTo>
                  <a:lnTo>
                    <a:pt x="61" y="221"/>
                  </a:lnTo>
                  <a:lnTo>
                    <a:pt x="60" y="221"/>
                  </a:lnTo>
                  <a:lnTo>
                    <a:pt x="59" y="221"/>
                  </a:lnTo>
                  <a:lnTo>
                    <a:pt x="58" y="221"/>
                  </a:lnTo>
                  <a:lnTo>
                    <a:pt x="58" y="223"/>
                  </a:lnTo>
                  <a:lnTo>
                    <a:pt x="57" y="223"/>
                  </a:lnTo>
                  <a:lnTo>
                    <a:pt x="56" y="223"/>
                  </a:lnTo>
                  <a:lnTo>
                    <a:pt x="55" y="223"/>
                  </a:lnTo>
                  <a:lnTo>
                    <a:pt x="54" y="223"/>
                  </a:lnTo>
                  <a:lnTo>
                    <a:pt x="53" y="223"/>
                  </a:lnTo>
                  <a:lnTo>
                    <a:pt x="51" y="223"/>
                  </a:lnTo>
                  <a:lnTo>
                    <a:pt x="50" y="223"/>
                  </a:lnTo>
                  <a:lnTo>
                    <a:pt x="49" y="223"/>
                  </a:lnTo>
                  <a:lnTo>
                    <a:pt x="49" y="225"/>
                  </a:lnTo>
                  <a:lnTo>
                    <a:pt x="48" y="225"/>
                  </a:lnTo>
                  <a:lnTo>
                    <a:pt x="47" y="225"/>
                  </a:lnTo>
                  <a:lnTo>
                    <a:pt x="45" y="225"/>
                  </a:lnTo>
                  <a:lnTo>
                    <a:pt x="43" y="225"/>
                  </a:lnTo>
                  <a:lnTo>
                    <a:pt x="41" y="226"/>
                  </a:lnTo>
                  <a:lnTo>
                    <a:pt x="39" y="226"/>
                  </a:lnTo>
                  <a:lnTo>
                    <a:pt x="37" y="226"/>
                  </a:lnTo>
                  <a:lnTo>
                    <a:pt x="36" y="226"/>
                  </a:lnTo>
                  <a:lnTo>
                    <a:pt x="34" y="227"/>
                  </a:lnTo>
                  <a:lnTo>
                    <a:pt x="33" y="227"/>
                  </a:lnTo>
                  <a:lnTo>
                    <a:pt x="31" y="227"/>
                  </a:lnTo>
                  <a:lnTo>
                    <a:pt x="29" y="228"/>
                  </a:lnTo>
                  <a:lnTo>
                    <a:pt x="28" y="228"/>
                  </a:lnTo>
                  <a:lnTo>
                    <a:pt x="27" y="228"/>
                  </a:lnTo>
                  <a:lnTo>
                    <a:pt x="26" y="228"/>
                  </a:lnTo>
                  <a:lnTo>
                    <a:pt x="26" y="229"/>
                  </a:lnTo>
                  <a:lnTo>
                    <a:pt x="25" y="229"/>
                  </a:lnTo>
                  <a:lnTo>
                    <a:pt x="24" y="229"/>
                  </a:lnTo>
                  <a:lnTo>
                    <a:pt x="23" y="229"/>
                  </a:lnTo>
                  <a:lnTo>
                    <a:pt x="21" y="229"/>
                  </a:lnTo>
                  <a:lnTo>
                    <a:pt x="21" y="230"/>
                  </a:lnTo>
                  <a:lnTo>
                    <a:pt x="19" y="230"/>
                  </a:lnTo>
                  <a:lnTo>
                    <a:pt x="16" y="231"/>
                  </a:lnTo>
                  <a:lnTo>
                    <a:pt x="15" y="231"/>
                  </a:lnTo>
                  <a:lnTo>
                    <a:pt x="14" y="231"/>
                  </a:lnTo>
                  <a:lnTo>
                    <a:pt x="13" y="231"/>
                  </a:lnTo>
                  <a:lnTo>
                    <a:pt x="13" y="232"/>
                  </a:lnTo>
                  <a:lnTo>
                    <a:pt x="11" y="232"/>
                  </a:lnTo>
                  <a:lnTo>
                    <a:pt x="9" y="232"/>
                  </a:lnTo>
                  <a:lnTo>
                    <a:pt x="8" y="232"/>
                  </a:lnTo>
                  <a:lnTo>
                    <a:pt x="6" y="233"/>
                  </a:lnTo>
                  <a:lnTo>
                    <a:pt x="4" y="233"/>
                  </a:lnTo>
                  <a:lnTo>
                    <a:pt x="3" y="233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chemeClr val="accent5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60" name="Freeform 562">
              <a:extLst>
                <a:ext uri="{FF2B5EF4-FFF2-40B4-BE49-F238E27FC236}">
                  <a16:creationId xmlns:a16="http://schemas.microsoft.com/office/drawing/2014/main" id="{37A0B495-EF12-054D-B8B6-C9F1DD77F47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76" y="1804"/>
              <a:ext cx="147" cy="95"/>
            </a:xfrm>
            <a:custGeom>
              <a:avLst/>
              <a:gdLst>
                <a:gd name="T0" fmla="*/ 12 w 83"/>
                <a:gd name="T1" fmla="*/ 88 h 55"/>
                <a:gd name="T2" fmla="*/ 14 w 83"/>
                <a:gd name="T3" fmla="*/ 81 h 55"/>
                <a:gd name="T4" fmla="*/ 21 w 83"/>
                <a:gd name="T5" fmla="*/ 81 h 55"/>
                <a:gd name="T6" fmla="*/ 21 w 83"/>
                <a:gd name="T7" fmla="*/ 83 h 55"/>
                <a:gd name="T8" fmla="*/ 18 w 83"/>
                <a:gd name="T9" fmla="*/ 88 h 55"/>
                <a:gd name="T10" fmla="*/ 9 w 83"/>
                <a:gd name="T11" fmla="*/ 95 h 55"/>
                <a:gd name="T12" fmla="*/ 23 w 83"/>
                <a:gd name="T13" fmla="*/ 85 h 55"/>
                <a:gd name="T14" fmla="*/ 30 w 83"/>
                <a:gd name="T15" fmla="*/ 85 h 55"/>
                <a:gd name="T16" fmla="*/ 51 w 83"/>
                <a:gd name="T17" fmla="*/ 74 h 55"/>
                <a:gd name="T18" fmla="*/ 58 w 83"/>
                <a:gd name="T19" fmla="*/ 74 h 55"/>
                <a:gd name="T20" fmla="*/ 67 w 83"/>
                <a:gd name="T21" fmla="*/ 67 h 55"/>
                <a:gd name="T22" fmla="*/ 78 w 83"/>
                <a:gd name="T23" fmla="*/ 59 h 55"/>
                <a:gd name="T24" fmla="*/ 85 w 83"/>
                <a:gd name="T25" fmla="*/ 52 h 55"/>
                <a:gd name="T26" fmla="*/ 92 w 83"/>
                <a:gd name="T27" fmla="*/ 47 h 55"/>
                <a:gd name="T28" fmla="*/ 99 w 83"/>
                <a:gd name="T29" fmla="*/ 41 h 55"/>
                <a:gd name="T30" fmla="*/ 108 w 83"/>
                <a:gd name="T31" fmla="*/ 35 h 55"/>
                <a:gd name="T32" fmla="*/ 117 w 83"/>
                <a:gd name="T33" fmla="*/ 29 h 55"/>
                <a:gd name="T34" fmla="*/ 122 w 83"/>
                <a:gd name="T35" fmla="*/ 22 h 55"/>
                <a:gd name="T36" fmla="*/ 133 w 83"/>
                <a:gd name="T37" fmla="*/ 14 h 55"/>
                <a:gd name="T38" fmla="*/ 142 w 83"/>
                <a:gd name="T39" fmla="*/ 5 h 55"/>
                <a:gd name="T40" fmla="*/ 145 w 83"/>
                <a:gd name="T41" fmla="*/ 0 h 55"/>
                <a:gd name="T42" fmla="*/ 138 w 83"/>
                <a:gd name="T43" fmla="*/ 5 h 55"/>
                <a:gd name="T44" fmla="*/ 133 w 83"/>
                <a:gd name="T45" fmla="*/ 10 h 55"/>
                <a:gd name="T46" fmla="*/ 128 w 83"/>
                <a:gd name="T47" fmla="*/ 12 h 55"/>
                <a:gd name="T48" fmla="*/ 122 w 83"/>
                <a:gd name="T49" fmla="*/ 12 h 55"/>
                <a:gd name="T50" fmla="*/ 117 w 83"/>
                <a:gd name="T51" fmla="*/ 16 h 55"/>
                <a:gd name="T52" fmla="*/ 115 w 83"/>
                <a:gd name="T53" fmla="*/ 14 h 55"/>
                <a:gd name="T54" fmla="*/ 112 w 83"/>
                <a:gd name="T55" fmla="*/ 19 h 55"/>
                <a:gd name="T56" fmla="*/ 110 w 83"/>
                <a:gd name="T57" fmla="*/ 24 h 55"/>
                <a:gd name="T58" fmla="*/ 103 w 83"/>
                <a:gd name="T59" fmla="*/ 33 h 55"/>
                <a:gd name="T60" fmla="*/ 96 w 83"/>
                <a:gd name="T61" fmla="*/ 29 h 55"/>
                <a:gd name="T62" fmla="*/ 101 w 83"/>
                <a:gd name="T63" fmla="*/ 24 h 55"/>
                <a:gd name="T64" fmla="*/ 106 w 83"/>
                <a:gd name="T65" fmla="*/ 21 h 55"/>
                <a:gd name="T66" fmla="*/ 110 w 83"/>
                <a:gd name="T67" fmla="*/ 16 h 55"/>
                <a:gd name="T68" fmla="*/ 106 w 83"/>
                <a:gd name="T69" fmla="*/ 12 h 55"/>
                <a:gd name="T70" fmla="*/ 110 w 83"/>
                <a:gd name="T71" fmla="*/ 7 h 55"/>
                <a:gd name="T72" fmla="*/ 115 w 83"/>
                <a:gd name="T73" fmla="*/ 5 h 55"/>
                <a:gd name="T74" fmla="*/ 115 w 83"/>
                <a:gd name="T75" fmla="*/ 0 h 55"/>
                <a:gd name="T76" fmla="*/ 110 w 83"/>
                <a:gd name="T77" fmla="*/ 5 h 55"/>
                <a:gd name="T78" fmla="*/ 104 w 83"/>
                <a:gd name="T79" fmla="*/ 12 h 55"/>
                <a:gd name="T80" fmla="*/ 97 w 83"/>
                <a:gd name="T81" fmla="*/ 19 h 55"/>
                <a:gd name="T82" fmla="*/ 92 w 83"/>
                <a:gd name="T83" fmla="*/ 26 h 55"/>
                <a:gd name="T84" fmla="*/ 83 w 83"/>
                <a:gd name="T85" fmla="*/ 29 h 55"/>
                <a:gd name="T86" fmla="*/ 73 w 83"/>
                <a:gd name="T87" fmla="*/ 33 h 55"/>
                <a:gd name="T88" fmla="*/ 62 w 83"/>
                <a:gd name="T89" fmla="*/ 35 h 55"/>
                <a:gd name="T90" fmla="*/ 55 w 83"/>
                <a:gd name="T91" fmla="*/ 36 h 55"/>
                <a:gd name="T92" fmla="*/ 55 w 83"/>
                <a:gd name="T93" fmla="*/ 41 h 55"/>
                <a:gd name="T94" fmla="*/ 48 w 83"/>
                <a:gd name="T95" fmla="*/ 45 h 55"/>
                <a:gd name="T96" fmla="*/ 39 w 83"/>
                <a:gd name="T97" fmla="*/ 47 h 55"/>
                <a:gd name="T98" fmla="*/ 32 w 83"/>
                <a:gd name="T99" fmla="*/ 48 h 55"/>
                <a:gd name="T100" fmla="*/ 34 w 83"/>
                <a:gd name="T101" fmla="*/ 54 h 55"/>
                <a:gd name="T102" fmla="*/ 30 w 83"/>
                <a:gd name="T103" fmla="*/ 52 h 55"/>
                <a:gd name="T104" fmla="*/ 30 w 83"/>
                <a:gd name="T105" fmla="*/ 52 h 55"/>
                <a:gd name="T106" fmla="*/ 30 w 83"/>
                <a:gd name="T107" fmla="*/ 52 h 55"/>
                <a:gd name="T108" fmla="*/ 23 w 83"/>
                <a:gd name="T109" fmla="*/ 60 h 55"/>
                <a:gd name="T110" fmla="*/ 18 w 83"/>
                <a:gd name="T111" fmla="*/ 59 h 55"/>
                <a:gd name="T112" fmla="*/ 19 w 83"/>
                <a:gd name="T113" fmla="*/ 64 h 55"/>
                <a:gd name="T114" fmla="*/ 18 w 83"/>
                <a:gd name="T115" fmla="*/ 66 h 55"/>
                <a:gd name="T116" fmla="*/ 12 w 83"/>
                <a:gd name="T117" fmla="*/ 69 h 55"/>
                <a:gd name="T118" fmla="*/ 9 w 83"/>
                <a:gd name="T119" fmla="*/ 73 h 55"/>
                <a:gd name="T120" fmla="*/ 9 w 83"/>
                <a:gd name="T121" fmla="*/ 71 h 55"/>
                <a:gd name="T122" fmla="*/ 5 w 83"/>
                <a:gd name="T123" fmla="*/ 78 h 55"/>
                <a:gd name="T124" fmla="*/ 2 w 83"/>
                <a:gd name="T125" fmla="*/ 83 h 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3" h="55">
                  <a:moveTo>
                    <a:pt x="0" y="51"/>
                  </a:moveTo>
                  <a:lnTo>
                    <a:pt x="1" y="52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2" y="53"/>
                  </a:lnTo>
                  <a:lnTo>
                    <a:pt x="3" y="54"/>
                  </a:lnTo>
                  <a:lnTo>
                    <a:pt x="7" y="51"/>
                  </a:lnTo>
                  <a:lnTo>
                    <a:pt x="7" y="52"/>
                  </a:lnTo>
                  <a:lnTo>
                    <a:pt x="7" y="51"/>
                  </a:lnTo>
                  <a:lnTo>
                    <a:pt x="7" y="50"/>
                  </a:lnTo>
                  <a:lnTo>
                    <a:pt x="7" y="51"/>
                  </a:lnTo>
                  <a:lnTo>
                    <a:pt x="7" y="50"/>
                  </a:lnTo>
                  <a:lnTo>
                    <a:pt x="7" y="47"/>
                  </a:lnTo>
                  <a:lnTo>
                    <a:pt x="8" y="47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11" y="48"/>
                  </a:lnTo>
                  <a:lnTo>
                    <a:pt x="12" y="48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2" y="47"/>
                  </a:lnTo>
                  <a:lnTo>
                    <a:pt x="12" y="48"/>
                  </a:lnTo>
                  <a:lnTo>
                    <a:pt x="11" y="48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5" y="53"/>
                  </a:lnTo>
                  <a:lnTo>
                    <a:pt x="5" y="54"/>
                  </a:lnTo>
                  <a:lnTo>
                    <a:pt x="5" y="55"/>
                  </a:lnTo>
                  <a:lnTo>
                    <a:pt x="7" y="53"/>
                  </a:lnTo>
                  <a:lnTo>
                    <a:pt x="8" y="53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3" y="49"/>
                  </a:lnTo>
                  <a:lnTo>
                    <a:pt x="13" y="50"/>
                  </a:lnTo>
                  <a:lnTo>
                    <a:pt x="17" y="49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8" y="43"/>
                  </a:lnTo>
                  <a:lnTo>
                    <a:pt x="29" y="43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5" y="41"/>
                  </a:lnTo>
                  <a:lnTo>
                    <a:pt x="37" y="40"/>
                  </a:lnTo>
                  <a:lnTo>
                    <a:pt x="38" y="39"/>
                  </a:lnTo>
                  <a:lnTo>
                    <a:pt x="39" y="39"/>
                  </a:lnTo>
                  <a:lnTo>
                    <a:pt x="40" y="38"/>
                  </a:lnTo>
                  <a:lnTo>
                    <a:pt x="42" y="37"/>
                  </a:lnTo>
                  <a:lnTo>
                    <a:pt x="42" y="36"/>
                  </a:lnTo>
                  <a:lnTo>
                    <a:pt x="43" y="35"/>
                  </a:lnTo>
                  <a:lnTo>
                    <a:pt x="44" y="35"/>
                  </a:lnTo>
                  <a:lnTo>
                    <a:pt x="44" y="34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6" y="32"/>
                  </a:lnTo>
                  <a:lnTo>
                    <a:pt x="47" y="31"/>
                  </a:lnTo>
                  <a:lnTo>
                    <a:pt x="48" y="31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50" y="29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2" y="28"/>
                  </a:lnTo>
                  <a:lnTo>
                    <a:pt x="52" y="27"/>
                  </a:lnTo>
                  <a:lnTo>
                    <a:pt x="53" y="27"/>
                  </a:lnTo>
                  <a:lnTo>
                    <a:pt x="54" y="27"/>
                  </a:lnTo>
                  <a:lnTo>
                    <a:pt x="54" y="26"/>
                  </a:lnTo>
                  <a:lnTo>
                    <a:pt x="55" y="26"/>
                  </a:lnTo>
                  <a:lnTo>
                    <a:pt x="55" y="25"/>
                  </a:lnTo>
                  <a:lnTo>
                    <a:pt x="56" y="24"/>
                  </a:lnTo>
                  <a:lnTo>
                    <a:pt x="57" y="24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9" y="22"/>
                  </a:lnTo>
                  <a:lnTo>
                    <a:pt x="60" y="21"/>
                  </a:lnTo>
                  <a:lnTo>
                    <a:pt x="61" y="21"/>
                  </a:lnTo>
                  <a:lnTo>
                    <a:pt x="61" y="20"/>
                  </a:lnTo>
                  <a:lnTo>
                    <a:pt x="62" y="20"/>
                  </a:lnTo>
                  <a:lnTo>
                    <a:pt x="63" y="19"/>
                  </a:lnTo>
                  <a:lnTo>
                    <a:pt x="64" y="19"/>
                  </a:lnTo>
                  <a:lnTo>
                    <a:pt x="65" y="17"/>
                  </a:lnTo>
                  <a:lnTo>
                    <a:pt x="66" y="17"/>
                  </a:lnTo>
                  <a:lnTo>
                    <a:pt x="66" y="15"/>
                  </a:lnTo>
                  <a:lnTo>
                    <a:pt x="67" y="15"/>
                  </a:lnTo>
                  <a:lnTo>
                    <a:pt x="68" y="15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69" y="13"/>
                  </a:lnTo>
                  <a:lnTo>
                    <a:pt x="70" y="13"/>
                  </a:lnTo>
                  <a:lnTo>
                    <a:pt x="71" y="12"/>
                  </a:lnTo>
                  <a:lnTo>
                    <a:pt x="72" y="11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5" y="9"/>
                  </a:lnTo>
                  <a:lnTo>
                    <a:pt x="75" y="8"/>
                  </a:lnTo>
                  <a:lnTo>
                    <a:pt x="76" y="7"/>
                  </a:lnTo>
                  <a:lnTo>
                    <a:pt x="77" y="6"/>
                  </a:lnTo>
                  <a:lnTo>
                    <a:pt x="78" y="5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80" y="1"/>
                  </a:lnTo>
                  <a:lnTo>
                    <a:pt x="79" y="1"/>
                  </a:lnTo>
                  <a:lnTo>
                    <a:pt x="78" y="2"/>
                  </a:lnTo>
                  <a:lnTo>
                    <a:pt x="78" y="3"/>
                  </a:lnTo>
                  <a:lnTo>
                    <a:pt x="78" y="4"/>
                  </a:lnTo>
                  <a:lnTo>
                    <a:pt x="77" y="4"/>
                  </a:lnTo>
                  <a:lnTo>
                    <a:pt x="77" y="3"/>
                  </a:lnTo>
                  <a:lnTo>
                    <a:pt x="77" y="4"/>
                  </a:lnTo>
                  <a:lnTo>
                    <a:pt x="76" y="5"/>
                  </a:lnTo>
                  <a:lnTo>
                    <a:pt x="76" y="6"/>
                  </a:lnTo>
                  <a:lnTo>
                    <a:pt x="75" y="6"/>
                  </a:lnTo>
                  <a:lnTo>
                    <a:pt x="75" y="7"/>
                  </a:lnTo>
                  <a:lnTo>
                    <a:pt x="75" y="8"/>
                  </a:lnTo>
                  <a:lnTo>
                    <a:pt x="74" y="8"/>
                  </a:lnTo>
                  <a:lnTo>
                    <a:pt x="73" y="8"/>
                  </a:lnTo>
                  <a:lnTo>
                    <a:pt x="73" y="7"/>
                  </a:lnTo>
                  <a:lnTo>
                    <a:pt x="72" y="7"/>
                  </a:lnTo>
                  <a:lnTo>
                    <a:pt x="72" y="6"/>
                  </a:lnTo>
                  <a:lnTo>
                    <a:pt x="71" y="6"/>
                  </a:lnTo>
                  <a:lnTo>
                    <a:pt x="71" y="5"/>
                  </a:lnTo>
                  <a:lnTo>
                    <a:pt x="70" y="5"/>
                  </a:lnTo>
                  <a:lnTo>
                    <a:pt x="70" y="6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68" y="7"/>
                  </a:lnTo>
                  <a:lnTo>
                    <a:pt x="67" y="7"/>
                  </a:lnTo>
                  <a:lnTo>
                    <a:pt x="66" y="7"/>
                  </a:lnTo>
                  <a:lnTo>
                    <a:pt x="67" y="7"/>
                  </a:lnTo>
                  <a:lnTo>
                    <a:pt x="67" y="8"/>
                  </a:lnTo>
                  <a:lnTo>
                    <a:pt x="67" y="9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5" y="10"/>
                  </a:lnTo>
                  <a:lnTo>
                    <a:pt x="66" y="10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5" y="10"/>
                  </a:lnTo>
                  <a:lnTo>
                    <a:pt x="65" y="11"/>
                  </a:lnTo>
                  <a:lnTo>
                    <a:pt x="64" y="11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2" y="10"/>
                  </a:lnTo>
                  <a:lnTo>
                    <a:pt x="63" y="11"/>
                  </a:lnTo>
                  <a:lnTo>
                    <a:pt x="63" y="12"/>
                  </a:lnTo>
                  <a:lnTo>
                    <a:pt x="63" y="13"/>
                  </a:lnTo>
                  <a:lnTo>
                    <a:pt x="62" y="13"/>
                  </a:lnTo>
                  <a:lnTo>
                    <a:pt x="62" y="14"/>
                  </a:lnTo>
                  <a:lnTo>
                    <a:pt x="62" y="15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0" y="17"/>
                  </a:lnTo>
                  <a:lnTo>
                    <a:pt x="59" y="19"/>
                  </a:lnTo>
                  <a:lnTo>
                    <a:pt x="58" y="19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6" y="19"/>
                  </a:lnTo>
                  <a:lnTo>
                    <a:pt x="55" y="19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7" y="13"/>
                  </a:lnTo>
                  <a:lnTo>
                    <a:pt x="58" y="13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0" y="12"/>
                  </a:lnTo>
                  <a:lnTo>
                    <a:pt x="60" y="11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1" y="9"/>
                  </a:lnTo>
                  <a:lnTo>
                    <a:pt x="62" y="8"/>
                  </a:lnTo>
                  <a:lnTo>
                    <a:pt x="61" y="8"/>
                  </a:lnTo>
                  <a:lnTo>
                    <a:pt x="60" y="8"/>
                  </a:lnTo>
                  <a:lnTo>
                    <a:pt x="60" y="9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1" y="7"/>
                  </a:lnTo>
                  <a:lnTo>
                    <a:pt x="62" y="7"/>
                  </a:lnTo>
                  <a:lnTo>
                    <a:pt x="62" y="6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5" y="3"/>
                  </a:lnTo>
                  <a:lnTo>
                    <a:pt x="64" y="4"/>
                  </a:lnTo>
                  <a:lnTo>
                    <a:pt x="65" y="3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2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0" y="6"/>
                  </a:lnTo>
                  <a:lnTo>
                    <a:pt x="59" y="6"/>
                  </a:lnTo>
                  <a:lnTo>
                    <a:pt x="59" y="7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5" y="12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5" y="13"/>
                  </a:lnTo>
                  <a:lnTo>
                    <a:pt x="54" y="14"/>
                  </a:lnTo>
                  <a:lnTo>
                    <a:pt x="53" y="15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48" y="17"/>
                  </a:lnTo>
                  <a:lnTo>
                    <a:pt x="47" y="17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4" y="19"/>
                  </a:lnTo>
                  <a:lnTo>
                    <a:pt x="43" y="19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0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2" y="23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8" y="26"/>
                  </a:lnTo>
                  <a:lnTo>
                    <a:pt x="27" y="26"/>
                  </a:lnTo>
                  <a:lnTo>
                    <a:pt x="25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20" y="30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5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4" y="36"/>
                  </a:lnTo>
                  <a:lnTo>
                    <a:pt x="14" y="37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13" y="36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10" y="40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4" y="41"/>
                  </a:lnTo>
                  <a:lnTo>
                    <a:pt x="3" y="42"/>
                  </a:lnTo>
                  <a:lnTo>
                    <a:pt x="2" y="43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2" y="43"/>
                  </a:lnTo>
                  <a:lnTo>
                    <a:pt x="2" y="47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accent5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61" name="Freeform 563">
              <a:extLst>
                <a:ext uri="{FF2B5EF4-FFF2-40B4-BE49-F238E27FC236}">
                  <a16:creationId xmlns:a16="http://schemas.microsoft.com/office/drawing/2014/main" id="{AB962CD0-AFCC-EB44-B76B-B9F854603E8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63" y="1890"/>
              <a:ext cx="13" cy="19"/>
            </a:xfrm>
            <a:custGeom>
              <a:avLst/>
              <a:gdLst>
                <a:gd name="T0" fmla="*/ 0 w 7"/>
                <a:gd name="T1" fmla="*/ 17 h 11"/>
                <a:gd name="T2" fmla="*/ 0 w 7"/>
                <a:gd name="T3" fmla="*/ 14 h 11"/>
                <a:gd name="T4" fmla="*/ 2 w 7"/>
                <a:gd name="T5" fmla="*/ 12 h 11"/>
                <a:gd name="T6" fmla="*/ 2 w 7"/>
                <a:gd name="T7" fmla="*/ 9 h 11"/>
                <a:gd name="T8" fmla="*/ 4 w 7"/>
                <a:gd name="T9" fmla="*/ 7 h 11"/>
                <a:gd name="T10" fmla="*/ 2 w 7"/>
                <a:gd name="T11" fmla="*/ 7 h 11"/>
                <a:gd name="T12" fmla="*/ 2 w 7"/>
                <a:gd name="T13" fmla="*/ 5 h 11"/>
                <a:gd name="T14" fmla="*/ 2 w 7"/>
                <a:gd name="T15" fmla="*/ 3 h 11"/>
                <a:gd name="T16" fmla="*/ 4 w 7"/>
                <a:gd name="T17" fmla="*/ 2 h 11"/>
                <a:gd name="T18" fmla="*/ 4 w 7"/>
                <a:gd name="T19" fmla="*/ 2 h 11"/>
                <a:gd name="T20" fmla="*/ 9 w 7"/>
                <a:gd name="T21" fmla="*/ 0 h 11"/>
                <a:gd name="T22" fmla="*/ 11 w 7"/>
                <a:gd name="T23" fmla="*/ 0 h 11"/>
                <a:gd name="T24" fmla="*/ 11 w 7"/>
                <a:gd name="T25" fmla="*/ 2 h 11"/>
                <a:gd name="T26" fmla="*/ 11 w 7"/>
                <a:gd name="T27" fmla="*/ 3 h 11"/>
                <a:gd name="T28" fmla="*/ 13 w 7"/>
                <a:gd name="T29" fmla="*/ 3 h 11"/>
                <a:gd name="T30" fmla="*/ 13 w 7"/>
                <a:gd name="T31" fmla="*/ 5 h 11"/>
                <a:gd name="T32" fmla="*/ 11 w 7"/>
                <a:gd name="T33" fmla="*/ 7 h 11"/>
                <a:gd name="T34" fmla="*/ 11 w 7"/>
                <a:gd name="T35" fmla="*/ 10 h 11"/>
                <a:gd name="T36" fmla="*/ 9 w 7"/>
                <a:gd name="T37" fmla="*/ 10 h 11"/>
                <a:gd name="T38" fmla="*/ 9 w 7"/>
                <a:gd name="T39" fmla="*/ 12 h 11"/>
                <a:gd name="T40" fmla="*/ 7 w 7"/>
                <a:gd name="T41" fmla="*/ 14 h 11"/>
                <a:gd name="T42" fmla="*/ 7 w 7"/>
                <a:gd name="T43" fmla="*/ 12 h 11"/>
                <a:gd name="T44" fmla="*/ 7 w 7"/>
                <a:gd name="T45" fmla="*/ 14 h 11"/>
                <a:gd name="T46" fmla="*/ 7 w 7"/>
                <a:gd name="T47" fmla="*/ 16 h 11"/>
                <a:gd name="T48" fmla="*/ 4 w 7"/>
                <a:gd name="T49" fmla="*/ 17 h 11"/>
                <a:gd name="T50" fmla="*/ 4 w 7"/>
                <a:gd name="T51" fmla="*/ 16 h 11"/>
                <a:gd name="T52" fmla="*/ 4 w 7"/>
                <a:gd name="T53" fmla="*/ 17 h 11"/>
                <a:gd name="T54" fmla="*/ 2 w 7"/>
                <a:gd name="T55" fmla="*/ 19 h 11"/>
                <a:gd name="T56" fmla="*/ 0 w 7"/>
                <a:gd name="T57" fmla="*/ 17 h 11"/>
                <a:gd name="T58" fmla="*/ 0 w 7"/>
                <a:gd name="T59" fmla="*/ 17 h 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" h="11">
                  <a:moveTo>
                    <a:pt x="0" y="10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9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62" name="Freeform 564">
              <a:extLst>
                <a:ext uri="{FF2B5EF4-FFF2-40B4-BE49-F238E27FC236}">
                  <a16:creationId xmlns:a16="http://schemas.microsoft.com/office/drawing/2014/main" id="{5B3194C4-5D53-2741-9518-2FDC227894A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784" y="1811"/>
              <a:ext cx="9" cy="6"/>
            </a:xfrm>
            <a:custGeom>
              <a:avLst/>
              <a:gdLst>
                <a:gd name="T0" fmla="*/ 0 w 5"/>
                <a:gd name="T1" fmla="*/ 5 h 4"/>
                <a:gd name="T2" fmla="*/ 2 w 5"/>
                <a:gd name="T3" fmla="*/ 5 h 4"/>
                <a:gd name="T4" fmla="*/ 2 w 5"/>
                <a:gd name="T5" fmla="*/ 6 h 4"/>
                <a:gd name="T6" fmla="*/ 4 w 5"/>
                <a:gd name="T7" fmla="*/ 6 h 4"/>
                <a:gd name="T8" fmla="*/ 5 w 5"/>
                <a:gd name="T9" fmla="*/ 6 h 4"/>
                <a:gd name="T10" fmla="*/ 4 w 5"/>
                <a:gd name="T11" fmla="*/ 6 h 4"/>
                <a:gd name="T12" fmla="*/ 5 w 5"/>
                <a:gd name="T13" fmla="*/ 6 h 4"/>
                <a:gd name="T14" fmla="*/ 7 w 5"/>
                <a:gd name="T15" fmla="*/ 6 h 4"/>
                <a:gd name="T16" fmla="*/ 5 w 5"/>
                <a:gd name="T17" fmla="*/ 6 h 4"/>
                <a:gd name="T18" fmla="*/ 5 w 5"/>
                <a:gd name="T19" fmla="*/ 5 h 4"/>
                <a:gd name="T20" fmla="*/ 7 w 5"/>
                <a:gd name="T21" fmla="*/ 5 h 4"/>
                <a:gd name="T22" fmla="*/ 7 w 5"/>
                <a:gd name="T23" fmla="*/ 6 h 4"/>
                <a:gd name="T24" fmla="*/ 7 w 5"/>
                <a:gd name="T25" fmla="*/ 6 h 4"/>
                <a:gd name="T26" fmla="*/ 9 w 5"/>
                <a:gd name="T27" fmla="*/ 6 h 4"/>
                <a:gd name="T28" fmla="*/ 7 w 5"/>
                <a:gd name="T29" fmla="*/ 5 h 4"/>
                <a:gd name="T30" fmla="*/ 7 w 5"/>
                <a:gd name="T31" fmla="*/ 3 h 4"/>
                <a:gd name="T32" fmla="*/ 7 w 5"/>
                <a:gd name="T33" fmla="*/ 2 h 4"/>
                <a:gd name="T34" fmla="*/ 7 w 5"/>
                <a:gd name="T35" fmla="*/ 2 h 4"/>
                <a:gd name="T36" fmla="*/ 5 w 5"/>
                <a:gd name="T37" fmla="*/ 2 h 4"/>
                <a:gd name="T38" fmla="*/ 4 w 5"/>
                <a:gd name="T39" fmla="*/ 2 h 4"/>
                <a:gd name="T40" fmla="*/ 5 w 5"/>
                <a:gd name="T41" fmla="*/ 2 h 4"/>
                <a:gd name="T42" fmla="*/ 4 w 5"/>
                <a:gd name="T43" fmla="*/ 2 h 4"/>
                <a:gd name="T44" fmla="*/ 4 w 5"/>
                <a:gd name="T45" fmla="*/ 0 h 4"/>
                <a:gd name="T46" fmla="*/ 4 w 5"/>
                <a:gd name="T47" fmla="*/ 2 h 4"/>
                <a:gd name="T48" fmla="*/ 2 w 5"/>
                <a:gd name="T49" fmla="*/ 2 h 4"/>
                <a:gd name="T50" fmla="*/ 4 w 5"/>
                <a:gd name="T51" fmla="*/ 2 h 4"/>
                <a:gd name="T52" fmla="*/ 4 w 5"/>
                <a:gd name="T53" fmla="*/ 3 h 4"/>
                <a:gd name="T54" fmla="*/ 2 w 5"/>
                <a:gd name="T55" fmla="*/ 3 h 4"/>
                <a:gd name="T56" fmla="*/ 2 w 5"/>
                <a:gd name="T57" fmla="*/ 5 h 4"/>
                <a:gd name="T58" fmla="*/ 0 w 5"/>
                <a:gd name="T59" fmla="*/ 5 h 4"/>
                <a:gd name="T60" fmla="*/ 0 w 5"/>
                <a:gd name="T61" fmla="*/ 5 h 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63" name="Freeform 565">
              <a:extLst>
                <a:ext uri="{FF2B5EF4-FFF2-40B4-BE49-F238E27FC236}">
                  <a16:creationId xmlns:a16="http://schemas.microsoft.com/office/drawing/2014/main" id="{F0761CDE-9D16-9848-8231-03D74906ADF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799" y="1805"/>
              <a:ext cx="7" cy="7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2 h 4"/>
                <a:gd name="T4" fmla="*/ 2 w 4"/>
                <a:gd name="T5" fmla="*/ 2 h 4"/>
                <a:gd name="T6" fmla="*/ 2 w 4"/>
                <a:gd name="T7" fmla="*/ 0 h 4"/>
                <a:gd name="T8" fmla="*/ 4 w 4"/>
                <a:gd name="T9" fmla="*/ 0 h 4"/>
                <a:gd name="T10" fmla="*/ 5 w 4"/>
                <a:gd name="T11" fmla="*/ 2 h 4"/>
                <a:gd name="T12" fmla="*/ 5 w 4"/>
                <a:gd name="T13" fmla="*/ 4 h 4"/>
                <a:gd name="T14" fmla="*/ 7 w 4"/>
                <a:gd name="T15" fmla="*/ 4 h 4"/>
                <a:gd name="T16" fmla="*/ 5 w 4"/>
                <a:gd name="T17" fmla="*/ 4 h 4"/>
                <a:gd name="T18" fmla="*/ 5 w 4"/>
                <a:gd name="T19" fmla="*/ 5 h 4"/>
                <a:gd name="T20" fmla="*/ 7 w 4"/>
                <a:gd name="T21" fmla="*/ 5 h 4"/>
                <a:gd name="T22" fmla="*/ 5 w 4"/>
                <a:gd name="T23" fmla="*/ 5 h 4"/>
                <a:gd name="T24" fmla="*/ 5 w 4"/>
                <a:gd name="T25" fmla="*/ 7 h 4"/>
                <a:gd name="T26" fmla="*/ 5 w 4"/>
                <a:gd name="T27" fmla="*/ 5 h 4"/>
                <a:gd name="T28" fmla="*/ 5 w 4"/>
                <a:gd name="T29" fmla="*/ 4 h 4"/>
                <a:gd name="T30" fmla="*/ 4 w 4"/>
                <a:gd name="T31" fmla="*/ 4 h 4"/>
                <a:gd name="T32" fmla="*/ 4 w 4"/>
                <a:gd name="T33" fmla="*/ 2 h 4"/>
                <a:gd name="T34" fmla="*/ 2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64" name="Freeform 566">
              <a:extLst>
                <a:ext uri="{FF2B5EF4-FFF2-40B4-BE49-F238E27FC236}">
                  <a16:creationId xmlns:a16="http://schemas.microsoft.com/office/drawing/2014/main" id="{E6124414-5B01-BE48-8291-FEFF1920715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05" y="1785"/>
              <a:ext cx="5" cy="5"/>
            </a:xfrm>
            <a:custGeom>
              <a:avLst/>
              <a:gdLst>
                <a:gd name="T0" fmla="*/ 0 w 3"/>
                <a:gd name="T1" fmla="*/ 5 h 3"/>
                <a:gd name="T2" fmla="*/ 0 w 3"/>
                <a:gd name="T3" fmla="*/ 3 h 3"/>
                <a:gd name="T4" fmla="*/ 2 w 3"/>
                <a:gd name="T5" fmla="*/ 3 h 3"/>
                <a:gd name="T6" fmla="*/ 2 w 3"/>
                <a:gd name="T7" fmla="*/ 3 h 3"/>
                <a:gd name="T8" fmla="*/ 3 w 3"/>
                <a:gd name="T9" fmla="*/ 3 h 3"/>
                <a:gd name="T10" fmla="*/ 3 w 3"/>
                <a:gd name="T11" fmla="*/ 0 h 3"/>
                <a:gd name="T12" fmla="*/ 3 w 3"/>
                <a:gd name="T13" fmla="*/ 0 h 3"/>
                <a:gd name="T14" fmla="*/ 5 w 3"/>
                <a:gd name="T15" fmla="*/ 0 h 3"/>
                <a:gd name="T16" fmla="*/ 5 w 3"/>
                <a:gd name="T17" fmla="*/ 0 h 3"/>
                <a:gd name="T18" fmla="*/ 5 w 3"/>
                <a:gd name="T19" fmla="*/ 0 h 3"/>
                <a:gd name="T20" fmla="*/ 3 w 3"/>
                <a:gd name="T21" fmla="*/ 0 h 3"/>
                <a:gd name="T22" fmla="*/ 3 w 3"/>
                <a:gd name="T23" fmla="*/ 3 h 3"/>
                <a:gd name="T24" fmla="*/ 3 w 3"/>
                <a:gd name="T25" fmla="*/ 3 h 3"/>
                <a:gd name="T26" fmla="*/ 3 w 3"/>
                <a:gd name="T27" fmla="*/ 3 h 3"/>
                <a:gd name="T28" fmla="*/ 2 w 3"/>
                <a:gd name="T29" fmla="*/ 3 h 3"/>
                <a:gd name="T30" fmla="*/ 2 w 3"/>
                <a:gd name="T31" fmla="*/ 5 h 3"/>
                <a:gd name="T32" fmla="*/ 0 w 3"/>
                <a:gd name="T33" fmla="*/ 5 h 3"/>
                <a:gd name="T34" fmla="*/ 0 w 3"/>
                <a:gd name="T35" fmla="*/ 5 h 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65" name="Freeform 567">
              <a:extLst>
                <a:ext uri="{FF2B5EF4-FFF2-40B4-BE49-F238E27FC236}">
                  <a16:creationId xmlns:a16="http://schemas.microsoft.com/office/drawing/2014/main" id="{2A4D69E6-E467-4A40-8174-486741E1588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90" y="1887"/>
              <a:ext cx="4" cy="3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0 h 2"/>
                <a:gd name="T8" fmla="*/ 4 w 2"/>
                <a:gd name="T9" fmla="*/ 2 h 2"/>
                <a:gd name="T10" fmla="*/ 2 w 2"/>
                <a:gd name="T11" fmla="*/ 2 h 2"/>
                <a:gd name="T12" fmla="*/ 4 w 2"/>
                <a:gd name="T13" fmla="*/ 2 h 2"/>
                <a:gd name="T14" fmla="*/ 4 w 2"/>
                <a:gd name="T15" fmla="*/ 3 h 2"/>
                <a:gd name="T16" fmla="*/ 2 w 2"/>
                <a:gd name="T17" fmla="*/ 3 h 2"/>
                <a:gd name="T18" fmla="*/ 2 w 2"/>
                <a:gd name="T19" fmla="*/ 2 h 2"/>
                <a:gd name="T20" fmla="*/ 0 w 2"/>
                <a:gd name="T21" fmla="*/ 2 h 2"/>
                <a:gd name="T22" fmla="*/ 0 w 2"/>
                <a:gd name="T23" fmla="*/ 2 h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66" name="Freeform 568">
              <a:extLst>
                <a:ext uri="{FF2B5EF4-FFF2-40B4-BE49-F238E27FC236}">
                  <a16:creationId xmlns:a16="http://schemas.microsoft.com/office/drawing/2014/main" id="{560F25C6-C325-F24A-91C7-C17C98AF08B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793" y="1799"/>
              <a:ext cx="3" cy="3"/>
            </a:xfrm>
            <a:custGeom>
              <a:avLst/>
              <a:gdLst>
                <a:gd name="T0" fmla="*/ 0 w 2"/>
                <a:gd name="T1" fmla="*/ 3 h 2"/>
                <a:gd name="T2" fmla="*/ 2 w 2"/>
                <a:gd name="T3" fmla="*/ 3 h 2"/>
                <a:gd name="T4" fmla="*/ 2 w 2"/>
                <a:gd name="T5" fmla="*/ 2 h 2"/>
                <a:gd name="T6" fmla="*/ 3 w 2"/>
                <a:gd name="T7" fmla="*/ 2 h 2"/>
                <a:gd name="T8" fmla="*/ 3 w 2"/>
                <a:gd name="T9" fmla="*/ 0 h 2"/>
                <a:gd name="T10" fmla="*/ 3 w 2"/>
                <a:gd name="T11" fmla="*/ 2 h 2"/>
                <a:gd name="T12" fmla="*/ 2 w 2"/>
                <a:gd name="T13" fmla="*/ 2 h 2"/>
                <a:gd name="T14" fmla="*/ 0 w 2"/>
                <a:gd name="T15" fmla="*/ 2 h 2"/>
                <a:gd name="T16" fmla="*/ 0 w 2"/>
                <a:gd name="T17" fmla="*/ 3 h 2"/>
                <a:gd name="T18" fmla="*/ 0 w 2"/>
                <a:gd name="T19" fmla="*/ 3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67" name="Freeform 569">
              <a:extLst>
                <a:ext uri="{FF2B5EF4-FFF2-40B4-BE49-F238E27FC236}">
                  <a16:creationId xmlns:a16="http://schemas.microsoft.com/office/drawing/2014/main" id="{4BB0E458-5189-CB45-B91E-E561DE1DD79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94" y="1887"/>
              <a:ext cx="2" cy="2"/>
            </a:xfrm>
            <a:custGeom>
              <a:avLst/>
              <a:gdLst>
                <a:gd name="T0" fmla="*/ 0 w 1"/>
                <a:gd name="T1" fmla="*/ 2 h 1"/>
                <a:gd name="T2" fmla="*/ 2 w 1"/>
                <a:gd name="T3" fmla="*/ 2 h 1"/>
                <a:gd name="T4" fmla="*/ 2 w 1"/>
                <a:gd name="T5" fmla="*/ 0 h 1"/>
                <a:gd name="T6" fmla="*/ 0 w 1"/>
                <a:gd name="T7" fmla="*/ 0 h 1"/>
                <a:gd name="T8" fmla="*/ 0 w 1"/>
                <a:gd name="T9" fmla="*/ 2 h 1"/>
                <a:gd name="T10" fmla="*/ 0 w 1"/>
                <a:gd name="T11" fmla="*/ 2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68" name="Freeform 570">
              <a:extLst>
                <a:ext uri="{FF2B5EF4-FFF2-40B4-BE49-F238E27FC236}">
                  <a16:creationId xmlns:a16="http://schemas.microsoft.com/office/drawing/2014/main" id="{F4745D9E-57DE-EF41-9EDC-1D832D3AE9B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780" y="1826"/>
              <a:ext cx="1" cy="4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4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0 w 1"/>
                <a:gd name="T11" fmla="*/ 2 h 2"/>
                <a:gd name="T12" fmla="*/ 0 w 1"/>
                <a:gd name="T13" fmla="*/ 0 h 2"/>
                <a:gd name="T14" fmla="*/ 0 w 1"/>
                <a:gd name="T15" fmla="*/ 2 h 2"/>
                <a:gd name="T16" fmla="*/ 0 w 1"/>
                <a:gd name="T17" fmla="*/ 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69" name="Freeform 571">
              <a:extLst>
                <a:ext uri="{FF2B5EF4-FFF2-40B4-BE49-F238E27FC236}">
                  <a16:creationId xmlns:a16="http://schemas.microsoft.com/office/drawing/2014/main" id="{AB7299BD-0015-E245-AD33-4D12244A64B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83" y="1873"/>
              <a:ext cx="2" cy="1"/>
            </a:xfrm>
            <a:custGeom>
              <a:avLst/>
              <a:gdLst>
                <a:gd name="T0" fmla="*/ 0 w 1"/>
                <a:gd name="T1" fmla="*/ 0 h 1"/>
                <a:gd name="T2" fmla="*/ 2 w 1"/>
                <a:gd name="T3" fmla="*/ 0 h 1"/>
                <a:gd name="T4" fmla="*/ 2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70" name="Freeform 572">
              <a:extLst>
                <a:ext uri="{FF2B5EF4-FFF2-40B4-BE49-F238E27FC236}">
                  <a16:creationId xmlns:a16="http://schemas.microsoft.com/office/drawing/2014/main" id="{9161BC76-51C7-7346-BB42-EA0A7C504DE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88" y="1864"/>
              <a:ext cx="2" cy="4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2 w 1"/>
                <a:gd name="T5" fmla="*/ 2 h 2"/>
                <a:gd name="T6" fmla="*/ 2 w 1"/>
                <a:gd name="T7" fmla="*/ 4 h 2"/>
                <a:gd name="T8" fmla="*/ 0 w 1"/>
                <a:gd name="T9" fmla="*/ 2 h 2"/>
                <a:gd name="T10" fmla="*/ 0 w 1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71" name="Freeform 573">
              <a:extLst>
                <a:ext uri="{FF2B5EF4-FFF2-40B4-BE49-F238E27FC236}">
                  <a16:creationId xmlns:a16="http://schemas.microsoft.com/office/drawing/2014/main" id="{C04B672E-7829-3140-AD11-457E45AFCC6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94" y="1887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72" name="Freeform 574">
              <a:extLst>
                <a:ext uri="{FF2B5EF4-FFF2-40B4-BE49-F238E27FC236}">
                  <a16:creationId xmlns:a16="http://schemas.microsoft.com/office/drawing/2014/main" id="{B2B16EBC-B233-FC43-A62D-0414AE68B17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88" y="1889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73" name="Freeform 575">
              <a:extLst>
                <a:ext uri="{FF2B5EF4-FFF2-40B4-BE49-F238E27FC236}">
                  <a16:creationId xmlns:a16="http://schemas.microsoft.com/office/drawing/2014/main" id="{59A71D74-32A3-BF4A-8313-8A4173FD96D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88" y="188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74" name="Freeform 576">
              <a:extLst>
                <a:ext uri="{FF2B5EF4-FFF2-40B4-BE49-F238E27FC236}">
                  <a16:creationId xmlns:a16="http://schemas.microsoft.com/office/drawing/2014/main" id="{07EC6C25-A3DC-134C-A994-8EAACA4106A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90" y="1889"/>
              <a:ext cx="2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2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75" name="Freeform 577">
              <a:extLst>
                <a:ext uri="{FF2B5EF4-FFF2-40B4-BE49-F238E27FC236}">
                  <a16:creationId xmlns:a16="http://schemas.microsoft.com/office/drawing/2014/main" id="{8AEA06E3-9828-B04C-8A09-61689CB9062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92" y="1890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76" name="Freeform 578">
              <a:extLst>
                <a:ext uri="{FF2B5EF4-FFF2-40B4-BE49-F238E27FC236}">
                  <a16:creationId xmlns:a16="http://schemas.microsoft.com/office/drawing/2014/main" id="{6350C1E1-8BE2-DA43-AE6B-0DB07F2AB88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90" y="1864"/>
              <a:ext cx="0" cy="3"/>
            </a:xfrm>
            <a:custGeom>
              <a:avLst/>
              <a:gdLst>
                <a:gd name="T0" fmla="*/ 0 h 1"/>
                <a:gd name="T1" fmla="*/ 3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77" name="Freeform 579">
              <a:extLst>
                <a:ext uri="{FF2B5EF4-FFF2-40B4-BE49-F238E27FC236}">
                  <a16:creationId xmlns:a16="http://schemas.microsoft.com/office/drawing/2014/main" id="{9278F98A-8059-3E46-95E7-F2E1D41936F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88" y="1887"/>
              <a:ext cx="2" cy="2"/>
            </a:xfrm>
            <a:custGeom>
              <a:avLst/>
              <a:gdLst>
                <a:gd name="T0" fmla="*/ 0 w 1"/>
                <a:gd name="T1" fmla="*/ 2 h 1"/>
                <a:gd name="T2" fmla="*/ 2 w 1"/>
                <a:gd name="T3" fmla="*/ 0 h 1"/>
                <a:gd name="T4" fmla="*/ 0 w 1"/>
                <a:gd name="T5" fmla="*/ 2 h 1"/>
                <a:gd name="T6" fmla="*/ 0 w 1"/>
                <a:gd name="T7" fmla="*/ 2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78" name="Freeform 580">
              <a:extLst>
                <a:ext uri="{FF2B5EF4-FFF2-40B4-BE49-F238E27FC236}">
                  <a16:creationId xmlns:a16="http://schemas.microsoft.com/office/drawing/2014/main" id="{A1909F74-3F0C-C445-BDD4-98014997D51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94" y="1889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79" name="Freeform 581">
              <a:extLst>
                <a:ext uri="{FF2B5EF4-FFF2-40B4-BE49-F238E27FC236}">
                  <a16:creationId xmlns:a16="http://schemas.microsoft.com/office/drawing/2014/main" id="{52021E46-9DD5-324C-896B-AF2DC3EFCDC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90" y="188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80" name="Freeform 582">
              <a:extLst>
                <a:ext uri="{FF2B5EF4-FFF2-40B4-BE49-F238E27FC236}">
                  <a16:creationId xmlns:a16="http://schemas.microsoft.com/office/drawing/2014/main" id="{528B2F7E-1FE3-444C-B6E6-B325E76E048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90" y="1887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81" name="Freeform 583">
              <a:extLst>
                <a:ext uri="{FF2B5EF4-FFF2-40B4-BE49-F238E27FC236}">
                  <a16:creationId xmlns:a16="http://schemas.microsoft.com/office/drawing/2014/main" id="{C4525DCE-47AB-E644-8898-29885EDD050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88" y="1861"/>
              <a:ext cx="2" cy="2"/>
            </a:xfrm>
            <a:custGeom>
              <a:avLst/>
              <a:gdLst>
                <a:gd name="T0" fmla="*/ 0 w 1"/>
                <a:gd name="T1" fmla="*/ 2 h 1"/>
                <a:gd name="T2" fmla="*/ 0 w 1"/>
                <a:gd name="T3" fmla="*/ 0 h 1"/>
                <a:gd name="T4" fmla="*/ 2 w 1"/>
                <a:gd name="T5" fmla="*/ 2 h 1"/>
                <a:gd name="T6" fmla="*/ 0 w 1"/>
                <a:gd name="T7" fmla="*/ 2 h 1"/>
                <a:gd name="T8" fmla="*/ 0 w 1"/>
                <a:gd name="T9" fmla="*/ 2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82" name="Freeform 584">
              <a:extLst>
                <a:ext uri="{FF2B5EF4-FFF2-40B4-BE49-F238E27FC236}">
                  <a16:creationId xmlns:a16="http://schemas.microsoft.com/office/drawing/2014/main" id="{C4D4C636-567A-D746-99AB-47E5AF57E60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90" y="1892"/>
              <a:ext cx="0" cy="2"/>
            </a:xfrm>
            <a:custGeom>
              <a:avLst/>
              <a:gdLst>
                <a:gd name="T0" fmla="*/ 0 h 1"/>
                <a:gd name="T1" fmla="*/ 2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83" name="Freeform 585">
              <a:extLst>
                <a:ext uri="{FF2B5EF4-FFF2-40B4-BE49-F238E27FC236}">
                  <a16:creationId xmlns:a16="http://schemas.microsoft.com/office/drawing/2014/main" id="{7D5B3C06-0DFD-C94B-B680-0B8D09CCD6C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80" y="1877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84" name="Freeform 586">
              <a:extLst>
                <a:ext uri="{FF2B5EF4-FFF2-40B4-BE49-F238E27FC236}">
                  <a16:creationId xmlns:a16="http://schemas.microsoft.com/office/drawing/2014/main" id="{0B7F86C3-77A3-2B42-9BB1-631BBEBEEEC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92" y="1887"/>
              <a:ext cx="2" cy="2"/>
            </a:xfrm>
            <a:custGeom>
              <a:avLst/>
              <a:gdLst>
                <a:gd name="T0" fmla="*/ 0 w 1"/>
                <a:gd name="T1" fmla="*/ 0 h 1"/>
                <a:gd name="T2" fmla="*/ 2 w 1"/>
                <a:gd name="T3" fmla="*/ 2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85" name="Freeform 587">
              <a:extLst>
                <a:ext uri="{FF2B5EF4-FFF2-40B4-BE49-F238E27FC236}">
                  <a16:creationId xmlns:a16="http://schemas.microsoft.com/office/drawing/2014/main" id="{B5D786DA-9338-A240-9B33-755CD405378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94" y="188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86" name="Freeform 588">
              <a:extLst>
                <a:ext uri="{FF2B5EF4-FFF2-40B4-BE49-F238E27FC236}">
                  <a16:creationId xmlns:a16="http://schemas.microsoft.com/office/drawing/2014/main" id="{AA3236B7-199D-6A4A-89D1-84FB984DAFF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05" y="1812"/>
              <a:ext cx="0" cy="3"/>
            </a:xfrm>
            <a:custGeom>
              <a:avLst/>
              <a:gdLst>
                <a:gd name="T0" fmla="*/ 3 h 1"/>
                <a:gd name="T1" fmla="*/ 0 h 1"/>
                <a:gd name="T2" fmla="*/ 3 h 1"/>
                <a:gd name="T3" fmla="*/ 3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87" name="Freeform 589">
              <a:extLst>
                <a:ext uri="{FF2B5EF4-FFF2-40B4-BE49-F238E27FC236}">
                  <a16:creationId xmlns:a16="http://schemas.microsoft.com/office/drawing/2014/main" id="{31949166-CA00-E34F-930F-CE21F84387C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88" y="1890"/>
              <a:ext cx="0" cy="2"/>
            </a:xfrm>
            <a:custGeom>
              <a:avLst/>
              <a:gdLst>
                <a:gd name="T0" fmla="*/ 2 h 1"/>
                <a:gd name="T1" fmla="*/ 0 h 1"/>
                <a:gd name="T2" fmla="*/ 2 h 1"/>
                <a:gd name="T3" fmla="*/ 2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88" name="Freeform 590">
              <a:extLst>
                <a:ext uri="{FF2B5EF4-FFF2-40B4-BE49-F238E27FC236}">
                  <a16:creationId xmlns:a16="http://schemas.microsoft.com/office/drawing/2014/main" id="{8149C1DB-BAD9-724B-AB4A-3168CFA0A95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88" y="186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89" name="Freeform 591">
              <a:extLst>
                <a:ext uri="{FF2B5EF4-FFF2-40B4-BE49-F238E27FC236}">
                  <a16:creationId xmlns:a16="http://schemas.microsoft.com/office/drawing/2014/main" id="{D58E5517-4EE5-C944-B466-498A0C011F1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94" y="188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90" name="Freeform 592">
              <a:extLst>
                <a:ext uri="{FF2B5EF4-FFF2-40B4-BE49-F238E27FC236}">
                  <a16:creationId xmlns:a16="http://schemas.microsoft.com/office/drawing/2014/main" id="{2B52CE86-7627-A543-B255-850FE14E192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799" y="1702"/>
              <a:ext cx="61" cy="80"/>
            </a:xfrm>
            <a:custGeom>
              <a:avLst/>
              <a:gdLst>
                <a:gd name="T0" fmla="*/ 14 w 35"/>
                <a:gd name="T1" fmla="*/ 80 h 46"/>
                <a:gd name="T2" fmla="*/ 16 w 35"/>
                <a:gd name="T3" fmla="*/ 77 h 46"/>
                <a:gd name="T4" fmla="*/ 14 w 35"/>
                <a:gd name="T5" fmla="*/ 73 h 46"/>
                <a:gd name="T6" fmla="*/ 14 w 35"/>
                <a:gd name="T7" fmla="*/ 61 h 46"/>
                <a:gd name="T8" fmla="*/ 10 w 35"/>
                <a:gd name="T9" fmla="*/ 43 h 46"/>
                <a:gd name="T10" fmla="*/ 9 w 35"/>
                <a:gd name="T11" fmla="*/ 35 h 46"/>
                <a:gd name="T12" fmla="*/ 3 w 35"/>
                <a:gd name="T13" fmla="*/ 17 h 46"/>
                <a:gd name="T14" fmla="*/ 5 w 35"/>
                <a:gd name="T15" fmla="*/ 9 h 46"/>
                <a:gd name="T16" fmla="*/ 12 w 35"/>
                <a:gd name="T17" fmla="*/ 5 h 46"/>
                <a:gd name="T18" fmla="*/ 19 w 35"/>
                <a:gd name="T19" fmla="*/ 3 h 46"/>
                <a:gd name="T20" fmla="*/ 30 w 35"/>
                <a:gd name="T21" fmla="*/ 3 h 46"/>
                <a:gd name="T22" fmla="*/ 37 w 35"/>
                <a:gd name="T23" fmla="*/ 14 h 46"/>
                <a:gd name="T24" fmla="*/ 37 w 35"/>
                <a:gd name="T25" fmla="*/ 19 h 46"/>
                <a:gd name="T26" fmla="*/ 42 w 35"/>
                <a:gd name="T27" fmla="*/ 24 h 46"/>
                <a:gd name="T28" fmla="*/ 45 w 35"/>
                <a:gd name="T29" fmla="*/ 26 h 46"/>
                <a:gd name="T30" fmla="*/ 51 w 35"/>
                <a:gd name="T31" fmla="*/ 31 h 46"/>
                <a:gd name="T32" fmla="*/ 58 w 35"/>
                <a:gd name="T33" fmla="*/ 35 h 46"/>
                <a:gd name="T34" fmla="*/ 61 w 35"/>
                <a:gd name="T35" fmla="*/ 47 h 46"/>
                <a:gd name="T36" fmla="*/ 58 w 35"/>
                <a:gd name="T37" fmla="*/ 50 h 46"/>
                <a:gd name="T38" fmla="*/ 52 w 35"/>
                <a:gd name="T39" fmla="*/ 50 h 46"/>
                <a:gd name="T40" fmla="*/ 51 w 35"/>
                <a:gd name="T41" fmla="*/ 52 h 46"/>
                <a:gd name="T42" fmla="*/ 47 w 35"/>
                <a:gd name="T43" fmla="*/ 56 h 46"/>
                <a:gd name="T44" fmla="*/ 45 w 35"/>
                <a:gd name="T45" fmla="*/ 54 h 46"/>
                <a:gd name="T46" fmla="*/ 47 w 35"/>
                <a:gd name="T47" fmla="*/ 49 h 46"/>
                <a:gd name="T48" fmla="*/ 47 w 35"/>
                <a:gd name="T49" fmla="*/ 45 h 46"/>
                <a:gd name="T50" fmla="*/ 47 w 35"/>
                <a:gd name="T51" fmla="*/ 38 h 46"/>
                <a:gd name="T52" fmla="*/ 47 w 35"/>
                <a:gd name="T53" fmla="*/ 35 h 46"/>
                <a:gd name="T54" fmla="*/ 44 w 35"/>
                <a:gd name="T55" fmla="*/ 35 h 46"/>
                <a:gd name="T56" fmla="*/ 44 w 35"/>
                <a:gd name="T57" fmla="*/ 28 h 46"/>
                <a:gd name="T58" fmla="*/ 40 w 35"/>
                <a:gd name="T59" fmla="*/ 28 h 46"/>
                <a:gd name="T60" fmla="*/ 37 w 35"/>
                <a:gd name="T61" fmla="*/ 26 h 46"/>
                <a:gd name="T62" fmla="*/ 35 w 35"/>
                <a:gd name="T63" fmla="*/ 24 h 46"/>
                <a:gd name="T64" fmla="*/ 38 w 35"/>
                <a:gd name="T65" fmla="*/ 28 h 46"/>
                <a:gd name="T66" fmla="*/ 40 w 35"/>
                <a:gd name="T67" fmla="*/ 31 h 46"/>
                <a:gd name="T68" fmla="*/ 35 w 35"/>
                <a:gd name="T69" fmla="*/ 35 h 46"/>
                <a:gd name="T70" fmla="*/ 37 w 35"/>
                <a:gd name="T71" fmla="*/ 37 h 46"/>
                <a:gd name="T72" fmla="*/ 38 w 35"/>
                <a:gd name="T73" fmla="*/ 38 h 46"/>
                <a:gd name="T74" fmla="*/ 38 w 35"/>
                <a:gd name="T75" fmla="*/ 42 h 46"/>
                <a:gd name="T76" fmla="*/ 38 w 35"/>
                <a:gd name="T77" fmla="*/ 45 h 46"/>
                <a:gd name="T78" fmla="*/ 38 w 35"/>
                <a:gd name="T79" fmla="*/ 45 h 46"/>
                <a:gd name="T80" fmla="*/ 38 w 35"/>
                <a:gd name="T81" fmla="*/ 45 h 46"/>
                <a:gd name="T82" fmla="*/ 40 w 35"/>
                <a:gd name="T83" fmla="*/ 50 h 46"/>
                <a:gd name="T84" fmla="*/ 42 w 35"/>
                <a:gd name="T85" fmla="*/ 56 h 46"/>
                <a:gd name="T86" fmla="*/ 40 w 35"/>
                <a:gd name="T87" fmla="*/ 61 h 46"/>
                <a:gd name="T88" fmla="*/ 40 w 35"/>
                <a:gd name="T89" fmla="*/ 64 h 46"/>
                <a:gd name="T90" fmla="*/ 37 w 35"/>
                <a:gd name="T91" fmla="*/ 66 h 46"/>
                <a:gd name="T92" fmla="*/ 31 w 35"/>
                <a:gd name="T93" fmla="*/ 70 h 46"/>
                <a:gd name="T94" fmla="*/ 26 w 35"/>
                <a:gd name="T95" fmla="*/ 73 h 46"/>
                <a:gd name="T96" fmla="*/ 21 w 35"/>
                <a:gd name="T97" fmla="*/ 77 h 46"/>
                <a:gd name="T98" fmla="*/ 14 w 35"/>
                <a:gd name="T99" fmla="*/ 80 h 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5" h="46">
                  <a:moveTo>
                    <a:pt x="7" y="46"/>
                  </a:moveTo>
                  <a:lnTo>
                    <a:pt x="8" y="46"/>
                  </a:lnTo>
                  <a:lnTo>
                    <a:pt x="9" y="46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9" y="44"/>
                  </a:lnTo>
                  <a:lnTo>
                    <a:pt x="9" y="43"/>
                  </a:lnTo>
                  <a:lnTo>
                    <a:pt x="9" y="42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8" y="40"/>
                  </a:lnTo>
                  <a:lnTo>
                    <a:pt x="9" y="40"/>
                  </a:lnTo>
                  <a:lnTo>
                    <a:pt x="8" y="35"/>
                  </a:lnTo>
                  <a:lnTo>
                    <a:pt x="7" y="29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0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8" y="6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1" y="11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6" y="31"/>
                  </a:lnTo>
                  <a:lnTo>
                    <a:pt x="26" y="32"/>
                  </a:lnTo>
                  <a:lnTo>
                    <a:pt x="26" y="31"/>
                  </a:lnTo>
                  <a:lnTo>
                    <a:pt x="26" y="30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6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18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0" y="13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3" y="16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4" y="32"/>
                  </a:lnTo>
                  <a:lnTo>
                    <a:pt x="24" y="33"/>
                  </a:lnTo>
                  <a:lnTo>
                    <a:pt x="24" y="34"/>
                  </a:lnTo>
                  <a:lnTo>
                    <a:pt x="23" y="34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4" y="36"/>
                  </a:lnTo>
                  <a:lnTo>
                    <a:pt x="23" y="36"/>
                  </a:lnTo>
                  <a:lnTo>
                    <a:pt x="23" y="37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2" y="38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0" y="39"/>
                  </a:lnTo>
                  <a:lnTo>
                    <a:pt x="19" y="40"/>
                  </a:lnTo>
                  <a:lnTo>
                    <a:pt x="18" y="40"/>
                  </a:lnTo>
                  <a:lnTo>
                    <a:pt x="17" y="40"/>
                  </a:lnTo>
                  <a:lnTo>
                    <a:pt x="17" y="41"/>
                  </a:lnTo>
                  <a:lnTo>
                    <a:pt x="16" y="41"/>
                  </a:lnTo>
                  <a:lnTo>
                    <a:pt x="15" y="42"/>
                  </a:lnTo>
                  <a:lnTo>
                    <a:pt x="15" y="43"/>
                  </a:lnTo>
                  <a:lnTo>
                    <a:pt x="14" y="44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8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chemeClr val="accent5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91" name="Freeform 593">
              <a:extLst>
                <a:ext uri="{FF2B5EF4-FFF2-40B4-BE49-F238E27FC236}">
                  <a16:creationId xmlns:a16="http://schemas.microsoft.com/office/drawing/2014/main" id="{E8BAC19A-B876-4E4C-9F81-534402A605A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36" y="1785"/>
              <a:ext cx="6" cy="7"/>
            </a:xfrm>
            <a:custGeom>
              <a:avLst/>
              <a:gdLst>
                <a:gd name="T0" fmla="*/ 0 w 3"/>
                <a:gd name="T1" fmla="*/ 5 h 4"/>
                <a:gd name="T2" fmla="*/ 0 w 3"/>
                <a:gd name="T3" fmla="*/ 4 h 4"/>
                <a:gd name="T4" fmla="*/ 0 w 3"/>
                <a:gd name="T5" fmla="*/ 4 h 4"/>
                <a:gd name="T6" fmla="*/ 2 w 3"/>
                <a:gd name="T7" fmla="*/ 0 h 4"/>
                <a:gd name="T8" fmla="*/ 0 w 3"/>
                <a:gd name="T9" fmla="*/ 0 h 4"/>
                <a:gd name="T10" fmla="*/ 2 w 3"/>
                <a:gd name="T11" fmla="*/ 0 h 4"/>
                <a:gd name="T12" fmla="*/ 4 w 3"/>
                <a:gd name="T13" fmla="*/ 0 h 4"/>
                <a:gd name="T14" fmla="*/ 4 w 3"/>
                <a:gd name="T15" fmla="*/ 0 h 4"/>
                <a:gd name="T16" fmla="*/ 2 w 3"/>
                <a:gd name="T17" fmla="*/ 0 h 4"/>
                <a:gd name="T18" fmla="*/ 2 w 3"/>
                <a:gd name="T19" fmla="*/ 4 h 4"/>
                <a:gd name="T20" fmla="*/ 4 w 3"/>
                <a:gd name="T21" fmla="*/ 4 h 4"/>
                <a:gd name="T22" fmla="*/ 4 w 3"/>
                <a:gd name="T23" fmla="*/ 4 h 4"/>
                <a:gd name="T24" fmla="*/ 6 w 3"/>
                <a:gd name="T25" fmla="*/ 4 h 4"/>
                <a:gd name="T26" fmla="*/ 6 w 3"/>
                <a:gd name="T27" fmla="*/ 5 h 4"/>
                <a:gd name="T28" fmla="*/ 4 w 3"/>
                <a:gd name="T29" fmla="*/ 5 h 4"/>
                <a:gd name="T30" fmla="*/ 2 w 3"/>
                <a:gd name="T31" fmla="*/ 5 h 4"/>
                <a:gd name="T32" fmla="*/ 2 w 3"/>
                <a:gd name="T33" fmla="*/ 7 h 4"/>
                <a:gd name="T34" fmla="*/ 0 w 3"/>
                <a:gd name="T35" fmla="*/ 7 h 4"/>
                <a:gd name="T36" fmla="*/ 0 w 3"/>
                <a:gd name="T37" fmla="*/ 5 h 4"/>
                <a:gd name="T38" fmla="*/ 0 w 3"/>
                <a:gd name="T39" fmla="*/ 5 h 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92" name="Freeform 594">
              <a:extLst>
                <a:ext uri="{FF2B5EF4-FFF2-40B4-BE49-F238E27FC236}">
                  <a16:creationId xmlns:a16="http://schemas.microsoft.com/office/drawing/2014/main" id="{EC4CFA67-280D-FA44-9198-B7A0EE517D1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42" y="1746"/>
              <a:ext cx="3" cy="13"/>
            </a:xfrm>
            <a:custGeom>
              <a:avLst/>
              <a:gdLst>
                <a:gd name="T0" fmla="*/ 2 w 2"/>
                <a:gd name="T1" fmla="*/ 11 h 8"/>
                <a:gd name="T2" fmla="*/ 2 w 2"/>
                <a:gd name="T3" fmla="*/ 13 h 8"/>
                <a:gd name="T4" fmla="*/ 2 w 2"/>
                <a:gd name="T5" fmla="*/ 11 h 8"/>
                <a:gd name="T6" fmla="*/ 2 w 2"/>
                <a:gd name="T7" fmla="*/ 11 h 8"/>
                <a:gd name="T8" fmla="*/ 2 w 2"/>
                <a:gd name="T9" fmla="*/ 10 h 8"/>
                <a:gd name="T10" fmla="*/ 2 w 2"/>
                <a:gd name="T11" fmla="*/ 11 h 8"/>
                <a:gd name="T12" fmla="*/ 2 w 2"/>
                <a:gd name="T13" fmla="*/ 10 h 8"/>
                <a:gd name="T14" fmla="*/ 3 w 2"/>
                <a:gd name="T15" fmla="*/ 8 h 8"/>
                <a:gd name="T16" fmla="*/ 2 w 2"/>
                <a:gd name="T17" fmla="*/ 8 h 8"/>
                <a:gd name="T18" fmla="*/ 2 w 2"/>
                <a:gd name="T19" fmla="*/ 7 h 8"/>
                <a:gd name="T20" fmla="*/ 2 w 2"/>
                <a:gd name="T21" fmla="*/ 5 h 8"/>
                <a:gd name="T22" fmla="*/ 2 w 2"/>
                <a:gd name="T23" fmla="*/ 7 h 8"/>
                <a:gd name="T24" fmla="*/ 2 w 2"/>
                <a:gd name="T25" fmla="*/ 5 h 8"/>
                <a:gd name="T26" fmla="*/ 2 w 2"/>
                <a:gd name="T27" fmla="*/ 3 h 8"/>
                <a:gd name="T28" fmla="*/ 2 w 2"/>
                <a:gd name="T29" fmla="*/ 3 h 8"/>
                <a:gd name="T30" fmla="*/ 2 w 2"/>
                <a:gd name="T31" fmla="*/ 2 h 8"/>
                <a:gd name="T32" fmla="*/ 2 w 2"/>
                <a:gd name="T33" fmla="*/ 0 h 8"/>
                <a:gd name="T34" fmla="*/ 0 w 2"/>
                <a:gd name="T35" fmla="*/ 0 h 8"/>
                <a:gd name="T36" fmla="*/ 0 w 2"/>
                <a:gd name="T37" fmla="*/ 2 h 8"/>
                <a:gd name="T38" fmla="*/ 0 w 2"/>
                <a:gd name="T39" fmla="*/ 3 h 8"/>
                <a:gd name="T40" fmla="*/ 0 w 2"/>
                <a:gd name="T41" fmla="*/ 5 h 8"/>
                <a:gd name="T42" fmla="*/ 2 w 2"/>
                <a:gd name="T43" fmla="*/ 7 h 8"/>
                <a:gd name="T44" fmla="*/ 2 w 2"/>
                <a:gd name="T45" fmla="*/ 8 h 8"/>
                <a:gd name="T46" fmla="*/ 2 w 2"/>
                <a:gd name="T47" fmla="*/ 10 h 8"/>
                <a:gd name="T48" fmla="*/ 2 w 2"/>
                <a:gd name="T49" fmla="*/ 11 h 8"/>
                <a:gd name="T50" fmla="*/ 2 w 2"/>
                <a:gd name="T51" fmla="*/ 11 h 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93" name="Freeform 595">
              <a:extLst>
                <a:ext uri="{FF2B5EF4-FFF2-40B4-BE49-F238E27FC236}">
                  <a16:creationId xmlns:a16="http://schemas.microsoft.com/office/drawing/2014/main" id="{9C30E4BF-73CA-9E45-A515-AD72DA08AFC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40" y="1737"/>
              <a:ext cx="5" cy="6"/>
            </a:xfrm>
            <a:custGeom>
              <a:avLst/>
              <a:gdLst>
                <a:gd name="T0" fmla="*/ 0 w 3"/>
                <a:gd name="T1" fmla="*/ 0 h 4"/>
                <a:gd name="T2" fmla="*/ 2 w 3"/>
                <a:gd name="T3" fmla="*/ 0 h 4"/>
                <a:gd name="T4" fmla="*/ 2 w 3"/>
                <a:gd name="T5" fmla="*/ 2 h 4"/>
                <a:gd name="T6" fmla="*/ 3 w 3"/>
                <a:gd name="T7" fmla="*/ 2 h 4"/>
                <a:gd name="T8" fmla="*/ 3 w 3"/>
                <a:gd name="T9" fmla="*/ 2 h 4"/>
                <a:gd name="T10" fmla="*/ 3 w 3"/>
                <a:gd name="T11" fmla="*/ 3 h 4"/>
                <a:gd name="T12" fmla="*/ 3 w 3"/>
                <a:gd name="T13" fmla="*/ 5 h 4"/>
                <a:gd name="T14" fmla="*/ 3 w 3"/>
                <a:gd name="T15" fmla="*/ 6 h 4"/>
                <a:gd name="T16" fmla="*/ 5 w 3"/>
                <a:gd name="T17" fmla="*/ 6 h 4"/>
                <a:gd name="T18" fmla="*/ 5 w 3"/>
                <a:gd name="T19" fmla="*/ 5 h 4"/>
                <a:gd name="T20" fmla="*/ 5 w 3"/>
                <a:gd name="T21" fmla="*/ 3 h 4"/>
                <a:gd name="T22" fmla="*/ 5 w 3"/>
                <a:gd name="T23" fmla="*/ 2 h 4"/>
                <a:gd name="T24" fmla="*/ 3 w 3"/>
                <a:gd name="T25" fmla="*/ 2 h 4"/>
                <a:gd name="T26" fmla="*/ 3 w 3"/>
                <a:gd name="T27" fmla="*/ 2 h 4"/>
                <a:gd name="T28" fmla="*/ 3 w 3"/>
                <a:gd name="T29" fmla="*/ 0 h 4"/>
                <a:gd name="T30" fmla="*/ 2 w 3"/>
                <a:gd name="T31" fmla="*/ 0 h 4"/>
                <a:gd name="T32" fmla="*/ 0 w 3"/>
                <a:gd name="T33" fmla="*/ 0 h 4"/>
                <a:gd name="T34" fmla="*/ 0 w 3"/>
                <a:gd name="T35" fmla="*/ 0 h 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94" name="Freeform 596">
              <a:extLst>
                <a:ext uri="{FF2B5EF4-FFF2-40B4-BE49-F238E27FC236}">
                  <a16:creationId xmlns:a16="http://schemas.microsoft.com/office/drawing/2014/main" id="{352836EE-274C-0043-984B-8878030F448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45" y="1737"/>
              <a:ext cx="2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2 w 1"/>
                <a:gd name="T4" fmla="*/ 0 w 1"/>
                <a:gd name="T5" fmla="*/ 0 w 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95" name="Freeform 597">
              <a:extLst>
                <a:ext uri="{FF2B5EF4-FFF2-40B4-BE49-F238E27FC236}">
                  <a16:creationId xmlns:a16="http://schemas.microsoft.com/office/drawing/2014/main" id="{8F75BDE7-E757-854A-952A-D01FB0A99F3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42" y="1742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0 h 1"/>
                <a:gd name="T4" fmla="*/ 1 h 1"/>
                <a:gd name="T5" fmla="*/ 1 h 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96" name="Freeform 598">
              <a:extLst>
                <a:ext uri="{FF2B5EF4-FFF2-40B4-BE49-F238E27FC236}">
                  <a16:creationId xmlns:a16="http://schemas.microsoft.com/office/drawing/2014/main" id="{3B19A8C9-33A2-C84F-B596-A5EF1B12492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45" y="1742"/>
              <a:ext cx="2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2 w 1"/>
                <a:gd name="T5" fmla="*/ 1 h 1"/>
                <a:gd name="T6" fmla="*/ 2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97" name="Freeform 599">
              <a:extLst>
                <a:ext uri="{FF2B5EF4-FFF2-40B4-BE49-F238E27FC236}">
                  <a16:creationId xmlns:a16="http://schemas.microsoft.com/office/drawing/2014/main" id="{77B6DA7F-F38F-9C4F-AF30-B8F8D443483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47" y="1756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98" name="Freeform 600">
              <a:extLst>
                <a:ext uri="{FF2B5EF4-FFF2-40B4-BE49-F238E27FC236}">
                  <a16:creationId xmlns:a16="http://schemas.microsoft.com/office/drawing/2014/main" id="{DBC9BA8A-DB09-8F42-93E3-9D5429FB93F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36" y="1730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599" name="Freeform 601">
              <a:extLst>
                <a:ext uri="{FF2B5EF4-FFF2-40B4-BE49-F238E27FC236}">
                  <a16:creationId xmlns:a16="http://schemas.microsoft.com/office/drawing/2014/main" id="{8DA7D8AC-2228-CB41-9C93-47B5E803768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845" y="1737"/>
              <a:ext cx="2" cy="0"/>
            </a:xfrm>
            <a:custGeom>
              <a:avLst/>
              <a:gdLst>
                <a:gd name="T0" fmla="*/ 0 w 1"/>
                <a:gd name="T1" fmla="*/ 2 w 1"/>
                <a:gd name="T2" fmla="*/ 0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00" name="Freeform 602">
              <a:extLst>
                <a:ext uri="{FF2B5EF4-FFF2-40B4-BE49-F238E27FC236}">
                  <a16:creationId xmlns:a16="http://schemas.microsoft.com/office/drawing/2014/main" id="{AC6E2C75-F87F-AB44-A483-A45AD334AC7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18" y="1412"/>
              <a:ext cx="131" cy="257"/>
            </a:xfrm>
            <a:custGeom>
              <a:avLst/>
              <a:gdLst>
                <a:gd name="T0" fmla="*/ 18 w 74"/>
                <a:gd name="T1" fmla="*/ 119 h 149"/>
                <a:gd name="T2" fmla="*/ 19 w 74"/>
                <a:gd name="T3" fmla="*/ 109 h 149"/>
                <a:gd name="T4" fmla="*/ 14 w 74"/>
                <a:gd name="T5" fmla="*/ 98 h 149"/>
                <a:gd name="T6" fmla="*/ 14 w 74"/>
                <a:gd name="T7" fmla="*/ 90 h 149"/>
                <a:gd name="T8" fmla="*/ 11 w 74"/>
                <a:gd name="T9" fmla="*/ 81 h 149"/>
                <a:gd name="T10" fmla="*/ 5 w 74"/>
                <a:gd name="T11" fmla="*/ 78 h 149"/>
                <a:gd name="T12" fmla="*/ 5 w 74"/>
                <a:gd name="T13" fmla="*/ 66 h 149"/>
                <a:gd name="T14" fmla="*/ 4 w 74"/>
                <a:gd name="T15" fmla="*/ 57 h 149"/>
                <a:gd name="T16" fmla="*/ 0 w 74"/>
                <a:gd name="T17" fmla="*/ 47 h 149"/>
                <a:gd name="T18" fmla="*/ 0 w 74"/>
                <a:gd name="T19" fmla="*/ 38 h 149"/>
                <a:gd name="T20" fmla="*/ 32 w 74"/>
                <a:gd name="T21" fmla="*/ 28 h 149"/>
                <a:gd name="T22" fmla="*/ 64 w 74"/>
                <a:gd name="T23" fmla="*/ 19 h 149"/>
                <a:gd name="T24" fmla="*/ 96 w 74"/>
                <a:gd name="T25" fmla="*/ 9 h 149"/>
                <a:gd name="T26" fmla="*/ 115 w 74"/>
                <a:gd name="T27" fmla="*/ 3 h 149"/>
                <a:gd name="T28" fmla="*/ 124 w 74"/>
                <a:gd name="T29" fmla="*/ 2 h 149"/>
                <a:gd name="T30" fmla="*/ 124 w 74"/>
                <a:gd name="T31" fmla="*/ 9 h 149"/>
                <a:gd name="T32" fmla="*/ 124 w 74"/>
                <a:gd name="T33" fmla="*/ 16 h 149"/>
                <a:gd name="T34" fmla="*/ 124 w 74"/>
                <a:gd name="T35" fmla="*/ 24 h 149"/>
                <a:gd name="T36" fmla="*/ 124 w 74"/>
                <a:gd name="T37" fmla="*/ 33 h 149"/>
                <a:gd name="T38" fmla="*/ 127 w 74"/>
                <a:gd name="T39" fmla="*/ 36 h 149"/>
                <a:gd name="T40" fmla="*/ 131 w 74"/>
                <a:gd name="T41" fmla="*/ 41 h 149"/>
                <a:gd name="T42" fmla="*/ 127 w 74"/>
                <a:gd name="T43" fmla="*/ 47 h 149"/>
                <a:gd name="T44" fmla="*/ 129 w 74"/>
                <a:gd name="T45" fmla="*/ 55 h 149"/>
                <a:gd name="T46" fmla="*/ 127 w 74"/>
                <a:gd name="T47" fmla="*/ 60 h 149"/>
                <a:gd name="T48" fmla="*/ 119 w 74"/>
                <a:gd name="T49" fmla="*/ 69 h 149"/>
                <a:gd name="T50" fmla="*/ 117 w 74"/>
                <a:gd name="T51" fmla="*/ 74 h 149"/>
                <a:gd name="T52" fmla="*/ 110 w 74"/>
                <a:gd name="T53" fmla="*/ 78 h 149"/>
                <a:gd name="T54" fmla="*/ 103 w 74"/>
                <a:gd name="T55" fmla="*/ 85 h 149"/>
                <a:gd name="T56" fmla="*/ 106 w 74"/>
                <a:gd name="T57" fmla="*/ 91 h 149"/>
                <a:gd name="T58" fmla="*/ 110 w 74"/>
                <a:gd name="T59" fmla="*/ 100 h 149"/>
                <a:gd name="T60" fmla="*/ 110 w 74"/>
                <a:gd name="T61" fmla="*/ 103 h 149"/>
                <a:gd name="T62" fmla="*/ 108 w 74"/>
                <a:gd name="T63" fmla="*/ 110 h 149"/>
                <a:gd name="T64" fmla="*/ 112 w 74"/>
                <a:gd name="T65" fmla="*/ 116 h 149"/>
                <a:gd name="T66" fmla="*/ 108 w 74"/>
                <a:gd name="T67" fmla="*/ 124 h 149"/>
                <a:gd name="T68" fmla="*/ 108 w 74"/>
                <a:gd name="T69" fmla="*/ 133 h 149"/>
                <a:gd name="T70" fmla="*/ 106 w 74"/>
                <a:gd name="T71" fmla="*/ 138 h 149"/>
                <a:gd name="T72" fmla="*/ 103 w 74"/>
                <a:gd name="T73" fmla="*/ 148 h 149"/>
                <a:gd name="T74" fmla="*/ 103 w 74"/>
                <a:gd name="T75" fmla="*/ 159 h 149"/>
                <a:gd name="T76" fmla="*/ 103 w 74"/>
                <a:gd name="T77" fmla="*/ 171 h 149"/>
                <a:gd name="T78" fmla="*/ 106 w 74"/>
                <a:gd name="T79" fmla="*/ 181 h 149"/>
                <a:gd name="T80" fmla="*/ 106 w 74"/>
                <a:gd name="T81" fmla="*/ 186 h 149"/>
                <a:gd name="T82" fmla="*/ 106 w 74"/>
                <a:gd name="T83" fmla="*/ 197 h 149"/>
                <a:gd name="T84" fmla="*/ 110 w 74"/>
                <a:gd name="T85" fmla="*/ 207 h 149"/>
                <a:gd name="T86" fmla="*/ 112 w 74"/>
                <a:gd name="T87" fmla="*/ 216 h 149"/>
                <a:gd name="T88" fmla="*/ 106 w 74"/>
                <a:gd name="T89" fmla="*/ 223 h 149"/>
                <a:gd name="T90" fmla="*/ 106 w 74"/>
                <a:gd name="T91" fmla="*/ 229 h 149"/>
                <a:gd name="T92" fmla="*/ 113 w 74"/>
                <a:gd name="T93" fmla="*/ 240 h 149"/>
                <a:gd name="T94" fmla="*/ 115 w 74"/>
                <a:gd name="T95" fmla="*/ 245 h 149"/>
                <a:gd name="T96" fmla="*/ 99 w 74"/>
                <a:gd name="T97" fmla="*/ 248 h 149"/>
                <a:gd name="T98" fmla="*/ 85 w 74"/>
                <a:gd name="T99" fmla="*/ 252 h 149"/>
                <a:gd name="T100" fmla="*/ 74 w 74"/>
                <a:gd name="T101" fmla="*/ 254 h 149"/>
                <a:gd name="T102" fmla="*/ 58 w 74"/>
                <a:gd name="T103" fmla="*/ 252 h 149"/>
                <a:gd name="T104" fmla="*/ 50 w 74"/>
                <a:gd name="T105" fmla="*/ 212 h 149"/>
                <a:gd name="T106" fmla="*/ 42 w 74"/>
                <a:gd name="T107" fmla="*/ 181 h 149"/>
                <a:gd name="T108" fmla="*/ 39 w 74"/>
                <a:gd name="T109" fmla="*/ 178 h 149"/>
                <a:gd name="T110" fmla="*/ 35 w 74"/>
                <a:gd name="T111" fmla="*/ 172 h 149"/>
                <a:gd name="T112" fmla="*/ 32 w 74"/>
                <a:gd name="T113" fmla="*/ 176 h 149"/>
                <a:gd name="T114" fmla="*/ 32 w 74"/>
                <a:gd name="T115" fmla="*/ 178 h 149"/>
                <a:gd name="T116" fmla="*/ 28 w 74"/>
                <a:gd name="T117" fmla="*/ 174 h 149"/>
                <a:gd name="T118" fmla="*/ 30 w 74"/>
                <a:gd name="T119" fmla="*/ 166 h 149"/>
                <a:gd name="T120" fmla="*/ 27 w 74"/>
                <a:gd name="T121" fmla="*/ 155 h 149"/>
                <a:gd name="T122" fmla="*/ 21 w 74"/>
                <a:gd name="T123" fmla="*/ 143 h 1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4" h="149">
                  <a:moveTo>
                    <a:pt x="10" y="77"/>
                  </a:moveTo>
                  <a:lnTo>
                    <a:pt x="10" y="75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0" y="70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0" y="66"/>
                  </a:lnTo>
                  <a:lnTo>
                    <a:pt x="10" y="65"/>
                  </a:lnTo>
                  <a:lnTo>
                    <a:pt x="11" y="65"/>
                  </a:lnTo>
                  <a:lnTo>
                    <a:pt x="11" y="64"/>
                  </a:lnTo>
                  <a:lnTo>
                    <a:pt x="11" y="63"/>
                  </a:lnTo>
                  <a:lnTo>
                    <a:pt x="10" y="62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58"/>
                  </a:lnTo>
                  <a:lnTo>
                    <a:pt x="8" y="57"/>
                  </a:lnTo>
                  <a:lnTo>
                    <a:pt x="10" y="57"/>
                  </a:lnTo>
                  <a:lnTo>
                    <a:pt x="10" y="56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1"/>
                  </a:lnTo>
                  <a:lnTo>
                    <a:pt x="8" y="49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5" y="47"/>
                  </a:lnTo>
                  <a:lnTo>
                    <a:pt x="4" y="47"/>
                  </a:lnTo>
                  <a:lnTo>
                    <a:pt x="4" y="45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10" y="17"/>
                  </a:lnTo>
                  <a:lnTo>
                    <a:pt x="14" y="17"/>
                  </a:lnTo>
                  <a:lnTo>
                    <a:pt x="18" y="16"/>
                  </a:lnTo>
                  <a:lnTo>
                    <a:pt x="26" y="14"/>
                  </a:lnTo>
                  <a:lnTo>
                    <a:pt x="27" y="14"/>
                  </a:lnTo>
                  <a:lnTo>
                    <a:pt x="30" y="13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6" y="11"/>
                  </a:lnTo>
                  <a:lnTo>
                    <a:pt x="38" y="11"/>
                  </a:lnTo>
                  <a:lnTo>
                    <a:pt x="40" y="10"/>
                  </a:lnTo>
                  <a:lnTo>
                    <a:pt x="44" y="9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70" y="0"/>
                  </a:lnTo>
                  <a:lnTo>
                    <a:pt x="70" y="1"/>
                  </a:lnTo>
                  <a:lnTo>
                    <a:pt x="68" y="1"/>
                  </a:lnTo>
                  <a:lnTo>
                    <a:pt x="68" y="2"/>
                  </a:lnTo>
                  <a:lnTo>
                    <a:pt x="68" y="3"/>
                  </a:lnTo>
                  <a:lnTo>
                    <a:pt x="70" y="4"/>
                  </a:lnTo>
                  <a:lnTo>
                    <a:pt x="70" y="3"/>
                  </a:lnTo>
                  <a:lnTo>
                    <a:pt x="70" y="4"/>
                  </a:lnTo>
                  <a:lnTo>
                    <a:pt x="70" y="5"/>
                  </a:lnTo>
                  <a:lnTo>
                    <a:pt x="70" y="6"/>
                  </a:lnTo>
                  <a:lnTo>
                    <a:pt x="71" y="6"/>
                  </a:lnTo>
                  <a:lnTo>
                    <a:pt x="71" y="7"/>
                  </a:lnTo>
                  <a:lnTo>
                    <a:pt x="70" y="7"/>
                  </a:lnTo>
                  <a:lnTo>
                    <a:pt x="70" y="8"/>
                  </a:lnTo>
                  <a:lnTo>
                    <a:pt x="70" y="9"/>
                  </a:lnTo>
                  <a:lnTo>
                    <a:pt x="70" y="10"/>
                  </a:lnTo>
                  <a:lnTo>
                    <a:pt x="70" y="11"/>
                  </a:lnTo>
                  <a:lnTo>
                    <a:pt x="70" y="12"/>
                  </a:lnTo>
                  <a:lnTo>
                    <a:pt x="70" y="13"/>
                  </a:lnTo>
                  <a:lnTo>
                    <a:pt x="70" y="14"/>
                  </a:lnTo>
                  <a:lnTo>
                    <a:pt x="70" y="15"/>
                  </a:lnTo>
                  <a:lnTo>
                    <a:pt x="70" y="16"/>
                  </a:lnTo>
                  <a:lnTo>
                    <a:pt x="68" y="16"/>
                  </a:lnTo>
                  <a:lnTo>
                    <a:pt x="68" y="17"/>
                  </a:lnTo>
                  <a:lnTo>
                    <a:pt x="68" y="19"/>
                  </a:lnTo>
                  <a:lnTo>
                    <a:pt x="70" y="19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2" y="21"/>
                  </a:lnTo>
                  <a:lnTo>
                    <a:pt x="72" y="22"/>
                  </a:lnTo>
                  <a:lnTo>
                    <a:pt x="72" y="21"/>
                  </a:lnTo>
                  <a:lnTo>
                    <a:pt x="72" y="22"/>
                  </a:lnTo>
                  <a:lnTo>
                    <a:pt x="73" y="22"/>
                  </a:lnTo>
                  <a:lnTo>
                    <a:pt x="73" y="23"/>
                  </a:lnTo>
                  <a:lnTo>
                    <a:pt x="73" y="22"/>
                  </a:lnTo>
                  <a:lnTo>
                    <a:pt x="73" y="23"/>
                  </a:lnTo>
                  <a:lnTo>
                    <a:pt x="73" y="24"/>
                  </a:lnTo>
                  <a:lnTo>
                    <a:pt x="74" y="24"/>
                  </a:lnTo>
                  <a:lnTo>
                    <a:pt x="74" y="25"/>
                  </a:lnTo>
                  <a:lnTo>
                    <a:pt x="74" y="24"/>
                  </a:lnTo>
                  <a:lnTo>
                    <a:pt x="74" y="25"/>
                  </a:lnTo>
                  <a:lnTo>
                    <a:pt x="74" y="26"/>
                  </a:lnTo>
                  <a:lnTo>
                    <a:pt x="74" y="27"/>
                  </a:lnTo>
                  <a:lnTo>
                    <a:pt x="73" y="27"/>
                  </a:lnTo>
                  <a:lnTo>
                    <a:pt x="72" y="27"/>
                  </a:lnTo>
                  <a:lnTo>
                    <a:pt x="74" y="28"/>
                  </a:lnTo>
                  <a:lnTo>
                    <a:pt x="74" y="29"/>
                  </a:lnTo>
                  <a:lnTo>
                    <a:pt x="73" y="29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4" y="31"/>
                  </a:lnTo>
                  <a:lnTo>
                    <a:pt x="73" y="32"/>
                  </a:lnTo>
                  <a:lnTo>
                    <a:pt x="72" y="33"/>
                  </a:lnTo>
                  <a:lnTo>
                    <a:pt x="72" y="32"/>
                  </a:lnTo>
                  <a:lnTo>
                    <a:pt x="73" y="32"/>
                  </a:lnTo>
                  <a:lnTo>
                    <a:pt x="72" y="32"/>
                  </a:lnTo>
                  <a:lnTo>
                    <a:pt x="72" y="33"/>
                  </a:lnTo>
                  <a:lnTo>
                    <a:pt x="72" y="34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70" y="37"/>
                  </a:lnTo>
                  <a:lnTo>
                    <a:pt x="70" y="38"/>
                  </a:lnTo>
                  <a:lnTo>
                    <a:pt x="68" y="38"/>
                  </a:lnTo>
                  <a:lnTo>
                    <a:pt x="68" y="39"/>
                  </a:lnTo>
                  <a:lnTo>
                    <a:pt x="68" y="40"/>
                  </a:lnTo>
                  <a:lnTo>
                    <a:pt x="67" y="40"/>
                  </a:lnTo>
                  <a:lnTo>
                    <a:pt x="67" y="41"/>
                  </a:lnTo>
                  <a:lnTo>
                    <a:pt x="68" y="41"/>
                  </a:lnTo>
                  <a:lnTo>
                    <a:pt x="67" y="41"/>
                  </a:lnTo>
                  <a:lnTo>
                    <a:pt x="68" y="42"/>
                  </a:lnTo>
                  <a:lnTo>
                    <a:pt x="67" y="42"/>
                  </a:lnTo>
                  <a:lnTo>
                    <a:pt x="67" y="43"/>
                  </a:lnTo>
                  <a:lnTo>
                    <a:pt x="66" y="43"/>
                  </a:lnTo>
                  <a:lnTo>
                    <a:pt x="66" y="44"/>
                  </a:lnTo>
                  <a:lnTo>
                    <a:pt x="65" y="44"/>
                  </a:lnTo>
                  <a:lnTo>
                    <a:pt x="65" y="43"/>
                  </a:lnTo>
                  <a:lnTo>
                    <a:pt x="64" y="43"/>
                  </a:lnTo>
                  <a:lnTo>
                    <a:pt x="64" y="44"/>
                  </a:lnTo>
                  <a:lnTo>
                    <a:pt x="63" y="44"/>
                  </a:lnTo>
                  <a:lnTo>
                    <a:pt x="62" y="45"/>
                  </a:lnTo>
                  <a:lnTo>
                    <a:pt x="61" y="45"/>
                  </a:lnTo>
                  <a:lnTo>
                    <a:pt x="60" y="45"/>
                  </a:lnTo>
                  <a:lnTo>
                    <a:pt x="60" y="47"/>
                  </a:lnTo>
                  <a:lnTo>
                    <a:pt x="60" y="49"/>
                  </a:lnTo>
                  <a:lnTo>
                    <a:pt x="58" y="49"/>
                  </a:lnTo>
                  <a:lnTo>
                    <a:pt x="60" y="49"/>
                  </a:lnTo>
                  <a:lnTo>
                    <a:pt x="60" y="51"/>
                  </a:lnTo>
                  <a:lnTo>
                    <a:pt x="60" y="52"/>
                  </a:lnTo>
                  <a:lnTo>
                    <a:pt x="60" y="53"/>
                  </a:lnTo>
                  <a:lnTo>
                    <a:pt x="60" y="54"/>
                  </a:lnTo>
                  <a:lnTo>
                    <a:pt x="61" y="55"/>
                  </a:lnTo>
                  <a:lnTo>
                    <a:pt x="62" y="55"/>
                  </a:lnTo>
                  <a:lnTo>
                    <a:pt x="61" y="55"/>
                  </a:lnTo>
                  <a:lnTo>
                    <a:pt x="62" y="56"/>
                  </a:lnTo>
                  <a:lnTo>
                    <a:pt x="62" y="57"/>
                  </a:lnTo>
                  <a:lnTo>
                    <a:pt x="62" y="58"/>
                  </a:lnTo>
                  <a:lnTo>
                    <a:pt x="62" y="59"/>
                  </a:lnTo>
                  <a:lnTo>
                    <a:pt x="62" y="58"/>
                  </a:lnTo>
                  <a:lnTo>
                    <a:pt x="63" y="58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3" y="60"/>
                  </a:lnTo>
                  <a:lnTo>
                    <a:pt x="62" y="60"/>
                  </a:lnTo>
                  <a:lnTo>
                    <a:pt x="63" y="60"/>
                  </a:lnTo>
                  <a:lnTo>
                    <a:pt x="62" y="61"/>
                  </a:lnTo>
                  <a:lnTo>
                    <a:pt x="62" y="62"/>
                  </a:lnTo>
                  <a:lnTo>
                    <a:pt x="62" y="63"/>
                  </a:lnTo>
                  <a:lnTo>
                    <a:pt x="62" y="64"/>
                  </a:lnTo>
                  <a:lnTo>
                    <a:pt x="62" y="63"/>
                  </a:lnTo>
                  <a:lnTo>
                    <a:pt x="61" y="64"/>
                  </a:lnTo>
                  <a:lnTo>
                    <a:pt x="62" y="64"/>
                  </a:lnTo>
                  <a:lnTo>
                    <a:pt x="61" y="64"/>
                  </a:lnTo>
                  <a:lnTo>
                    <a:pt x="61" y="65"/>
                  </a:lnTo>
                  <a:lnTo>
                    <a:pt x="61" y="66"/>
                  </a:lnTo>
                  <a:lnTo>
                    <a:pt x="61" y="67"/>
                  </a:lnTo>
                  <a:lnTo>
                    <a:pt x="62" y="67"/>
                  </a:lnTo>
                  <a:lnTo>
                    <a:pt x="63" y="67"/>
                  </a:lnTo>
                  <a:lnTo>
                    <a:pt x="62" y="67"/>
                  </a:lnTo>
                  <a:lnTo>
                    <a:pt x="62" y="68"/>
                  </a:lnTo>
                  <a:lnTo>
                    <a:pt x="62" y="69"/>
                  </a:lnTo>
                  <a:lnTo>
                    <a:pt x="62" y="70"/>
                  </a:lnTo>
                  <a:lnTo>
                    <a:pt x="62" y="71"/>
                  </a:lnTo>
                  <a:lnTo>
                    <a:pt x="61" y="71"/>
                  </a:lnTo>
                  <a:lnTo>
                    <a:pt x="61" y="72"/>
                  </a:lnTo>
                  <a:lnTo>
                    <a:pt x="60" y="73"/>
                  </a:lnTo>
                  <a:lnTo>
                    <a:pt x="61" y="73"/>
                  </a:lnTo>
                  <a:lnTo>
                    <a:pt x="61" y="74"/>
                  </a:lnTo>
                  <a:lnTo>
                    <a:pt x="60" y="74"/>
                  </a:lnTo>
                  <a:lnTo>
                    <a:pt x="61" y="75"/>
                  </a:lnTo>
                  <a:lnTo>
                    <a:pt x="61" y="77"/>
                  </a:lnTo>
                  <a:lnTo>
                    <a:pt x="61" y="79"/>
                  </a:lnTo>
                  <a:lnTo>
                    <a:pt x="60" y="79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2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4"/>
                  </a:lnTo>
                  <a:lnTo>
                    <a:pt x="58" y="85"/>
                  </a:lnTo>
                  <a:lnTo>
                    <a:pt x="58" y="86"/>
                  </a:lnTo>
                  <a:lnTo>
                    <a:pt x="58" y="87"/>
                  </a:lnTo>
                  <a:lnTo>
                    <a:pt x="58" y="88"/>
                  </a:lnTo>
                  <a:lnTo>
                    <a:pt x="58" y="89"/>
                  </a:lnTo>
                  <a:lnTo>
                    <a:pt x="58" y="90"/>
                  </a:lnTo>
                  <a:lnTo>
                    <a:pt x="58" y="91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8" y="95"/>
                  </a:lnTo>
                  <a:lnTo>
                    <a:pt x="58" y="96"/>
                  </a:lnTo>
                  <a:lnTo>
                    <a:pt x="58" y="97"/>
                  </a:lnTo>
                  <a:lnTo>
                    <a:pt x="58" y="98"/>
                  </a:lnTo>
                  <a:lnTo>
                    <a:pt x="58" y="99"/>
                  </a:lnTo>
                  <a:lnTo>
                    <a:pt x="58" y="100"/>
                  </a:lnTo>
                  <a:lnTo>
                    <a:pt x="58" y="101"/>
                  </a:lnTo>
                  <a:lnTo>
                    <a:pt x="58" y="102"/>
                  </a:lnTo>
                  <a:lnTo>
                    <a:pt x="60" y="103"/>
                  </a:lnTo>
                  <a:lnTo>
                    <a:pt x="58" y="103"/>
                  </a:lnTo>
                  <a:lnTo>
                    <a:pt x="58" y="105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60" y="108"/>
                  </a:lnTo>
                  <a:lnTo>
                    <a:pt x="60" y="109"/>
                  </a:lnTo>
                  <a:lnTo>
                    <a:pt x="60" y="110"/>
                  </a:lnTo>
                  <a:lnTo>
                    <a:pt x="60" y="111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60" y="114"/>
                  </a:lnTo>
                  <a:lnTo>
                    <a:pt x="60" y="115"/>
                  </a:lnTo>
                  <a:lnTo>
                    <a:pt x="60" y="116"/>
                  </a:lnTo>
                  <a:lnTo>
                    <a:pt x="60" y="117"/>
                  </a:lnTo>
                  <a:lnTo>
                    <a:pt x="61" y="118"/>
                  </a:lnTo>
                  <a:lnTo>
                    <a:pt x="62" y="118"/>
                  </a:lnTo>
                  <a:lnTo>
                    <a:pt x="62" y="119"/>
                  </a:lnTo>
                  <a:lnTo>
                    <a:pt x="62" y="120"/>
                  </a:lnTo>
                  <a:lnTo>
                    <a:pt x="62" y="121"/>
                  </a:lnTo>
                  <a:lnTo>
                    <a:pt x="62" y="122"/>
                  </a:lnTo>
                  <a:lnTo>
                    <a:pt x="61" y="123"/>
                  </a:lnTo>
                  <a:lnTo>
                    <a:pt x="62" y="123"/>
                  </a:lnTo>
                  <a:lnTo>
                    <a:pt x="62" y="124"/>
                  </a:lnTo>
                  <a:lnTo>
                    <a:pt x="62" y="125"/>
                  </a:lnTo>
                  <a:lnTo>
                    <a:pt x="63" y="125"/>
                  </a:lnTo>
                  <a:lnTo>
                    <a:pt x="63" y="126"/>
                  </a:lnTo>
                  <a:lnTo>
                    <a:pt x="62" y="126"/>
                  </a:lnTo>
                  <a:lnTo>
                    <a:pt x="63" y="127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0" y="129"/>
                  </a:lnTo>
                  <a:lnTo>
                    <a:pt x="60" y="130"/>
                  </a:lnTo>
                  <a:lnTo>
                    <a:pt x="61" y="130"/>
                  </a:lnTo>
                  <a:lnTo>
                    <a:pt x="61" y="131"/>
                  </a:lnTo>
                  <a:lnTo>
                    <a:pt x="61" y="133"/>
                  </a:lnTo>
                  <a:lnTo>
                    <a:pt x="60" y="133"/>
                  </a:lnTo>
                  <a:lnTo>
                    <a:pt x="61" y="135"/>
                  </a:lnTo>
                  <a:lnTo>
                    <a:pt x="62" y="137"/>
                  </a:lnTo>
                  <a:lnTo>
                    <a:pt x="63" y="138"/>
                  </a:lnTo>
                  <a:lnTo>
                    <a:pt x="64" y="138"/>
                  </a:lnTo>
                  <a:lnTo>
                    <a:pt x="64" y="139"/>
                  </a:lnTo>
                  <a:lnTo>
                    <a:pt x="65" y="139"/>
                  </a:lnTo>
                  <a:lnTo>
                    <a:pt x="66" y="139"/>
                  </a:lnTo>
                  <a:lnTo>
                    <a:pt x="66" y="140"/>
                  </a:lnTo>
                  <a:lnTo>
                    <a:pt x="67" y="140"/>
                  </a:lnTo>
                  <a:lnTo>
                    <a:pt x="67" y="141"/>
                  </a:lnTo>
                  <a:lnTo>
                    <a:pt x="65" y="141"/>
                  </a:lnTo>
                  <a:lnTo>
                    <a:pt x="65" y="142"/>
                  </a:lnTo>
                  <a:lnTo>
                    <a:pt x="62" y="142"/>
                  </a:lnTo>
                  <a:lnTo>
                    <a:pt x="61" y="142"/>
                  </a:lnTo>
                  <a:lnTo>
                    <a:pt x="60" y="143"/>
                  </a:lnTo>
                  <a:lnTo>
                    <a:pt x="58" y="143"/>
                  </a:lnTo>
                  <a:lnTo>
                    <a:pt x="57" y="144"/>
                  </a:lnTo>
                  <a:lnTo>
                    <a:pt x="56" y="144"/>
                  </a:lnTo>
                  <a:lnTo>
                    <a:pt x="55" y="144"/>
                  </a:lnTo>
                  <a:lnTo>
                    <a:pt x="54" y="144"/>
                  </a:lnTo>
                  <a:lnTo>
                    <a:pt x="53" y="145"/>
                  </a:lnTo>
                  <a:lnTo>
                    <a:pt x="51" y="145"/>
                  </a:lnTo>
                  <a:lnTo>
                    <a:pt x="50" y="145"/>
                  </a:lnTo>
                  <a:lnTo>
                    <a:pt x="48" y="146"/>
                  </a:lnTo>
                  <a:lnTo>
                    <a:pt x="47" y="146"/>
                  </a:lnTo>
                  <a:lnTo>
                    <a:pt x="46" y="146"/>
                  </a:lnTo>
                  <a:lnTo>
                    <a:pt x="45" y="147"/>
                  </a:lnTo>
                  <a:lnTo>
                    <a:pt x="44" y="147"/>
                  </a:lnTo>
                  <a:lnTo>
                    <a:pt x="43" y="147"/>
                  </a:lnTo>
                  <a:lnTo>
                    <a:pt x="42" y="147"/>
                  </a:lnTo>
                  <a:lnTo>
                    <a:pt x="41" y="147"/>
                  </a:lnTo>
                  <a:lnTo>
                    <a:pt x="40" y="148"/>
                  </a:lnTo>
                  <a:lnTo>
                    <a:pt x="37" y="149"/>
                  </a:lnTo>
                  <a:lnTo>
                    <a:pt x="36" y="149"/>
                  </a:lnTo>
                  <a:lnTo>
                    <a:pt x="35" y="149"/>
                  </a:lnTo>
                  <a:lnTo>
                    <a:pt x="34" y="149"/>
                  </a:lnTo>
                  <a:lnTo>
                    <a:pt x="33" y="146"/>
                  </a:lnTo>
                  <a:lnTo>
                    <a:pt x="33" y="145"/>
                  </a:lnTo>
                  <a:lnTo>
                    <a:pt x="33" y="144"/>
                  </a:lnTo>
                  <a:lnTo>
                    <a:pt x="31" y="138"/>
                  </a:lnTo>
                  <a:lnTo>
                    <a:pt x="31" y="137"/>
                  </a:lnTo>
                  <a:lnTo>
                    <a:pt x="30" y="133"/>
                  </a:lnTo>
                  <a:lnTo>
                    <a:pt x="30" y="130"/>
                  </a:lnTo>
                  <a:lnTo>
                    <a:pt x="28" y="123"/>
                  </a:lnTo>
                  <a:lnTo>
                    <a:pt x="28" y="122"/>
                  </a:lnTo>
                  <a:lnTo>
                    <a:pt x="28" y="120"/>
                  </a:lnTo>
                  <a:lnTo>
                    <a:pt x="27" y="117"/>
                  </a:lnTo>
                  <a:lnTo>
                    <a:pt x="25" y="105"/>
                  </a:lnTo>
                  <a:lnTo>
                    <a:pt x="24" y="105"/>
                  </a:lnTo>
                  <a:lnTo>
                    <a:pt x="25" y="105"/>
                  </a:lnTo>
                  <a:lnTo>
                    <a:pt x="24" y="105"/>
                  </a:lnTo>
                  <a:lnTo>
                    <a:pt x="25" y="105"/>
                  </a:lnTo>
                  <a:lnTo>
                    <a:pt x="24" y="105"/>
                  </a:lnTo>
                  <a:lnTo>
                    <a:pt x="24" y="103"/>
                  </a:lnTo>
                  <a:lnTo>
                    <a:pt x="23" y="103"/>
                  </a:lnTo>
                  <a:lnTo>
                    <a:pt x="22" y="103"/>
                  </a:lnTo>
                  <a:lnTo>
                    <a:pt x="21" y="103"/>
                  </a:lnTo>
                  <a:lnTo>
                    <a:pt x="22" y="102"/>
                  </a:lnTo>
                  <a:lnTo>
                    <a:pt x="21" y="102"/>
                  </a:lnTo>
                  <a:lnTo>
                    <a:pt x="21" y="101"/>
                  </a:lnTo>
                  <a:lnTo>
                    <a:pt x="21" y="100"/>
                  </a:lnTo>
                  <a:lnTo>
                    <a:pt x="20" y="100"/>
                  </a:lnTo>
                  <a:lnTo>
                    <a:pt x="20" y="101"/>
                  </a:lnTo>
                  <a:lnTo>
                    <a:pt x="18" y="101"/>
                  </a:lnTo>
                  <a:lnTo>
                    <a:pt x="18" y="102"/>
                  </a:lnTo>
                  <a:lnTo>
                    <a:pt x="18" y="103"/>
                  </a:lnTo>
                  <a:lnTo>
                    <a:pt x="18" y="102"/>
                  </a:lnTo>
                  <a:lnTo>
                    <a:pt x="18" y="103"/>
                  </a:lnTo>
                  <a:lnTo>
                    <a:pt x="17" y="103"/>
                  </a:lnTo>
                  <a:lnTo>
                    <a:pt x="16" y="102"/>
                  </a:lnTo>
                  <a:lnTo>
                    <a:pt x="17" y="102"/>
                  </a:lnTo>
                  <a:lnTo>
                    <a:pt x="17" y="101"/>
                  </a:lnTo>
                  <a:lnTo>
                    <a:pt x="16" y="101"/>
                  </a:lnTo>
                  <a:lnTo>
                    <a:pt x="16" y="100"/>
                  </a:lnTo>
                  <a:lnTo>
                    <a:pt x="16" y="99"/>
                  </a:lnTo>
                  <a:lnTo>
                    <a:pt x="16" y="98"/>
                  </a:lnTo>
                  <a:lnTo>
                    <a:pt x="16" y="97"/>
                  </a:lnTo>
                  <a:lnTo>
                    <a:pt x="17" y="96"/>
                  </a:lnTo>
                  <a:lnTo>
                    <a:pt x="16" y="96"/>
                  </a:lnTo>
                  <a:lnTo>
                    <a:pt x="17" y="96"/>
                  </a:lnTo>
                  <a:lnTo>
                    <a:pt x="17" y="95"/>
                  </a:lnTo>
                  <a:lnTo>
                    <a:pt x="17" y="94"/>
                  </a:lnTo>
                  <a:lnTo>
                    <a:pt x="17" y="93"/>
                  </a:lnTo>
                  <a:lnTo>
                    <a:pt x="17" y="92"/>
                  </a:lnTo>
                  <a:lnTo>
                    <a:pt x="17" y="91"/>
                  </a:lnTo>
                  <a:lnTo>
                    <a:pt x="16" y="91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5" y="88"/>
                  </a:lnTo>
                  <a:lnTo>
                    <a:pt x="14" y="87"/>
                  </a:lnTo>
                  <a:lnTo>
                    <a:pt x="14" y="86"/>
                  </a:lnTo>
                  <a:lnTo>
                    <a:pt x="14" y="85"/>
                  </a:lnTo>
                  <a:lnTo>
                    <a:pt x="13" y="85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12" y="81"/>
                  </a:lnTo>
                  <a:lnTo>
                    <a:pt x="11" y="80"/>
                  </a:lnTo>
                  <a:lnTo>
                    <a:pt x="11" y="79"/>
                  </a:lnTo>
                  <a:lnTo>
                    <a:pt x="10" y="77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01" name="Freeform 603">
              <a:extLst>
                <a:ext uri="{FF2B5EF4-FFF2-40B4-BE49-F238E27FC236}">
                  <a16:creationId xmlns:a16="http://schemas.microsoft.com/office/drawing/2014/main" id="{55F45570-ECB9-3D49-978F-A7FDCC04B70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772" y="1165"/>
              <a:ext cx="258" cy="424"/>
            </a:xfrm>
            <a:custGeom>
              <a:avLst/>
              <a:gdLst>
                <a:gd name="T0" fmla="*/ 11 w 163"/>
                <a:gd name="T1" fmla="*/ 233 h 273"/>
                <a:gd name="T2" fmla="*/ 14 w 163"/>
                <a:gd name="T3" fmla="*/ 225 h 273"/>
                <a:gd name="T4" fmla="*/ 19 w 163"/>
                <a:gd name="T5" fmla="*/ 219 h 273"/>
                <a:gd name="T6" fmla="*/ 19 w 163"/>
                <a:gd name="T7" fmla="*/ 211 h 273"/>
                <a:gd name="T8" fmla="*/ 19 w 163"/>
                <a:gd name="T9" fmla="*/ 200 h 273"/>
                <a:gd name="T10" fmla="*/ 28 w 163"/>
                <a:gd name="T11" fmla="*/ 186 h 273"/>
                <a:gd name="T12" fmla="*/ 30 w 163"/>
                <a:gd name="T13" fmla="*/ 171 h 273"/>
                <a:gd name="T14" fmla="*/ 33 w 163"/>
                <a:gd name="T15" fmla="*/ 162 h 273"/>
                <a:gd name="T16" fmla="*/ 28 w 163"/>
                <a:gd name="T17" fmla="*/ 155 h 273"/>
                <a:gd name="T18" fmla="*/ 27 w 163"/>
                <a:gd name="T19" fmla="*/ 141 h 273"/>
                <a:gd name="T20" fmla="*/ 27 w 163"/>
                <a:gd name="T21" fmla="*/ 127 h 273"/>
                <a:gd name="T22" fmla="*/ 32 w 163"/>
                <a:gd name="T23" fmla="*/ 82 h 273"/>
                <a:gd name="T24" fmla="*/ 63 w 163"/>
                <a:gd name="T25" fmla="*/ 9 h 273"/>
                <a:gd name="T26" fmla="*/ 68 w 163"/>
                <a:gd name="T27" fmla="*/ 23 h 273"/>
                <a:gd name="T28" fmla="*/ 82 w 163"/>
                <a:gd name="T29" fmla="*/ 25 h 273"/>
                <a:gd name="T30" fmla="*/ 93 w 163"/>
                <a:gd name="T31" fmla="*/ 16 h 273"/>
                <a:gd name="T32" fmla="*/ 108 w 163"/>
                <a:gd name="T33" fmla="*/ 9 h 273"/>
                <a:gd name="T34" fmla="*/ 114 w 163"/>
                <a:gd name="T35" fmla="*/ 2 h 273"/>
                <a:gd name="T36" fmla="*/ 130 w 163"/>
                <a:gd name="T37" fmla="*/ 6 h 273"/>
                <a:gd name="T38" fmla="*/ 144 w 163"/>
                <a:gd name="T39" fmla="*/ 16 h 273"/>
                <a:gd name="T40" fmla="*/ 152 w 163"/>
                <a:gd name="T41" fmla="*/ 36 h 273"/>
                <a:gd name="T42" fmla="*/ 160 w 163"/>
                <a:gd name="T43" fmla="*/ 62 h 273"/>
                <a:gd name="T44" fmla="*/ 168 w 163"/>
                <a:gd name="T45" fmla="*/ 82 h 273"/>
                <a:gd name="T46" fmla="*/ 174 w 163"/>
                <a:gd name="T47" fmla="*/ 103 h 273"/>
                <a:gd name="T48" fmla="*/ 182 w 163"/>
                <a:gd name="T49" fmla="*/ 123 h 273"/>
                <a:gd name="T50" fmla="*/ 187 w 163"/>
                <a:gd name="T51" fmla="*/ 137 h 273"/>
                <a:gd name="T52" fmla="*/ 199 w 163"/>
                <a:gd name="T53" fmla="*/ 140 h 273"/>
                <a:gd name="T54" fmla="*/ 212 w 163"/>
                <a:gd name="T55" fmla="*/ 144 h 273"/>
                <a:gd name="T56" fmla="*/ 211 w 163"/>
                <a:gd name="T57" fmla="*/ 152 h 273"/>
                <a:gd name="T58" fmla="*/ 215 w 163"/>
                <a:gd name="T59" fmla="*/ 166 h 273"/>
                <a:gd name="T60" fmla="*/ 228 w 163"/>
                <a:gd name="T61" fmla="*/ 174 h 273"/>
                <a:gd name="T62" fmla="*/ 237 w 163"/>
                <a:gd name="T63" fmla="*/ 169 h 273"/>
                <a:gd name="T64" fmla="*/ 256 w 163"/>
                <a:gd name="T65" fmla="*/ 196 h 273"/>
                <a:gd name="T66" fmla="*/ 247 w 163"/>
                <a:gd name="T67" fmla="*/ 216 h 273"/>
                <a:gd name="T68" fmla="*/ 234 w 163"/>
                <a:gd name="T69" fmla="*/ 235 h 273"/>
                <a:gd name="T70" fmla="*/ 218 w 163"/>
                <a:gd name="T71" fmla="*/ 242 h 273"/>
                <a:gd name="T72" fmla="*/ 207 w 163"/>
                <a:gd name="T73" fmla="*/ 255 h 273"/>
                <a:gd name="T74" fmla="*/ 199 w 163"/>
                <a:gd name="T75" fmla="*/ 264 h 273"/>
                <a:gd name="T76" fmla="*/ 195 w 163"/>
                <a:gd name="T77" fmla="*/ 284 h 273"/>
                <a:gd name="T78" fmla="*/ 179 w 163"/>
                <a:gd name="T79" fmla="*/ 287 h 273"/>
                <a:gd name="T80" fmla="*/ 171 w 163"/>
                <a:gd name="T81" fmla="*/ 281 h 273"/>
                <a:gd name="T82" fmla="*/ 155 w 163"/>
                <a:gd name="T83" fmla="*/ 287 h 273"/>
                <a:gd name="T84" fmla="*/ 150 w 163"/>
                <a:gd name="T85" fmla="*/ 292 h 273"/>
                <a:gd name="T86" fmla="*/ 152 w 163"/>
                <a:gd name="T87" fmla="*/ 301 h 273"/>
                <a:gd name="T88" fmla="*/ 152 w 163"/>
                <a:gd name="T89" fmla="*/ 312 h 273"/>
                <a:gd name="T90" fmla="*/ 136 w 163"/>
                <a:gd name="T91" fmla="*/ 321 h 273"/>
                <a:gd name="T92" fmla="*/ 130 w 163"/>
                <a:gd name="T93" fmla="*/ 331 h 273"/>
                <a:gd name="T94" fmla="*/ 123 w 163"/>
                <a:gd name="T95" fmla="*/ 339 h 273"/>
                <a:gd name="T96" fmla="*/ 120 w 163"/>
                <a:gd name="T97" fmla="*/ 345 h 273"/>
                <a:gd name="T98" fmla="*/ 111 w 163"/>
                <a:gd name="T99" fmla="*/ 345 h 273"/>
                <a:gd name="T100" fmla="*/ 97 w 163"/>
                <a:gd name="T101" fmla="*/ 362 h 273"/>
                <a:gd name="T102" fmla="*/ 93 w 163"/>
                <a:gd name="T103" fmla="*/ 371 h 273"/>
                <a:gd name="T104" fmla="*/ 89 w 163"/>
                <a:gd name="T105" fmla="*/ 382 h 273"/>
                <a:gd name="T106" fmla="*/ 87 w 163"/>
                <a:gd name="T107" fmla="*/ 393 h 273"/>
                <a:gd name="T108" fmla="*/ 82 w 163"/>
                <a:gd name="T109" fmla="*/ 407 h 273"/>
                <a:gd name="T110" fmla="*/ 79 w 163"/>
                <a:gd name="T111" fmla="*/ 424 h 273"/>
                <a:gd name="T112" fmla="*/ 70 w 163"/>
                <a:gd name="T113" fmla="*/ 412 h 273"/>
                <a:gd name="T114" fmla="*/ 57 w 163"/>
                <a:gd name="T115" fmla="*/ 404 h 273"/>
                <a:gd name="T116" fmla="*/ 52 w 163"/>
                <a:gd name="T117" fmla="*/ 385 h 273"/>
                <a:gd name="T118" fmla="*/ 36 w 163"/>
                <a:gd name="T119" fmla="*/ 342 h 273"/>
                <a:gd name="T120" fmla="*/ 25 w 163"/>
                <a:gd name="T121" fmla="*/ 304 h 273"/>
                <a:gd name="T122" fmla="*/ 17 w 163"/>
                <a:gd name="T123" fmla="*/ 281 h 273"/>
                <a:gd name="T124" fmla="*/ 2 w 163"/>
                <a:gd name="T125" fmla="*/ 239 h 2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273">
                  <a:moveTo>
                    <a:pt x="0" y="150"/>
                  </a:moveTo>
                  <a:lnTo>
                    <a:pt x="1" y="150"/>
                  </a:lnTo>
                  <a:lnTo>
                    <a:pt x="1" y="149"/>
                  </a:lnTo>
                  <a:lnTo>
                    <a:pt x="2" y="149"/>
                  </a:lnTo>
                  <a:lnTo>
                    <a:pt x="3" y="149"/>
                  </a:lnTo>
                  <a:lnTo>
                    <a:pt x="3" y="148"/>
                  </a:lnTo>
                  <a:lnTo>
                    <a:pt x="2" y="147"/>
                  </a:lnTo>
                  <a:lnTo>
                    <a:pt x="3" y="147"/>
                  </a:lnTo>
                  <a:lnTo>
                    <a:pt x="4" y="148"/>
                  </a:lnTo>
                  <a:lnTo>
                    <a:pt x="4" y="147"/>
                  </a:lnTo>
                  <a:lnTo>
                    <a:pt x="5" y="147"/>
                  </a:lnTo>
                  <a:lnTo>
                    <a:pt x="6" y="148"/>
                  </a:lnTo>
                  <a:lnTo>
                    <a:pt x="7" y="148"/>
                  </a:lnTo>
                  <a:lnTo>
                    <a:pt x="7" y="149"/>
                  </a:lnTo>
                  <a:lnTo>
                    <a:pt x="7" y="150"/>
                  </a:lnTo>
                  <a:lnTo>
                    <a:pt x="8" y="150"/>
                  </a:lnTo>
                  <a:lnTo>
                    <a:pt x="8" y="151"/>
                  </a:lnTo>
                  <a:lnTo>
                    <a:pt x="8" y="152"/>
                  </a:lnTo>
                  <a:lnTo>
                    <a:pt x="9" y="152"/>
                  </a:lnTo>
                  <a:lnTo>
                    <a:pt x="10" y="152"/>
                  </a:lnTo>
                  <a:lnTo>
                    <a:pt x="10" y="151"/>
                  </a:lnTo>
                  <a:lnTo>
                    <a:pt x="10" y="150"/>
                  </a:lnTo>
                  <a:lnTo>
                    <a:pt x="10" y="149"/>
                  </a:lnTo>
                  <a:lnTo>
                    <a:pt x="10" y="148"/>
                  </a:lnTo>
                  <a:lnTo>
                    <a:pt x="10" y="147"/>
                  </a:lnTo>
                  <a:lnTo>
                    <a:pt x="10" y="148"/>
                  </a:lnTo>
                  <a:lnTo>
                    <a:pt x="10" y="147"/>
                  </a:lnTo>
                  <a:lnTo>
                    <a:pt x="10" y="146"/>
                  </a:lnTo>
                  <a:lnTo>
                    <a:pt x="9" y="145"/>
                  </a:lnTo>
                  <a:lnTo>
                    <a:pt x="10" y="145"/>
                  </a:lnTo>
                  <a:lnTo>
                    <a:pt x="10" y="144"/>
                  </a:lnTo>
                  <a:lnTo>
                    <a:pt x="9" y="144"/>
                  </a:lnTo>
                  <a:lnTo>
                    <a:pt x="10" y="143"/>
                  </a:lnTo>
                  <a:lnTo>
                    <a:pt x="9" y="143"/>
                  </a:lnTo>
                  <a:lnTo>
                    <a:pt x="9" y="142"/>
                  </a:lnTo>
                  <a:lnTo>
                    <a:pt x="8" y="142"/>
                  </a:lnTo>
                  <a:lnTo>
                    <a:pt x="8" y="141"/>
                  </a:lnTo>
                  <a:lnTo>
                    <a:pt x="9" y="140"/>
                  </a:lnTo>
                  <a:lnTo>
                    <a:pt x="9" y="139"/>
                  </a:lnTo>
                  <a:lnTo>
                    <a:pt x="10" y="139"/>
                  </a:lnTo>
                  <a:lnTo>
                    <a:pt x="11" y="139"/>
                  </a:lnTo>
                  <a:lnTo>
                    <a:pt x="11" y="140"/>
                  </a:lnTo>
                  <a:lnTo>
                    <a:pt x="12" y="140"/>
                  </a:lnTo>
                  <a:lnTo>
                    <a:pt x="12" y="141"/>
                  </a:lnTo>
                  <a:lnTo>
                    <a:pt x="13" y="141"/>
                  </a:lnTo>
                  <a:lnTo>
                    <a:pt x="13" y="140"/>
                  </a:lnTo>
                  <a:lnTo>
                    <a:pt x="14" y="140"/>
                  </a:lnTo>
                  <a:lnTo>
                    <a:pt x="15" y="140"/>
                  </a:lnTo>
                  <a:lnTo>
                    <a:pt x="15" y="141"/>
                  </a:lnTo>
                  <a:lnTo>
                    <a:pt x="16" y="141"/>
                  </a:lnTo>
                  <a:lnTo>
                    <a:pt x="16" y="140"/>
                  </a:lnTo>
                  <a:lnTo>
                    <a:pt x="16" y="139"/>
                  </a:lnTo>
                  <a:lnTo>
                    <a:pt x="16" y="138"/>
                  </a:lnTo>
                  <a:lnTo>
                    <a:pt x="15" y="138"/>
                  </a:lnTo>
                  <a:lnTo>
                    <a:pt x="15" y="137"/>
                  </a:lnTo>
                  <a:lnTo>
                    <a:pt x="14" y="137"/>
                  </a:lnTo>
                  <a:lnTo>
                    <a:pt x="13" y="137"/>
                  </a:lnTo>
                  <a:lnTo>
                    <a:pt x="13" y="136"/>
                  </a:lnTo>
                  <a:lnTo>
                    <a:pt x="12" y="136"/>
                  </a:lnTo>
                  <a:lnTo>
                    <a:pt x="12" y="135"/>
                  </a:lnTo>
                  <a:lnTo>
                    <a:pt x="12" y="136"/>
                  </a:lnTo>
                  <a:lnTo>
                    <a:pt x="11" y="135"/>
                  </a:lnTo>
                  <a:lnTo>
                    <a:pt x="11" y="134"/>
                  </a:lnTo>
                  <a:lnTo>
                    <a:pt x="10" y="134"/>
                  </a:lnTo>
                  <a:lnTo>
                    <a:pt x="11" y="134"/>
                  </a:lnTo>
                  <a:lnTo>
                    <a:pt x="11" y="132"/>
                  </a:lnTo>
                  <a:lnTo>
                    <a:pt x="12" y="132"/>
                  </a:lnTo>
                  <a:lnTo>
                    <a:pt x="11" y="132"/>
                  </a:lnTo>
                  <a:lnTo>
                    <a:pt x="11" y="130"/>
                  </a:lnTo>
                  <a:lnTo>
                    <a:pt x="12" y="130"/>
                  </a:lnTo>
                  <a:lnTo>
                    <a:pt x="12" y="129"/>
                  </a:lnTo>
                  <a:lnTo>
                    <a:pt x="12" y="128"/>
                  </a:lnTo>
                  <a:lnTo>
                    <a:pt x="13" y="128"/>
                  </a:lnTo>
                  <a:lnTo>
                    <a:pt x="13" y="127"/>
                  </a:lnTo>
                  <a:lnTo>
                    <a:pt x="13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5" y="123"/>
                  </a:lnTo>
                  <a:lnTo>
                    <a:pt x="16" y="123"/>
                  </a:lnTo>
                  <a:lnTo>
                    <a:pt x="16" y="122"/>
                  </a:lnTo>
                  <a:lnTo>
                    <a:pt x="17" y="122"/>
                  </a:lnTo>
                  <a:lnTo>
                    <a:pt x="17" y="121"/>
                  </a:lnTo>
                  <a:lnTo>
                    <a:pt x="17" y="120"/>
                  </a:lnTo>
                  <a:lnTo>
                    <a:pt x="18" y="120"/>
                  </a:lnTo>
                  <a:lnTo>
                    <a:pt x="18" y="119"/>
                  </a:lnTo>
                  <a:lnTo>
                    <a:pt x="19" y="119"/>
                  </a:lnTo>
                  <a:lnTo>
                    <a:pt x="19" y="118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6"/>
                  </a:lnTo>
                  <a:lnTo>
                    <a:pt x="18" y="115"/>
                  </a:lnTo>
                  <a:lnTo>
                    <a:pt x="18" y="114"/>
                  </a:lnTo>
                  <a:lnTo>
                    <a:pt x="18" y="113"/>
                  </a:lnTo>
                  <a:lnTo>
                    <a:pt x="18" y="112"/>
                  </a:lnTo>
                  <a:lnTo>
                    <a:pt x="19" y="111"/>
                  </a:lnTo>
                  <a:lnTo>
                    <a:pt x="19" y="110"/>
                  </a:lnTo>
                  <a:lnTo>
                    <a:pt x="20" y="110"/>
                  </a:lnTo>
                  <a:lnTo>
                    <a:pt x="20" y="109"/>
                  </a:lnTo>
                  <a:lnTo>
                    <a:pt x="21" y="109"/>
                  </a:lnTo>
                  <a:lnTo>
                    <a:pt x="21" y="108"/>
                  </a:lnTo>
                  <a:lnTo>
                    <a:pt x="22" y="107"/>
                  </a:lnTo>
                  <a:lnTo>
                    <a:pt x="21" y="107"/>
                  </a:lnTo>
                  <a:lnTo>
                    <a:pt x="22" y="106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22" y="104"/>
                  </a:lnTo>
                  <a:lnTo>
                    <a:pt x="21" y="104"/>
                  </a:lnTo>
                  <a:lnTo>
                    <a:pt x="20" y="104"/>
                  </a:lnTo>
                  <a:lnTo>
                    <a:pt x="21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8" y="104"/>
                  </a:lnTo>
                  <a:lnTo>
                    <a:pt x="18" y="102"/>
                  </a:lnTo>
                  <a:lnTo>
                    <a:pt x="19" y="102"/>
                  </a:lnTo>
                  <a:lnTo>
                    <a:pt x="18" y="102"/>
                  </a:lnTo>
                  <a:lnTo>
                    <a:pt x="18" y="101"/>
                  </a:lnTo>
                  <a:lnTo>
                    <a:pt x="18" y="100"/>
                  </a:lnTo>
                  <a:lnTo>
                    <a:pt x="18" y="99"/>
                  </a:lnTo>
                  <a:lnTo>
                    <a:pt x="18" y="98"/>
                  </a:lnTo>
                  <a:lnTo>
                    <a:pt x="18" y="99"/>
                  </a:lnTo>
                  <a:lnTo>
                    <a:pt x="18" y="98"/>
                  </a:lnTo>
                  <a:lnTo>
                    <a:pt x="18" y="97"/>
                  </a:lnTo>
                  <a:lnTo>
                    <a:pt x="18" y="96"/>
                  </a:lnTo>
                  <a:lnTo>
                    <a:pt x="18" y="95"/>
                  </a:lnTo>
                  <a:lnTo>
                    <a:pt x="18" y="94"/>
                  </a:lnTo>
                  <a:lnTo>
                    <a:pt x="18" y="93"/>
                  </a:lnTo>
                  <a:lnTo>
                    <a:pt x="18" y="92"/>
                  </a:lnTo>
                  <a:lnTo>
                    <a:pt x="17" y="92"/>
                  </a:lnTo>
                  <a:lnTo>
                    <a:pt x="17" y="91"/>
                  </a:lnTo>
                  <a:lnTo>
                    <a:pt x="16" y="91"/>
                  </a:lnTo>
                  <a:lnTo>
                    <a:pt x="16" y="90"/>
                  </a:lnTo>
                  <a:lnTo>
                    <a:pt x="17" y="90"/>
                  </a:lnTo>
                  <a:lnTo>
                    <a:pt x="16" y="89"/>
                  </a:lnTo>
                  <a:lnTo>
                    <a:pt x="16" y="88"/>
                  </a:lnTo>
                  <a:lnTo>
                    <a:pt x="17" y="88"/>
                  </a:lnTo>
                  <a:lnTo>
                    <a:pt x="17" y="87"/>
                  </a:lnTo>
                  <a:lnTo>
                    <a:pt x="16" y="87"/>
                  </a:lnTo>
                  <a:lnTo>
                    <a:pt x="16" y="86"/>
                  </a:lnTo>
                  <a:lnTo>
                    <a:pt x="17" y="86"/>
                  </a:lnTo>
                  <a:lnTo>
                    <a:pt x="17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7" y="83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8" y="78"/>
                  </a:lnTo>
                  <a:lnTo>
                    <a:pt x="19" y="78"/>
                  </a:lnTo>
                  <a:lnTo>
                    <a:pt x="18" y="78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20" y="76"/>
                  </a:lnTo>
                  <a:lnTo>
                    <a:pt x="21" y="76"/>
                  </a:lnTo>
                  <a:lnTo>
                    <a:pt x="19" y="66"/>
                  </a:lnTo>
                  <a:lnTo>
                    <a:pt x="18" y="59"/>
                  </a:lnTo>
                  <a:lnTo>
                    <a:pt x="20" y="53"/>
                  </a:lnTo>
                  <a:lnTo>
                    <a:pt x="21" y="51"/>
                  </a:lnTo>
                  <a:lnTo>
                    <a:pt x="22" y="47"/>
                  </a:lnTo>
                  <a:lnTo>
                    <a:pt x="29" y="21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6" y="17"/>
                  </a:lnTo>
                  <a:lnTo>
                    <a:pt x="47" y="17"/>
                  </a:lnTo>
                  <a:lnTo>
                    <a:pt x="47" y="18"/>
                  </a:lnTo>
                  <a:lnTo>
                    <a:pt x="48" y="18"/>
                  </a:lnTo>
                  <a:lnTo>
                    <a:pt x="49" y="18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52" y="17"/>
                  </a:lnTo>
                  <a:lnTo>
                    <a:pt x="52" y="16"/>
                  </a:lnTo>
                  <a:lnTo>
                    <a:pt x="53" y="16"/>
                  </a:lnTo>
                  <a:lnTo>
                    <a:pt x="53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5" y="14"/>
                  </a:lnTo>
                  <a:lnTo>
                    <a:pt x="55" y="13"/>
                  </a:lnTo>
                  <a:lnTo>
                    <a:pt x="56" y="13"/>
                  </a:lnTo>
                  <a:lnTo>
                    <a:pt x="56" y="12"/>
                  </a:lnTo>
                  <a:lnTo>
                    <a:pt x="58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59" y="9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1" y="7"/>
                  </a:lnTo>
                  <a:lnTo>
                    <a:pt x="62" y="7"/>
                  </a:lnTo>
                  <a:lnTo>
                    <a:pt x="63" y="7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6" y="7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68" y="5"/>
                  </a:lnTo>
                  <a:lnTo>
                    <a:pt x="66" y="5"/>
                  </a:lnTo>
                  <a:lnTo>
                    <a:pt x="66" y="4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6" y="1"/>
                  </a:lnTo>
                  <a:lnTo>
                    <a:pt x="68" y="1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4" y="1"/>
                  </a:lnTo>
                  <a:lnTo>
                    <a:pt x="75" y="1"/>
                  </a:lnTo>
                  <a:lnTo>
                    <a:pt x="75" y="2"/>
                  </a:lnTo>
                  <a:lnTo>
                    <a:pt x="76" y="2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1" y="4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3" y="5"/>
                  </a:lnTo>
                  <a:lnTo>
                    <a:pt x="84" y="5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5" y="7"/>
                  </a:lnTo>
                  <a:lnTo>
                    <a:pt x="86" y="7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9"/>
                  </a:lnTo>
                  <a:lnTo>
                    <a:pt x="88" y="10"/>
                  </a:lnTo>
                  <a:lnTo>
                    <a:pt x="89" y="10"/>
                  </a:lnTo>
                  <a:lnTo>
                    <a:pt x="90" y="10"/>
                  </a:lnTo>
                  <a:lnTo>
                    <a:pt x="91" y="10"/>
                  </a:lnTo>
                  <a:lnTo>
                    <a:pt x="91" y="11"/>
                  </a:lnTo>
                  <a:lnTo>
                    <a:pt x="92" y="11"/>
                  </a:lnTo>
                  <a:lnTo>
                    <a:pt x="92" y="12"/>
                  </a:lnTo>
                  <a:lnTo>
                    <a:pt x="93" y="12"/>
                  </a:lnTo>
                  <a:lnTo>
                    <a:pt x="93" y="13"/>
                  </a:lnTo>
                  <a:lnTo>
                    <a:pt x="93" y="14"/>
                  </a:lnTo>
                  <a:lnTo>
                    <a:pt x="93" y="15"/>
                  </a:lnTo>
                  <a:lnTo>
                    <a:pt x="94" y="15"/>
                  </a:lnTo>
                  <a:lnTo>
                    <a:pt x="94" y="16"/>
                  </a:lnTo>
                  <a:lnTo>
                    <a:pt x="95" y="18"/>
                  </a:lnTo>
                  <a:lnTo>
                    <a:pt x="95" y="19"/>
                  </a:lnTo>
                  <a:lnTo>
                    <a:pt x="95" y="20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6" y="26"/>
                  </a:lnTo>
                  <a:lnTo>
                    <a:pt x="98" y="26"/>
                  </a:lnTo>
                  <a:lnTo>
                    <a:pt x="98" y="27"/>
                  </a:lnTo>
                  <a:lnTo>
                    <a:pt x="98" y="28"/>
                  </a:lnTo>
                  <a:lnTo>
                    <a:pt x="98" y="29"/>
                  </a:lnTo>
                  <a:lnTo>
                    <a:pt x="98" y="31"/>
                  </a:lnTo>
                  <a:lnTo>
                    <a:pt x="99" y="32"/>
                  </a:lnTo>
                  <a:lnTo>
                    <a:pt x="99" y="33"/>
                  </a:lnTo>
                  <a:lnTo>
                    <a:pt x="99" y="34"/>
                  </a:lnTo>
                  <a:lnTo>
                    <a:pt x="100" y="35"/>
                  </a:lnTo>
                  <a:lnTo>
                    <a:pt x="100" y="36"/>
                  </a:lnTo>
                  <a:lnTo>
                    <a:pt x="100" y="37"/>
                  </a:lnTo>
                  <a:lnTo>
                    <a:pt x="101" y="38"/>
                  </a:lnTo>
                  <a:lnTo>
                    <a:pt x="101" y="39"/>
                  </a:lnTo>
                  <a:lnTo>
                    <a:pt x="101" y="40"/>
                  </a:lnTo>
                  <a:lnTo>
                    <a:pt x="102" y="41"/>
                  </a:lnTo>
                  <a:lnTo>
                    <a:pt x="102" y="42"/>
                  </a:lnTo>
                  <a:lnTo>
                    <a:pt x="102" y="43"/>
                  </a:lnTo>
                  <a:lnTo>
                    <a:pt x="103" y="44"/>
                  </a:lnTo>
                  <a:lnTo>
                    <a:pt x="103" y="45"/>
                  </a:lnTo>
                  <a:lnTo>
                    <a:pt x="103" y="46"/>
                  </a:lnTo>
                  <a:lnTo>
                    <a:pt x="104" y="46"/>
                  </a:lnTo>
                  <a:lnTo>
                    <a:pt x="104" y="47"/>
                  </a:lnTo>
                  <a:lnTo>
                    <a:pt x="104" y="48"/>
                  </a:lnTo>
                  <a:lnTo>
                    <a:pt x="104" y="49"/>
                  </a:lnTo>
                  <a:lnTo>
                    <a:pt x="105" y="49"/>
                  </a:lnTo>
                  <a:lnTo>
                    <a:pt x="105" y="51"/>
                  </a:lnTo>
                  <a:lnTo>
                    <a:pt x="106" y="51"/>
                  </a:lnTo>
                  <a:lnTo>
                    <a:pt x="106" y="53"/>
                  </a:lnTo>
                  <a:lnTo>
                    <a:pt x="106" y="55"/>
                  </a:lnTo>
                  <a:lnTo>
                    <a:pt x="106" y="56"/>
                  </a:lnTo>
                  <a:lnTo>
                    <a:pt x="108" y="57"/>
                  </a:lnTo>
                  <a:lnTo>
                    <a:pt x="108" y="58"/>
                  </a:lnTo>
                  <a:lnTo>
                    <a:pt x="108" y="59"/>
                  </a:lnTo>
                  <a:lnTo>
                    <a:pt x="108" y="60"/>
                  </a:lnTo>
                  <a:lnTo>
                    <a:pt x="108" y="61"/>
                  </a:lnTo>
                  <a:lnTo>
                    <a:pt x="108" y="62"/>
                  </a:lnTo>
                  <a:lnTo>
                    <a:pt x="109" y="63"/>
                  </a:lnTo>
                  <a:lnTo>
                    <a:pt x="109" y="64"/>
                  </a:lnTo>
                  <a:lnTo>
                    <a:pt x="109" y="65"/>
                  </a:lnTo>
                  <a:lnTo>
                    <a:pt x="110" y="65"/>
                  </a:lnTo>
                  <a:lnTo>
                    <a:pt x="110" y="66"/>
                  </a:lnTo>
                  <a:lnTo>
                    <a:pt x="110" y="67"/>
                  </a:lnTo>
                  <a:lnTo>
                    <a:pt x="110" y="68"/>
                  </a:lnTo>
                  <a:lnTo>
                    <a:pt x="111" y="69"/>
                  </a:lnTo>
                  <a:lnTo>
                    <a:pt x="112" y="74"/>
                  </a:lnTo>
                  <a:lnTo>
                    <a:pt x="113" y="74"/>
                  </a:lnTo>
                  <a:lnTo>
                    <a:pt x="114" y="74"/>
                  </a:lnTo>
                  <a:lnTo>
                    <a:pt x="114" y="76"/>
                  </a:lnTo>
                  <a:lnTo>
                    <a:pt x="113" y="76"/>
                  </a:lnTo>
                  <a:lnTo>
                    <a:pt x="113" y="78"/>
                  </a:lnTo>
                  <a:lnTo>
                    <a:pt x="114" y="78"/>
                  </a:lnTo>
                  <a:lnTo>
                    <a:pt x="114" y="79"/>
                  </a:lnTo>
                  <a:lnTo>
                    <a:pt x="115" y="79"/>
                  </a:lnTo>
                  <a:lnTo>
                    <a:pt x="116" y="79"/>
                  </a:lnTo>
                  <a:lnTo>
                    <a:pt x="115" y="80"/>
                  </a:lnTo>
                  <a:lnTo>
                    <a:pt x="114" y="81"/>
                  </a:lnTo>
                  <a:lnTo>
                    <a:pt x="114" y="82"/>
                  </a:lnTo>
                  <a:lnTo>
                    <a:pt x="115" y="82"/>
                  </a:lnTo>
                  <a:lnTo>
                    <a:pt x="115" y="83"/>
                  </a:lnTo>
                  <a:lnTo>
                    <a:pt x="115" y="84"/>
                  </a:lnTo>
                  <a:lnTo>
                    <a:pt x="116" y="84"/>
                  </a:lnTo>
                  <a:lnTo>
                    <a:pt x="116" y="85"/>
                  </a:lnTo>
                  <a:lnTo>
                    <a:pt x="115" y="86"/>
                  </a:lnTo>
                  <a:lnTo>
                    <a:pt x="116" y="87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19" y="88"/>
                  </a:lnTo>
                  <a:lnTo>
                    <a:pt x="119" y="87"/>
                  </a:lnTo>
                  <a:lnTo>
                    <a:pt x="118" y="87"/>
                  </a:lnTo>
                  <a:lnTo>
                    <a:pt x="119" y="87"/>
                  </a:lnTo>
                  <a:lnTo>
                    <a:pt x="120" y="87"/>
                  </a:lnTo>
                  <a:lnTo>
                    <a:pt x="120" y="88"/>
                  </a:lnTo>
                  <a:lnTo>
                    <a:pt x="121" y="88"/>
                  </a:lnTo>
                  <a:lnTo>
                    <a:pt x="121" y="89"/>
                  </a:lnTo>
                  <a:lnTo>
                    <a:pt x="122" y="89"/>
                  </a:lnTo>
                  <a:lnTo>
                    <a:pt x="122" y="90"/>
                  </a:lnTo>
                  <a:lnTo>
                    <a:pt x="123" y="90"/>
                  </a:lnTo>
                  <a:lnTo>
                    <a:pt x="123" y="89"/>
                  </a:lnTo>
                  <a:lnTo>
                    <a:pt x="124" y="89"/>
                  </a:lnTo>
                  <a:lnTo>
                    <a:pt x="125" y="90"/>
                  </a:lnTo>
                  <a:lnTo>
                    <a:pt x="126" y="90"/>
                  </a:lnTo>
                  <a:lnTo>
                    <a:pt x="128" y="90"/>
                  </a:lnTo>
                  <a:lnTo>
                    <a:pt x="129" y="90"/>
                  </a:lnTo>
                  <a:lnTo>
                    <a:pt x="129" y="89"/>
                  </a:lnTo>
                  <a:lnTo>
                    <a:pt x="129" y="88"/>
                  </a:lnTo>
                  <a:lnTo>
                    <a:pt x="130" y="88"/>
                  </a:lnTo>
                  <a:lnTo>
                    <a:pt x="131" y="88"/>
                  </a:lnTo>
                  <a:lnTo>
                    <a:pt x="132" y="89"/>
                  </a:lnTo>
                  <a:lnTo>
                    <a:pt x="132" y="90"/>
                  </a:lnTo>
                  <a:lnTo>
                    <a:pt x="133" y="90"/>
                  </a:lnTo>
                  <a:lnTo>
                    <a:pt x="133" y="91"/>
                  </a:lnTo>
                  <a:lnTo>
                    <a:pt x="132" y="91"/>
                  </a:lnTo>
                  <a:lnTo>
                    <a:pt x="133" y="93"/>
                  </a:lnTo>
                  <a:lnTo>
                    <a:pt x="134" y="93"/>
                  </a:lnTo>
                  <a:lnTo>
                    <a:pt x="133" y="93"/>
                  </a:lnTo>
                  <a:lnTo>
                    <a:pt x="133" y="94"/>
                  </a:lnTo>
                  <a:lnTo>
                    <a:pt x="133" y="93"/>
                  </a:lnTo>
                  <a:lnTo>
                    <a:pt x="132" y="93"/>
                  </a:lnTo>
                  <a:lnTo>
                    <a:pt x="132" y="94"/>
                  </a:lnTo>
                  <a:lnTo>
                    <a:pt x="131" y="94"/>
                  </a:lnTo>
                  <a:lnTo>
                    <a:pt x="132" y="94"/>
                  </a:lnTo>
                  <a:lnTo>
                    <a:pt x="131" y="94"/>
                  </a:lnTo>
                  <a:lnTo>
                    <a:pt x="131" y="95"/>
                  </a:lnTo>
                  <a:lnTo>
                    <a:pt x="130" y="95"/>
                  </a:lnTo>
                  <a:lnTo>
                    <a:pt x="131" y="96"/>
                  </a:lnTo>
                  <a:lnTo>
                    <a:pt x="132" y="96"/>
                  </a:lnTo>
                  <a:lnTo>
                    <a:pt x="132" y="97"/>
                  </a:lnTo>
                  <a:lnTo>
                    <a:pt x="132" y="98"/>
                  </a:lnTo>
                  <a:lnTo>
                    <a:pt x="133" y="98"/>
                  </a:lnTo>
                  <a:lnTo>
                    <a:pt x="133" y="99"/>
                  </a:lnTo>
                  <a:lnTo>
                    <a:pt x="134" y="99"/>
                  </a:lnTo>
                  <a:lnTo>
                    <a:pt x="135" y="99"/>
                  </a:lnTo>
                  <a:lnTo>
                    <a:pt x="135" y="100"/>
                  </a:lnTo>
                  <a:lnTo>
                    <a:pt x="136" y="100"/>
                  </a:lnTo>
                  <a:lnTo>
                    <a:pt x="136" y="101"/>
                  </a:lnTo>
                  <a:lnTo>
                    <a:pt x="136" y="102"/>
                  </a:lnTo>
                  <a:lnTo>
                    <a:pt x="136" y="104"/>
                  </a:lnTo>
                  <a:lnTo>
                    <a:pt x="136" y="106"/>
                  </a:lnTo>
                  <a:lnTo>
                    <a:pt x="135" y="106"/>
                  </a:lnTo>
                  <a:lnTo>
                    <a:pt x="136" y="106"/>
                  </a:lnTo>
                  <a:lnTo>
                    <a:pt x="136" y="107"/>
                  </a:lnTo>
                  <a:lnTo>
                    <a:pt x="136" y="108"/>
                  </a:lnTo>
                  <a:lnTo>
                    <a:pt x="138" y="108"/>
                  </a:lnTo>
                  <a:lnTo>
                    <a:pt x="138" y="109"/>
                  </a:lnTo>
                  <a:lnTo>
                    <a:pt x="138" y="110"/>
                  </a:lnTo>
                  <a:lnTo>
                    <a:pt x="139" y="110"/>
                  </a:lnTo>
                  <a:lnTo>
                    <a:pt x="139" y="111"/>
                  </a:lnTo>
                  <a:lnTo>
                    <a:pt x="140" y="111"/>
                  </a:lnTo>
                  <a:lnTo>
                    <a:pt x="140" y="112"/>
                  </a:lnTo>
                  <a:lnTo>
                    <a:pt x="141" y="112"/>
                  </a:lnTo>
                  <a:lnTo>
                    <a:pt x="142" y="112"/>
                  </a:lnTo>
                  <a:lnTo>
                    <a:pt x="142" y="113"/>
                  </a:lnTo>
                  <a:lnTo>
                    <a:pt x="143" y="113"/>
                  </a:lnTo>
                  <a:lnTo>
                    <a:pt x="144" y="113"/>
                  </a:lnTo>
                  <a:lnTo>
                    <a:pt x="144" y="112"/>
                  </a:lnTo>
                  <a:lnTo>
                    <a:pt x="144" y="111"/>
                  </a:lnTo>
                  <a:lnTo>
                    <a:pt x="145" y="111"/>
                  </a:lnTo>
                  <a:lnTo>
                    <a:pt x="144" y="111"/>
                  </a:lnTo>
                  <a:lnTo>
                    <a:pt x="144" y="110"/>
                  </a:lnTo>
                  <a:lnTo>
                    <a:pt x="144" y="109"/>
                  </a:lnTo>
                  <a:lnTo>
                    <a:pt x="144" y="108"/>
                  </a:lnTo>
                  <a:lnTo>
                    <a:pt x="145" y="108"/>
                  </a:lnTo>
                  <a:lnTo>
                    <a:pt x="146" y="109"/>
                  </a:lnTo>
                  <a:lnTo>
                    <a:pt x="147" y="109"/>
                  </a:lnTo>
                  <a:lnTo>
                    <a:pt x="147" y="108"/>
                  </a:lnTo>
                  <a:lnTo>
                    <a:pt x="147" y="109"/>
                  </a:lnTo>
                  <a:lnTo>
                    <a:pt x="148" y="108"/>
                  </a:lnTo>
                  <a:lnTo>
                    <a:pt x="149" y="108"/>
                  </a:lnTo>
                  <a:lnTo>
                    <a:pt x="150" y="109"/>
                  </a:lnTo>
                  <a:lnTo>
                    <a:pt x="151" y="110"/>
                  </a:lnTo>
                  <a:lnTo>
                    <a:pt x="152" y="111"/>
                  </a:lnTo>
                  <a:lnTo>
                    <a:pt x="153" y="113"/>
                  </a:lnTo>
                  <a:lnTo>
                    <a:pt x="158" y="118"/>
                  </a:lnTo>
                  <a:lnTo>
                    <a:pt x="158" y="119"/>
                  </a:lnTo>
                  <a:lnTo>
                    <a:pt x="159" y="120"/>
                  </a:lnTo>
                  <a:lnTo>
                    <a:pt x="161" y="120"/>
                  </a:lnTo>
                  <a:lnTo>
                    <a:pt x="161" y="121"/>
                  </a:lnTo>
                  <a:lnTo>
                    <a:pt x="161" y="122"/>
                  </a:lnTo>
                  <a:lnTo>
                    <a:pt x="161" y="123"/>
                  </a:lnTo>
                  <a:lnTo>
                    <a:pt x="162" y="124"/>
                  </a:lnTo>
                  <a:lnTo>
                    <a:pt x="162" y="125"/>
                  </a:lnTo>
                  <a:lnTo>
                    <a:pt x="163" y="125"/>
                  </a:lnTo>
                  <a:lnTo>
                    <a:pt x="163" y="126"/>
                  </a:lnTo>
                  <a:lnTo>
                    <a:pt x="162" y="126"/>
                  </a:lnTo>
                  <a:lnTo>
                    <a:pt x="162" y="128"/>
                  </a:lnTo>
                  <a:lnTo>
                    <a:pt x="161" y="129"/>
                  </a:lnTo>
                  <a:lnTo>
                    <a:pt x="160" y="130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8" y="134"/>
                  </a:lnTo>
                  <a:lnTo>
                    <a:pt x="158" y="136"/>
                  </a:lnTo>
                  <a:lnTo>
                    <a:pt x="157" y="136"/>
                  </a:lnTo>
                  <a:lnTo>
                    <a:pt x="157" y="137"/>
                  </a:lnTo>
                  <a:lnTo>
                    <a:pt x="156" y="137"/>
                  </a:lnTo>
                  <a:lnTo>
                    <a:pt x="157" y="137"/>
                  </a:lnTo>
                  <a:lnTo>
                    <a:pt x="157" y="138"/>
                  </a:lnTo>
                  <a:lnTo>
                    <a:pt x="156" y="138"/>
                  </a:lnTo>
                  <a:lnTo>
                    <a:pt x="156" y="139"/>
                  </a:lnTo>
                  <a:lnTo>
                    <a:pt x="155" y="139"/>
                  </a:lnTo>
                  <a:lnTo>
                    <a:pt x="155" y="140"/>
                  </a:lnTo>
                  <a:lnTo>
                    <a:pt x="156" y="141"/>
                  </a:lnTo>
                  <a:lnTo>
                    <a:pt x="155" y="141"/>
                  </a:lnTo>
                  <a:lnTo>
                    <a:pt x="154" y="142"/>
                  </a:lnTo>
                  <a:lnTo>
                    <a:pt x="152" y="144"/>
                  </a:lnTo>
                  <a:lnTo>
                    <a:pt x="152" y="145"/>
                  </a:lnTo>
                  <a:lnTo>
                    <a:pt x="150" y="145"/>
                  </a:lnTo>
                  <a:lnTo>
                    <a:pt x="148" y="146"/>
                  </a:lnTo>
                  <a:lnTo>
                    <a:pt x="148" y="147"/>
                  </a:lnTo>
                  <a:lnTo>
                    <a:pt x="147" y="147"/>
                  </a:lnTo>
                  <a:lnTo>
                    <a:pt x="146" y="147"/>
                  </a:lnTo>
                  <a:lnTo>
                    <a:pt x="147" y="150"/>
                  </a:lnTo>
                  <a:lnTo>
                    <a:pt x="147" y="151"/>
                  </a:lnTo>
                  <a:lnTo>
                    <a:pt x="148" y="151"/>
                  </a:lnTo>
                  <a:lnTo>
                    <a:pt x="147" y="151"/>
                  </a:lnTo>
                  <a:lnTo>
                    <a:pt x="147" y="152"/>
                  </a:lnTo>
                  <a:lnTo>
                    <a:pt x="146" y="153"/>
                  </a:lnTo>
                  <a:lnTo>
                    <a:pt x="146" y="154"/>
                  </a:lnTo>
                  <a:lnTo>
                    <a:pt x="146" y="155"/>
                  </a:lnTo>
                  <a:lnTo>
                    <a:pt x="145" y="155"/>
                  </a:lnTo>
                  <a:lnTo>
                    <a:pt x="145" y="154"/>
                  </a:lnTo>
                  <a:lnTo>
                    <a:pt x="142" y="155"/>
                  </a:lnTo>
                  <a:lnTo>
                    <a:pt x="142" y="154"/>
                  </a:lnTo>
                  <a:lnTo>
                    <a:pt x="140" y="155"/>
                  </a:lnTo>
                  <a:lnTo>
                    <a:pt x="140" y="156"/>
                  </a:lnTo>
                  <a:lnTo>
                    <a:pt x="139" y="156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6" y="157"/>
                  </a:lnTo>
                  <a:lnTo>
                    <a:pt x="136" y="158"/>
                  </a:lnTo>
                  <a:lnTo>
                    <a:pt x="136" y="160"/>
                  </a:lnTo>
                  <a:lnTo>
                    <a:pt x="135" y="160"/>
                  </a:lnTo>
                  <a:lnTo>
                    <a:pt x="135" y="162"/>
                  </a:lnTo>
                  <a:lnTo>
                    <a:pt x="136" y="162"/>
                  </a:lnTo>
                  <a:lnTo>
                    <a:pt x="135" y="162"/>
                  </a:lnTo>
                  <a:lnTo>
                    <a:pt x="134" y="162"/>
                  </a:lnTo>
                  <a:lnTo>
                    <a:pt x="132" y="164"/>
                  </a:lnTo>
                  <a:lnTo>
                    <a:pt x="132" y="162"/>
                  </a:lnTo>
                  <a:lnTo>
                    <a:pt x="131" y="164"/>
                  </a:lnTo>
                  <a:lnTo>
                    <a:pt x="131" y="165"/>
                  </a:lnTo>
                  <a:lnTo>
                    <a:pt x="130" y="166"/>
                  </a:lnTo>
                  <a:lnTo>
                    <a:pt x="131" y="166"/>
                  </a:lnTo>
                  <a:lnTo>
                    <a:pt x="130" y="167"/>
                  </a:lnTo>
                  <a:lnTo>
                    <a:pt x="130" y="166"/>
                  </a:lnTo>
                  <a:lnTo>
                    <a:pt x="129" y="166"/>
                  </a:lnTo>
                  <a:lnTo>
                    <a:pt x="128" y="166"/>
                  </a:lnTo>
                  <a:lnTo>
                    <a:pt x="128" y="165"/>
                  </a:lnTo>
                  <a:lnTo>
                    <a:pt x="126" y="165"/>
                  </a:lnTo>
                  <a:lnTo>
                    <a:pt x="125" y="166"/>
                  </a:lnTo>
                  <a:lnTo>
                    <a:pt x="125" y="167"/>
                  </a:lnTo>
                  <a:lnTo>
                    <a:pt x="126" y="168"/>
                  </a:lnTo>
                  <a:lnTo>
                    <a:pt x="126" y="169"/>
                  </a:lnTo>
                  <a:lnTo>
                    <a:pt x="126" y="170"/>
                  </a:lnTo>
                  <a:lnTo>
                    <a:pt x="126" y="171"/>
                  </a:lnTo>
                  <a:lnTo>
                    <a:pt x="125" y="171"/>
                  </a:lnTo>
                  <a:lnTo>
                    <a:pt x="126" y="173"/>
                  </a:lnTo>
                  <a:lnTo>
                    <a:pt x="125" y="174"/>
                  </a:lnTo>
                  <a:lnTo>
                    <a:pt x="125" y="175"/>
                  </a:lnTo>
                  <a:lnTo>
                    <a:pt x="124" y="175"/>
                  </a:lnTo>
                  <a:lnTo>
                    <a:pt x="123" y="176"/>
                  </a:lnTo>
                  <a:lnTo>
                    <a:pt x="122" y="176"/>
                  </a:lnTo>
                  <a:lnTo>
                    <a:pt x="122" y="177"/>
                  </a:lnTo>
                  <a:lnTo>
                    <a:pt x="123" y="178"/>
                  </a:lnTo>
                  <a:lnTo>
                    <a:pt x="123" y="179"/>
                  </a:lnTo>
                  <a:lnTo>
                    <a:pt x="122" y="179"/>
                  </a:lnTo>
                  <a:lnTo>
                    <a:pt x="122" y="180"/>
                  </a:lnTo>
                  <a:lnTo>
                    <a:pt x="122" y="181"/>
                  </a:lnTo>
                  <a:lnTo>
                    <a:pt x="123" y="183"/>
                  </a:lnTo>
                  <a:lnTo>
                    <a:pt x="124" y="183"/>
                  </a:lnTo>
                  <a:lnTo>
                    <a:pt x="124" y="184"/>
                  </a:lnTo>
                  <a:lnTo>
                    <a:pt x="123" y="184"/>
                  </a:lnTo>
                  <a:lnTo>
                    <a:pt x="123" y="185"/>
                  </a:lnTo>
                  <a:lnTo>
                    <a:pt x="122" y="184"/>
                  </a:lnTo>
                  <a:lnTo>
                    <a:pt x="121" y="184"/>
                  </a:lnTo>
                  <a:lnTo>
                    <a:pt x="121" y="185"/>
                  </a:lnTo>
                  <a:lnTo>
                    <a:pt x="118" y="186"/>
                  </a:lnTo>
                  <a:lnTo>
                    <a:pt x="118" y="187"/>
                  </a:lnTo>
                  <a:lnTo>
                    <a:pt x="118" y="186"/>
                  </a:lnTo>
                  <a:lnTo>
                    <a:pt x="116" y="186"/>
                  </a:lnTo>
                  <a:lnTo>
                    <a:pt x="116" y="185"/>
                  </a:lnTo>
                  <a:lnTo>
                    <a:pt x="114" y="185"/>
                  </a:lnTo>
                  <a:lnTo>
                    <a:pt x="113" y="185"/>
                  </a:lnTo>
                  <a:lnTo>
                    <a:pt x="113" y="186"/>
                  </a:lnTo>
                  <a:lnTo>
                    <a:pt x="113" y="187"/>
                  </a:lnTo>
                  <a:lnTo>
                    <a:pt x="112" y="187"/>
                  </a:lnTo>
                  <a:lnTo>
                    <a:pt x="111" y="187"/>
                  </a:lnTo>
                  <a:lnTo>
                    <a:pt x="110" y="186"/>
                  </a:lnTo>
                  <a:lnTo>
                    <a:pt x="110" y="187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8" y="185"/>
                  </a:lnTo>
                  <a:lnTo>
                    <a:pt x="108" y="184"/>
                  </a:lnTo>
                  <a:lnTo>
                    <a:pt x="108" y="183"/>
                  </a:lnTo>
                  <a:lnTo>
                    <a:pt x="106" y="182"/>
                  </a:lnTo>
                  <a:lnTo>
                    <a:pt x="108" y="182"/>
                  </a:lnTo>
                  <a:lnTo>
                    <a:pt x="108" y="181"/>
                  </a:lnTo>
                  <a:lnTo>
                    <a:pt x="108" y="180"/>
                  </a:lnTo>
                  <a:lnTo>
                    <a:pt x="108" y="179"/>
                  </a:lnTo>
                  <a:lnTo>
                    <a:pt x="106" y="179"/>
                  </a:lnTo>
                  <a:lnTo>
                    <a:pt x="106" y="178"/>
                  </a:lnTo>
                  <a:lnTo>
                    <a:pt x="105" y="178"/>
                  </a:lnTo>
                  <a:lnTo>
                    <a:pt x="103" y="178"/>
                  </a:lnTo>
                  <a:lnTo>
                    <a:pt x="102" y="178"/>
                  </a:lnTo>
                  <a:lnTo>
                    <a:pt x="100" y="179"/>
                  </a:lnTo>
                  <a:lnTo>
                    <a:pt x="99" y="180"/>
                  </a:lnTo>
                  <a:lnTo>
                    <a:pt x="99" y="181"/>
                  </a:lnTo>
                  <a:lnTo>
                    <a:pt x="99" y="182"/>
                  </a:lnTo>
                  <a:lnTo>
                    <a:pt x="99" y="183"/>
                  </a:lnTo>
                  <a:lnTo>
                    <a:pt x="99" y="184"/>
                  </a:lnTo>
                  <a:lnTo>
                    <a:pt x="98" y="185"/>
                  </a:lnTo>
                  <a:lnTo>
                    <a:pt x="98" y="184"/>
                  </a:lnTo>
                  <a:lnTo>
                    <a:pt x="98" y="183"/>
                  </a:lnTo>
                  <a:lnTo>
                    <a:pt x="98" y="182"/>
                  </a:lnTo>
                  <a:lnTo>
                    <a:pt x="96" y="181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6" y="183"/>
                  </a:lnTo>
                  <a:lnTo>
                    <a:pt x="96" y="184"/>
                  </a:lnTo>
                  <a:lnTo>
                    <a:pt x="95" y="185"/>
                  </a:lnTo>
                  <a:lnTo>
                    <a:pt x="95" y="186"/>
                  </a:lnTo>
                  <a:lnTo>
                    <a:pt x="95" y="187"/>
                  </a:lnTo>
                  <a:lnTo>
                    <a:pt x="95" y="188"/>
                  </a:lnTo>
                  <a:lnTo>
                    <a:pt x="96" y="188"/>
                  </a:lnTo>
                  <a:lnTo>
                    <a:pt x="96" y="190"/>
                  </a:lnTo>
                  <a:lnTo>
                    <a:pt x="95" y="190"/>
                  </a:lnTo>
                  <a:lnTo>
                    <a:pt x="96" y="190"/>
                  </a:lnTo>
                  <a:lnTo>
                    <a:pt x="95" y="190"/>
                  </a:lnTo>
                  <a:lnTo>
                    <a:pt x="95" y="188"/>
                  </a:lnTo>
                  <a:lnTo>
                    <a:pt x="95" y="190"/>
                  </a:lnTo>
                  <a:lnTo>
                    <a:pt x="95" y="192"/>
                  </a:lnTo>
                  <a:lnTo>
                    <a:pt x="96" y="192"/>
                  </a:lnTo>
                  <a:lnTo>
                    <a:pt x="95" y="192"/>
                  </a:lnTo>
                  <a:lnTo>
                    <a:pt x="95" y="193"/>
                  </a:lnTo>
                  <a:lnTo>
                    <a:pt x="95" y="194"/>
                  </a:lnTo>
                  <a:lnTo>
                    <a:pt x="95" y="195"/>
                  </a:lnTo>
                  <a:lnTo>
                    <a:pt x="96" y="194"/>
                  </a:lnTo>
                  <a:lnTo>
                    <a:pt x="96" y="193"/>
                  </a:lnTo>
                  <a:lnTo>
                    <a:pt x="98" y="193"/>
                  </a:lnTo>
                  <a:lnTo>
                    <a:pt x="98" y="194"/>
                  </a:lnTo>
                  <a:lnTo>
                    <a:pt x="98" y="195"/>
                  </a:lnTo>
                  <a:lnTo>
                    <a:pt x="96" y="195"/>
                  </a:lnTo>
                  <a:lnTo>
                    <a:pt x="96" y="196"/>
                  </a:lnTo>
                  <a:lnTo>
                    <a:pt x="96" y="197"/>
                  </a:lnTo>
                  <a:lnTo>
                    <a:pt x="96" y="196"/>
                  </a:lnTo>
                  <a:lnTo>
                    <a:pt x="96" y="197"/>
                  </a:lnTo>
                  <a:lnTo>
                    <a:pt x="96" y="198"/>
                  </a:lnTo>
                  <a:lnTo>
                    <a:pt x="95" y="199"/>
                  </a:lnTo>
                  <a:lnTo>
                    <a:pt x="96" y="199"/>
                  </a:lnTo>
                  <a:lnTo>
                    <a:pt x="96" y="200"/>
                  </a:lnTo>
                  <a:lnTo>
                    <a:pt x="96" y="201"/>
                  </a:lnTo>
                  <a:lnTo>
                    <a:pt x="95" y="201"/>
                  </a:lnTo>
                  <a:lnTo>
                    <a:pt x="94" y="201"/>
                  </a:lnTo>
                  <a:lnTo>
                    <a:pt x="94" y="202"/>
                  </a:lnTo>
                  <a:lnTo>
                    <a:pt x="94" y="203"/>
                  </a:lnTo>
                  <a:lnTo>
                    <a:pt x="94" y="204"/>
                  </a:lnTo>
                  <a:lnTo>
                    <a:pt x="93" y="204"/>
                  </a:lnTo>
                  <a:lnTo>
                    <a:pt x="93" y="205"/>
                  </a:lnTo>
                  <a:lnTo>
                    <a:pt x="92" y="205"/>
                  </a:lnTo>
                  <a:lnTo>
                    <a:pt x="92" y="206"/>
                  </a:lnTo>
                  <a:lnTo>
                    <a:pt x="91" y="206"/>
                  </a:lnTo>
                  <a:lnTo>
                    <a:pt x="90" y="207"/>
                  </a:lnTo>
                  <a:lnTo>
                    <a:pt x="89" y="207"/>
                  </a:lnTo>
                  <a:lnTo>
                    <a:pt x="88" y="207"/>
                  </a:lnTo>
                  <a:lnTo>
                    <a:pt x="86" y="207"/>
                  </a:lnTo>
                  <a:lnTo>
                    <a:pt x="86" y="208"/>
                  </a:lnTo>
                  <a:lnTo>
                    <a:pt x="85" y="209"/>
                  </a:lnTo>
                  <a:lnTo>
                    <a:pt x="85" y="210"/>
                  </a:lnTo>
                  <a:lnTo>
                    <a:pt x="84" y="210"/>
                  </a:lnTo>
                  <a:lnTo>
                    <a:pt x="84" y="211"/>
                  </a:lnTo>
                  <a:lnTo>
                    <a:pt x="84" y="212"/>
                  </a:lnTo>
                  <a:lnTo>
                    <a:pt x="84" y="213"/>
                  </a:lnTo>
                  <a:lnTo>
                    <a:pt x="84" y="214"/>
                  </a:lnTo>
                  <a:lnTo>
                    <a:pt x="83" y="214"/>
                  </a:lnTo>
                  <a:lnTo>
                    <a:pt x="83" y="213"/>
                  </a:lnTo>
                  <a:lnTo>
                    <a:pt x="83" y="212"/>
                  </a:lnTo>
                  <a:lnTo>
                    <a:pt x="82" y="212"/>
                  </a:lnTo>
                  <a:lnTo>
                    <a:pt x="81" y="212"/>
                  </a:lnTo>
                  <a:lnTo>
                    <a:pt x="81" y="213"/>
                  </a:lnTo>
                  <a:lnTo>
                    <a:pt x="82" y="213"/>
                  </a:lnTo>
                  <a:lnTo>
                    <a:pt x="82" y="214"/>
                  </a:lnTo>
                  <a:lnTo>
                    <a:pt x="82" y="215"/>
                  </a:lnTo>
                  <a:lnTo>
                    <a:pt x="82" y="214"/>
                  </a:lnTo>
                  <a:lnTo>
                    <a:pt x="81" y="214"/>
                  </a:lnTo>
                  <a:lnTo>
                    <a:pt x="81" y="215"/>
                  </a:lnTo>
                  <a:lnTo>
                    <a:pt x="81" y="216"/>
                  </a:lnTo>
                  <a:lnTo>
                    <a:pt x="80" y="216"/>
                  </a:lnTo>
                  <a:lnTo>
                    <a:pt x="79" y="216"/>
                  </a:lnTo>
                  <a:lnTo>
                    <a:pt x="79" y="215"/>
                  </a:lnTo>
                  <a:lnTo>
                    <a:pt x="78" y="215"/>
                  </a:lnTo>
                  <a:lnTo>
                    <a:pt x="78" y="216"/>
                  </a:lnTo>
                  <a:lnTo>
                    <a:pt x="78" y="218"/>
                  </a:lnTo>
                  <a:lnTo>
                    <a:pt x="79" y="218"/>
                  </a:lnTo>
                  <a:lnTo>
                    <a:pt x="78" y="218"/>
                  </a:lnTo>
                  <a:lnTo>
                    <a:pt x="79" y="218"/>
                  </a:lnTo>
                  <a:lnTo>
                    <a:pt x="78" y="218"/>
                  </a:lnTo>
                  <a:lnTo>
                    <a:pt x="76" y="218"/>
                  </a:lnTo>
                  <a:lnTo>
                    <a:pt x="76" y="220"/>
                  </a:lnTo>
                  <a:lnTo>
                    <a:pt x="76" y="222"/>
                  </a:lnTo>
                  <a:lnTo>
                    <a:pt x="75" y="222"/>
                  </a:lnTo>
                  <a:lnTo>
                    <a:pt x="75" y="223"/>
                  </a:lnTo>
                  <a:lnTo>
                    <a:pt x="74" y="223"/>
                  </a:lnTo>
                  <a:lnTo>
                    <a:pt x="73" y="224"/>
                  </a:lnTo>
                  <a:lnTo>
                    <a:pt x="73" y="225"/>
                  </a:lnTo>
                  <a:lnTo>
                    <a:pt x="72" y="225"/>
                  </a:lnTo>
                  <a:lnTo>
                    <a:pt x="73" y="225"/>
                  </a:lnTo>
                  <a:lnTo>
                    <a:pt x="72" y="225"/>
                  </a:lnTo>
                  <a:lnTo>
                    <a:pt x="73" y="225"/>
                  </a:lnTo>
                  <a:lnTo>
                    <a:pt x="72" y="224"/>
                  </a:lnTo>
                  <a:lnTo>
                    <a:pt x="71" y="224"/>
                  </a:lnTo>
                  <a:lnTo>
                    <a:pt x="71" y="223"/>
                  </a:lnTo>
                  <a:lnTo>
                    <a:pt x="71" y="222"/>
                  </a:lnTo>
                  <a:lnTo>
                    <a:pt x="70" y="222"/>
                  </a:lnTo>
                  <a:lnTo>
                    <a:pt x="69" y="222"/>
                  </a:lnTo>
                  <a:lnTo>
                    <a:pt x="68" y="222"/>
                  </a:lnTo>
                  <a:lnTo>
                    <a:pt x="68" y="223"/>
                  </a:lnTo>
                  <a:lnTo>
                    <a:pt x="68" y="224"/>
                  </a:lnTo>
                  <a:lnTo>
                    <a:pt x="66" y="224"/>
                  </a:lnTo>
                  <a:lnTo>
                    <a:pt x="66" y="225"/>
                  </a:lnTo>
                  <a:lnTo>
                    <a:pt x="66" y="226"/>
                  </a:lnTo>
                  <a:lnTo>
                    <a:pt x="66" y="227"/>
                  </a:lnTo>
                  <a:lnTo>
                    <a:pt x="64" y="229"/>
                  </a:lnTo>
                  <a:lnTo>
                    <a:pt x="64" y="230"/>
                  </a:lnTo>
                  <a:lnTo>
                    <a:pt x="61" y="231"/>
                  </a:lnTo>
                  <a:lnTo>
                    <a:pt x="61" y="232"/>
                  </a:lnTo>
                  <a:lnTo>
                    <a:pt x="61" y="233"/>
                  </a:lnTo>
                  <a:lnTo>
                    <a:pt x="61" y="234"/>
                  </a:lnTo>
                  <a:lnTo>
                    <a:pt x="60" y="235"/>
                  </a:lnTo>
                  <a:lnTo>
                    <a:pt x="60" y="236"/>
                  </a:lnTo>
                  <a:lnTo>
                    <a:pt x="60" y="237"/>
                  </a:lnTo>
                  <a:lnTo>
                    <a:pt x="61" y="237"/>
                  </a:lnTo>
                  <a:lnTo>
                    <a:pt x="61" y="236"/>
                  </a:lnTo>
                  <a:lnTo>
                    <a:pt x="61" y="237"/>
                  </a:lnTo>
                  <a:lnTo>
                    <a:pt x="61" y="238"/>
                  </a:lnTo>
                  <a:lnTo>
                    <a:pt x="62" y="238"/>
                  </a:lnTo>
                  <a:lnTo>
                    <a:pt x="61" y="238"/>
                  </a:lnTo>
                  <a:lnTo>
                    <a:pt x="61" y="239"/>
                  </a:lnTo>
                  <a:lnTo>
                    <a:pt x="61" y="238"/>
                  </a:lnTo>
                  <a:lnTo>
                    <a:pt x="60" y="238"/>
                  </a:lnTo>
                  <a:lnTo>
                    <a:pt x="60" y="239"/>
                  </a:lnTo>
                  <a:lnTo>
                    <a:pt x="59" y="239"/>
                  </a:lnTo>
                  <a:lnTo>
                    <a:pt x="58" y="239"/>
                  </a:lnTo>
                  <a:lnTo>
                    <a:pt x="58" y="240"/>
                  </a:lnTo>
                  <a:lnTo>
                    <a:pt x="58" y="241"/>
                  </a:lnTo>
                  <a:lnTo>
                    <a:pt x="58" y="242"/>
                  </a:lnTo>
                  <a:lnTo>
                    <a:pt x="58" y="241"/>
                  </a:lnTo>
                  <a:lnTo>
                    <a:pt x="58" y="242"/>
                  </a:lnTo>
                  <a:lnTo>
                    <a:pt x="58" y="241"/>
                  </a:lnTo>
                  <a:lnTo>
                    <a:pt x="56" y="241"/>
                  </a:lnTo>
                  <a:lnTo>
                    <a:pt x="56" y="242"/>
                  </a:lnTo>
                  <a:lnTo>
                    <a:pt x="56" y="243"/>
                  </a:lnTo>
                  <a:lnTo>
                    <a:pt x="56" y="244"/>
                  </a:lnTo>
                  <a:lnTo>
                    <a:pt x="56" y="245"/>
                  </a:lnTo>
                  <a:lnTo>
                    <a:pt x="56" y="246"/>
                  </a:lnTo>
                  <a:lnTo>
                    <a:pt x="58" y="246"/>
                  </a:lnTo>
                  <a:lnTo>
                    <a:pt x="58" y="248"/>
                  </a:lnTo>
                  <a:lnTo>
                    <a:pt x="56" y="248"/>
                  </a:lnTo>
                  <a:lnTo>
                    <a:pt x="56" y="250"/>
                  </a:lnTo>
                  <a:lnTo>
                    <a:pt x="56" y="251"/>
                  </a:lnTo>
                  <a:lnTo>
                    <a:pt x="56" y="252"/>
                  </a:lnTo>
                  <a:lnTo>
                    <a:pt x="56" y="253"/>
                  </a:lnTo>
                  <a:lnTo>
                    <a:pt x="55" y="253"/>
                  </a:lnTo>
                  <a:lnTo>
                    <a:pt x="54" y="253"/>
                  </a:lnTo>
                  <a:lnTo>
                    <a:pt x="54" y="254"/>
                  </a:lnTo>
                  <a:lnTo>
                    <a:pt x="53" y="254"/>
                  </a:lnTo>
                  <a:lnTo>
                    <a:pt x="52" y="254"/>
                  </a:lnTo>
                  <a:lnTo>
                    <a:pt x="52" y="255"/>
                  </a:lnTo>
                  <a:lnTo>
                    <a:pt x="52" y="256"/>
                  </a:lnTo>
                  <a:lnTo>
                    <a:pt x="51" y="257"/>
                  </a:lnTo>
                  <a:lnTo>
                    <a:pt x="52" y="257"/>
                  </a:lnTo>
                  <a:lnTo>
                    <a:pt x="52" y="258"/>
                  </a:lnTo>
                  <a:lnTo>
                    <a:pt x="51" y="258"/>
                  </a:lnTo>
                  <a:lnTo>
                    <a:pt x="51" y="259"/>
                  </a:lnTo>
                  <a:lnTo>
                    <a:pt x="51" y="260"/>
                  </a:lnTo>
                  <a:lnTo>
                    <a:pt x="51" y="261"/>
                  </a:lnTo>
                  <a:lnTo>
                    <a:pt x="52" y="261"/>
                  </a:lnTo>
                  <a:lnTo>
                    <a:pt x="52" y="262"/>
                  </a:lnTo>
                  <a:lnTo>
                    <a:pt x="53" y="262"/>
                  </a:lnTo>
                  <a:lnTo>
                    <a:pt x="52" y="263"/>
                  </a:lnTo>
                  <a:lnTo>
                    <a:pt x="52" y="264"/>
                  </a:lnTo>
                  <a:lnTo>
                    <a:pt x="52" y="265"/>
                  </a:lnTo>
                  <a:lnTo>
                    <a:pt x="53" y="265"/>
                  </a:lnTo>
                  <a:lnTo>
                    <a:pt x="52" y="266"/>
                  </a:lnTo>
                  <a:lnTo>
                    <a:pt x="52" y="267"/>
                  </a:lnTo>
                  <a:lnTo>
                    <a:pt x="52" y="268"/>
                  </a:lnTo>
                  <a:lnTo>
                    <a:pt x="52" y="269"/>
                  </a:lnTo>
                  <a:lnTo>
                    <a:pt x="51" y="269"/>
                  </a:lnTo>
                  <a:lnTo>
                    <a:pt x="51" y="270"/>
                  </a:lnTo>
                  <a:lnTo>
                    <a:pt x="51" y="271"/>
                  </a:lnTo>
                  <a:lnTo>
                    <a:pt x="51" y="272"/>
                  </a:lnTo>
                  <a:lnTo>
                    <a:pt x="50" y="272"/>
                  </a:lnTo>
                  <a:lnTo>
                    <a:pt x="50" y="273"/>
                  </a:lnTo>
                  <a:lnTo>
                    <a:pt x="49" y="272"/>
                  </a:lnTo>
                  <a:lnTo>
                    <a:pt x="48" y="272"/>
                  </a:lnTo>
                  <a:lnTo>
                    <a:pt x="47" y="272"/>
                  </a:lnTo>
                  <a:lnTo>
                    <a:pt x="45" y="271"/>
                  </a:lnTo>
                  <a:lnTo>
                    <a:pt x="44" y="270"/>
                  </a:lnTo>
                  <a:lnTo>
                    <a:pt x="44" y="269"/>
                  </a:lnTo>
                  <a:lnTo>
                    <a:pt x="44" y="268"/>
                  </a:lnTo>
                  <a:lnTo>
                    <a:pt x="44" y="267"/>
                  </a:lnTo>
                  <a:lnTo>
                    <a:pt x="43" y="267"/>
                  </a:lnTo>
                  <a:lnTo>
                    <a:pt x="44" y="267"/>
                  </a:lnTo>
                  <a:lnTo>
                    <a:pt x="44" y="266"/>
                  </a:lnTo>
                  <a:lnTo>
                    <a:pt x="43" y="266"/>
                  </a:lnTo>
                  <a:lnTo>
                    <a:pt x="43" y="265"/>
                  </a:lnTo>
                  <a:lnTo>
                    <a:pt x="44" y="265"/>
                  </a:lnTo>
                  <a:lnTo>
                    <a:pt x="43" y="264"/>
                  </a:lnTo>
                  <a:lnTo>
                    <a:pt x="42" y="264"/>
                  </a:lnTo>
                  <a:lnTo>
                    <a:pt x="42" y="263"/>
                  </a:lnTo>
                  <a:lnTo>
                    <a:pt x="41" y="263"/>
                  </a:lnTo>
                  <a:lnTo>
                    <a:pt x="40" y="263"/>
                  </a:lnTo>
                  <a:lnTo>
                    <a:pt x="39" y="262"/>
                  </a:lnTo>
                  <a:lnTo>
                    <a:pt x="38" y="262"/>
                  </a:lnTo>
                  <a:lnTo>
                    <a:pt x="38" y="261"/>
                  </a:lnTo>
                  <a:lnTo>
                    <a:pt x="39" y="261"/>
                  </a:lnTo>
                  <a:lnTo>
                    <a:pt x="38" y="261"/>
                  </a:lnTo>
                  <a:lnTo>
                    <a:pt x="38" y="260"/>
                  </a:lnTo>
                  <a:lnTo>
                    <a:pt x="37" y="260"/>
                  </a:lnTo>
                  <a:lnTo>
                    <a:pt x="36" y="260"/>
                  </a:lnTo>
                  <a:lnTo>
                    <a:pt x="36" y="259"/>
                  </a:lnTo>
                  <a:lnTo>
                    <a:pt x="35" y="259"/>
                  </a:lnTo>
                  <a:lnTo>
                    <a:pt x="35" y="258"/>
                  </a:lnTo>
                  <a:lnTo>
                    <a:pt x="34" y="258"/>
                  </a:lnTo>
                  <a:lnTo>
                    <a:pt x="34" y="257"/>
                  </a:lnTo>
                  <a:lnTo>
                    <a:pt x="34" y="256"/>
                  </a:lnTo>
                  <a:lnTo>
                    <a:pt x="34" y="255"/>
                  </a:lnTo>
                  <a:lnTo>
                    <a:pt x="34" y="254"/>
                  </a:lnTo>
                  <a:lnTo>
                    <a:pt x="34" y="253"/>
                  </a:lnTo>
                  <a:lnTo>
                    <a:pt x="34" y="252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3" y="248"/>
                  </a:lnTo>
                  <a:lnTo>
                    <a:pt x="32" y="248"/>
                  </a:lnTo>
                  <a:lnTo>
                    <a:pt x="32" y="246"/>
                  </a:lnTo>
                  <a:lnTo>
                    <a:pt x="31" y="244"/>
                  </a:lnTo>
                  <a:lnTo>
                    <a:pt x="29" y="240"/>
                  </a:lnTo>
                  <a:lnTo>
                    <a:pt x="29" y="239"/>
                  </a:lnTo>
                  <a:lnTo>
                    <a:pt x="28" y="235"/>
                  </a:lnTo>
                  <a:lnTo>
                    <a:pt x="28" y="233"/>
                  </a:lnTo>
                  <a:lnTo>
                    <a:pt x="27" y="232"/>
                  </a:lnTo>
                  <a:lnTo>
                    <a:pt x="26" y="229"/>
                  </a:lnTo>
                  <a:lnTo>
                    <a:pt x="26" y="227"/>
                  </a:lnTo>
                  <a:lnTo>
                    <a:pt x="25" y="224"/>
                  </a:lnTo>
                  <a:lnTo>
                    <a:pt x="24" y="223"/>
                  </a:lnTo>
                  <a:lnTo>
                    <a:pt x="24" y="222"/>
                  </a:lnTo>
                  <a:lnTo>
                    <a:pt x="23" y="220"/>
                  </a:lnTo>
                  <a:lnTo>
                    <a:pt x="19" y="209"/>
                  </a:lnTo>
                  <a:lnTo>
                    <a:pt x="19" y="208"/>
                  </a:lnTo>
                  <a:lnTo>
                    <a:pt x="19" y="207"/>
                  </a:lnTo>
                  <a:lnTo>
                    <a:pt x="18" y="206"/>
                  </a:lnTo>
                  <a:lnTo>
                    <a:pt x="18" y="204"/>
                  </a:lnTo>
                  <a:lnTo>
                    <a:pt x="18" y="202"/>
                  </a:lnTo>
                  <a:lnTo>
                    <a:pt x="18" y="201"/>
                  </a:lnTo>
                  <a:lnTo>
                    <a:pt x="17" y="201"/>
                  </a:lnTo>
                  <a:lnTo>
                    <a:pt x="17" y="200"/>
                  </a:lnTo>
                  <a:lnTo>
                    <a:pt x="17" y="199"/>
                  </a:lnTo>
                  <a:lnTo>
                    <a:pt x="17" y="198"/>
                  </a:lnTo>
                  <a:lnTo>
                    <a:pt x="16" y="198"/>
                  </a:lnTo>
                  <a:lnTo>
                    <a:pt x="16" y="197"/>
                  </a:lnTo>
                  <a:lnTo>
                    <a:pt x="16" y="196"/>
                  </a:lnTo>
                  <a:lnTo>
                    <a:pt x="16" y="195"/>
                  </a:lnTo>
                  <a:lnTo>
                    <a:pt x="15" y="195"/>
                  </a:lnTo>
                  <a:lnTo>
                    <a:pt x="15" y="194"/>
                  </a:lnTo>
                  <a:lnTo>
                    <a:pt x="15" y="192"/>
                  </a:lnTo>
                  <a:lnTo>
                    <a:pt x="14" y="192"/>
                  </a:lnTo>
                  <a:lnTo>
                    <a:pt x="14" y="190"/>
                  </a:lnTo>
                  <a:lnTo>
                    <a:pt x="13" y="188"/>
                  </a:lnTo>
                  <a:lnTo>
                    <a:pt x="12" y="187"/>
                  </a:lnTo>
                  <a:lnTo>
                    <a:pt x="12" y="184"/>
                  </a:lnTo>
                  <a:lnTo>
                    <a:pt x="11" y="184"/>
                  </a:lnTo>
                  <a:lnTo>
                    <a:pt x="11" y="183"/>
                  </a:lnTo>
                  <a:lnTo>
                    <a:pt x="11" y="182"/>
                  </a:lnTo>
                  <a:lnTo>
                    <a:pt x="11" y="181"/>
                  </a:lnTo>
                  <a:lnTo>
                    <a:pt x="10" y="181"/>
                  </a:lnTo>
                  <a:lnTo>
                    <a:pt x="10" y="180"/>
                  </a:lnTo>
                  <a:lnTo>
                    <a:pt x="9" y="178"/>
                  </a:lnTo>
                  <a:lnTo>
                    <a:pt x="9" y="176"/>
                  </a:lnTo>
                  <a:lnTo>
                    <a:pt x="8" y="174"/>
                  </a:lnTo>
                  <a:lnTo>
                    <a:pt x="8" y="171"/>
                  </a:lnTo>
                  <a:lnTo>
                    <a:pt x="6" y="167"/>
                  </a:lnTo>
                  <a:lnTo>
                    <a:pt x="6" y="166"/>
                  </a:lnTo>
                  <a:lnTo>
                    <a:pt x="5" y="164"/>
                  </a:lnTo>
                  <a:lnTo>
                    <a:pt x="4" y="162"/>
                  </a:lnTo>
                  <a:lnTo>
                    <a:pt x="4" y="160"/>
                  </a:lnTo>
                  <a:lnTo>
                    <a:pt x="3" y="160"/>
                  </a:lnTo>
                  <a:lnTo>
                    <a:pt x="3" y="157"/>
                  </a:lnTo>
                  <a:lnTo>
                    <a:pt x="2" y="155"/>
                  </a:lnTo>
                  <a:lnTo>
                    <a:pt x="1" y="154"/>
                  </a:lnTo>
                  <a:lnTo>
                    <a:pt x="1" y="153"/>
                  </a:lnTo>
                  <a:lnTo>
                    <a:pt x="1" y="152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02" name="Freeform 604">
              <a:extLst>
                <a:ext uri="{FF2B5EF4-FFF2-40B4-BE49-F238E27FC236}">
                  <a16:creationId xmlns:a16="http://schemas.microsoft.com/office/drawing/2014/main" id="{BCACD7FC-0EF5-DB4E-9E88-259AE82B16F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04" y="968"/>
              <a:ext cx="15" cy="23"/>
            </a:xfrm>
            <a:custGeom>
              <a:avLst/>
              <a:gdLst>
                <a:gd name="T0" fmla="*/ 9 w 8"/>
                <a:gd name="T1" fmla="*/ 10 h 14"/>
                <a:gd name="T2" fmla="*/ 11 w 8"/>
                <a:gd name="T3" fmla="*/ 12 h 14"/>
                <a:gd name="T4" fmla="*/ 13 w 8"/>
                <a:gd name="T5" fmla="*/ 12 h 14"/>
                <a:gd name="T6" fmla="*/ 13 w 8"/>
                <a:gd name="T7" fmla="*/ 13 h 14"/>
                <a:gd name="T8" fmla="*/ 11 w 8"/>
                <a:gd name="T9" fmla="*/ 12 h 14"/>
                <a:gd name="T10" fmla="*/ 9 w 8"/>
                <a:gd name="T11" fmla="*/ 12 h 14"/>
                <a:gd name="T12" fmla="*/ 9 w 8"/>
                <a:gd name="T13" fmla="*/ 10 h 14"/>
                <a:gd name="T14" fmla="*/ 8 w 8"/>
                <a:gd name="T15" fmla="*/ 10 h 14"/>
                <a:gd name="T16" fmla="*/ 9 w 8"/>
                <a:gd name="T17" fmla="*/ 12 h 14"/>
                <a:gd name="T18" fmla="*/ 9 w 8"/>
                <a:gd name="T19" fmla="*/ 13 h 14"/>
                <a:gd name="T20" fmla="*/ 11 w 8"/>
                <a:gd name="T21" fmla="*/ 13 h 14"/>
                <a:gd name="T22" fmla="*/ 11 w 8"/>
                <a:gd name="T23" fmla="*/ 15 h 14"/>
                <a:gd name="T24" fmla="*/ 11 w 8"/>
                <a:gd name="T25" fmla="*/ 16 h 14"/>
                <a:gd name="T26" fmla="*/ 13 w 8"/>
                <a:gd name="T27" fmla="*/ 16 h 14"/>
                <a:gd name="T28" fmla="*/ 13 w 8"/>
                <a:gd name="T29" fmla="*/ 18 h 14"/>
                <a:gd name="T30" fmla="*/ 15 w 8"/>
                <a:gd name="T31" fmla="*/ 18 h 14"/>
                <a:gd name="T32" fmla="*/ 15 w 8"/>
                <a:gd name="T33" fmla="*/ 20 h 14"/>
                <a:gd name="T34" fmla="*/ 15 w 8"/>
                <a:gd name="T35" fmla="*/ 21 h 14"/>
                <a:gd name="T36" fmla="*/ 13 w 8"/>
                <a:gd name="T37" fmla="*/ 21 h 14"/>
                <a:gd name="T38" fmla="*/ 11 w 8"/>
                <a:gd name="T39" fmla="*/ 21 h 14"/>
                <a:gd name="T40" fmla="*/ 9 w 8"/>
                <a:gd name="T41" fmla="*/ 21 h 14"/>
                <a:gd name="T42" fmla="*/ 9 w 8"/>
                <a:gd name="T43" fmla="*/ 20 h 14"/>
                <a:gd name="T44" fmla="*/ 8 w 8"/>
                <a:gd name="T45" fmla="*/ 18 h 14"/>
                <a:gd name="T46" fmla="*/ 8 w 8"/>
                <a:gd name="T47" fmla="*/ 21 h 14"/>
                <a:gd name="T48" fmla="*/ 9 w 8"/>
                <a:gd name="T49" fmla="*/ 21 h 14"/>
                <a:gd name="T50" fmla="*/ 9 w 8"/>
                <a:gd name="T51" fmla="*/ 23 h 14"/>
                <a:gd name="T52" fmla="*/ 8 w 8"/>
                <a:gd name="T53" fmla="*/ 23 h 14"/>
                <a:gd name="T54" fmla="*/ 6 w 8"/>
                <a:gd name="T55" fmla="*/ 23 h 14"/>
                <a:gd name="T56" fmla="*/ 4 w 8"/>
                <a:gd name="T57" fmla="*/ 23 h 14"/>
                <a:gd name="T58" fmla="*/ 2 w 8"/>
                <a:gd name="T59" fmla="*/ 21 h 14"/>
                <a:gd name="T60" fmla="*/ 2 w 8"/>
                <a:gd name="T61" fmla="*/ 20 h 14"/>
                <a:gd name="T62" fmla="*/ 0 w 8"/>
                <a:gd name="T63" fmla="*/ 20 h 14"/>
                <a:gd name="T64" fmla="*/ 0 w 8"/>
                <a:gd name="T65" fmla="*/ 18 h 14"/>
                <a:gd name="T66" fmla="*/ 0 w 8"/>
                <a:gd name="T67" fmla="*/ 16 h 14"/>
                <a:gd name="T68" fmla="*/ 2 w 8"/>
                <a:gd name="T69" fmla="*/ 16 h 14"/>
                <a:gd name="T70" fmla="*/ 2 w 8"/>
                <a:gd name="T71" fmla="*/ 15 h 14"/>
                <a:gd name="T72" fmla="*/ 4 w 8"/>
                <a:gd name="T73" fmla="*/ 15 h 14"/>
                <a:gd name="T74" fmla="*/ 4 w 8"/>
                <a:gd name="T75" fmla="*/ 16 h 14"/>
                <a:gd name="T76" fmla="*/ 4 w 8"/>
                <a:gd name="T77" fmla="*/ 15 h 14"/>
                <a:gd name="T78" fmla="*/ 2 w 8"/>
                <a:gd name="T79" fmla="*/ 13 h 14"/>
                <a:gd name="T80" fmla="*/ 2 w 8"/>
                <a:gd name="T81" fmla="*/ 12 h 14"/>
                <a:gd name="T82" fmla="*/ 2 w 8"/>
                <a:gd name="T83" fmla="*/ 10 h 14"/>
                <a:gd name="T84" fmla="*/ 2 w 8"/>
                <a:gd name="T85" fmla="*/ 8 h 14"/>
                <a:gd name="T86" fmla="*/ 4 w 8"/>
                <a:gd name="T87" fmla="*/ 8 h 14"/>
                <a:gd name="T88" fmla="*/ 6 w 8"/>
                <a:gd name="T89" fmla="*/ 8 h 14"/>
                <a:gd name="T90" fmla="*/ 4 w 8"/>
                <a:gd name="T91" fmla="*/ 7 h 14"/>
                <a:gd name="T92" fmla="*/ 4 w 8"/>
                <a:gd name="T93" fmla="*/ 5 h 14"/>
                <a:gd name="T94" fmla="*/ 2 w 8"/>
                <a:gd name="T95" fmla="*/ 3 h 14"/>
                <a:gd name="T96" fmla="*/ 4 w 8"/>
                <a:gd name="T97" fmla="*/ 3 h 14"/>
                <a:gd name="T98" fmla="*/ 4 w 8"/>
                <a:gd name="T99" fmla="*/ 2 h 14"/>
                <a:gd name="T100" fmla="*/ 4 w 8"/>
                <a:gd name="T101" fmla="*/ 0 h 14"/>
                <a:gd name="T102" fmla="*/ 6 w 8"/>
                <a:gd name="T103" fmla="*/ 2 h 14"/>
                <a:gd name="T104" fmla="*/ 8 w 8"/>
                <a:gd name="T105" fmla="*/ 3 h 14"/>
                <a:gd name="T106" fmla="*/ 8 w 8"/>
                <a:gd name="T107" fmla="*/ 5 h 14"/>
                <a:gd name="T108" fmla="*/ 9 w 8"/>
                <a:gd name="T109" fmla="*/ 7 h 14"/>
                <a:gd name="T110" fmla="*/ 11 w 8"/>
                <a:gd name="T111" fmla="*/ 10 h 14"/>
                <a:gd name="T112" fmla="*/ 13 w 8"/>
                <a:gd name="T113" fmla="*/ 12 h 14"/>
                <a:gd name="T114" fmla="*/ 9 w 8"/>
                <a:gd name="T115" fmla="*/ 10 h 14"/>
                <a:gd name="T116" fmla="*/ 9 w 8"/>
                <a:gd name="T117" fmla="*/ 10 h 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" h="14">
                  <a:moveTo>
                    <a:pt x="5" y="6"/>
                  </a:moveTo>
                  <a:lnTo>
                    <a:pt x="6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6" y="6"/>
                  </a:lnTo>
                  <a:lnTo>
                    <a:pt x="7" y="7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03" name="Freeform 605">
              <a:extLst>
                <a:ext uri="{FF2B5EF4-FFF2-40B4-BE49-F238E27FC236}">
                  <a16:creationId xmlns:a16="http://schemas.microsoft.com/office/drawing/2014/main" id="{C3403D30-1229-9B4F-801E-747FE30F769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12" y="960"/>
              <a:ext cx="12" cy="21"/>
            </a:xfrm>
            <a:custGeom>
              <a:avLst/>
              <a:gdLst>
                <a:gd name="T0" fmla="*/ 10 w 7"/>
                <a:gd name="T1" fmla="*/ 19 h 12"/>
                <a:gd name="T2" fmla="*/ 12 w 7"/>
                <a:gd name="T3" fmla="*/ 19 h 12"/>
                <a:gd name="T4" fmla="*/ 12 w 7"/>
                <a:gd name="T5" fmla="*/ 21 h 12"/>
                <a:gd name="T6" fmla="*/ 10 w 7"/>
                <a:gd name="T7" fmla="*/ 21 h 12"/>
                <a:gd name="T8" fmla="*/ 10 w 7"/>
                <a:gd name="T9" fmla="*/ 19 h 12"/>
                <a:gd name="T10" fmla="*/ 10 w 7"/>
                <a:gd name="T11" fmla="*/ 19 h 12"/>
                <a:gd name="T12" fmla="*/ 9 w 7"/>
                <a:gd name="T13" fmla="*/ 18 h 12"/>
                <a:gd name="T14" fmla="*/ 9 w 7"/>
                <a:gd name="T15" fmla="*/ 16 h 12"/>
                <a:gd name="T16" fmla="*/ 9 w 7"/>
                <a:gd name="T17" fmla="*/ 14 h 12"/>
                <a:gd name="T18" fmla="*/ 5 w 7"/>
                <a:gd name="T19" fmla="*/ 12 h 12"/>
                <a:gd name="T20" fmla="*/ 5 w 7"/>
                <a:gd name="T21" fmla="*/ 11 h 12"/>
                <a:gd name="T22" fmla="*/ 3 w 7"/>
                <a:gd name="T23" fmla="*/ 9 h 12"/>
                <a:gd name="T24" fmla="*/ 2 w 7"/>
                <a:gd name="T25" fmla="*/ 9 h 12"/>
                <a:gd name="T26" fmla="*/ 2 w 7"/>
                <a:gd name="T27" fmla="*/ 7 h 12"/>
                <a:gd name="T28" fmla="*/ 0 w 7"/>
                <a:gd name="T29" fmla="*/ 5 h 12"/>
                <a:gd name="T30" fmla="*/ 0 w 7"/>
                <a:gd name="T31" fmla="*/ 4 h 12"/>
                <a:gd name="T32" fmla="*/ 0 w 7"/>
                <a:gd name="T33" fmla="*/ 4 h 12"/>
                <a:gd name="T34" fmla="*/ 0 w 7"/>
                <a:gd name="T35" fmla="*/ 0 h 12"/>
                <a:gd name="T36" fmla="*/ 2 w 7"/>
                <a:gd name="T37" fmla="*/ 4 h 12"/>
                <a:gd name="T38" fmla="*/ 3 w 7"/>
                <a:gd name="T39" fmla="*/ 5 h 12"/>
                <a:gd name="T40" fmla="*/ 3 w 7"/>
                <a:gd name="T41" fmla="*/ 7 h 12"/>
                <a:gd name="T42" fmla="*/ 5 w 7"/>
                <a:gd name="T43" fmla="*/ 9 h 12"/>
                <a:gd name="T44" fmla="*/ 7 w 7"/>
                <a:gd name="T45" fmla="*/ 11 h 12"/>
                <a:gd name="T46" fmla="*/ 9 w 7"/>
                <a:gd name="T47" fmla="*/ 12 h 12"/>
                <a:gd name="T48" fmla="*/ 10 w 7"/>
                <a:gd name="T49" fmla="*/ 14 h 12"/>
                <a:gd name="T50" fmla="*/ 10 w 7"/>
                <a:gd name="T51" fmla="*/ 16 h 12"/>
                <a:gd name="T52" fmla="*/ 10 w 7"/>
                <a:gd name="T53" fmla="*/ 18 h 12"/>
                <a:gd name="T54" fmla="*/ 10 w 7"/>
                <a:gd name="T55" fmla="*/ 19 h 12"/>
                <a:gd name="T56" fmla="*/ 10 w 7"/>
                <a:gd name="T57" fmla="*/ 19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" h="12">
                  <a:moveTo>
                    <a:pt x="6" y="11"/>
                  </a:move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04" name="Freeform 606">
              <a:extLst>
                <a:ext uri="{FF2B5EF4-FFF2-40B4-BE49-F238E27FC236}">
                  <a16:creationId xmlns:a16="http://schemas.microsoft.com/office/drawing/2014/main" id="{122EBB1C-85B3-6143-849C-84057056369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10" y="965"/>
              <a:ext cx="2" cy="4"/>
            </a:xfrm>
            <a:custGeom>
              <a:avLst/>
              <a:gdLst>
                <a:gd name="T0" fmla="*/ 0 w 1"/>
                <a:gd name="T1" fmla="*/ 0 h 2"/>
                <a:gd name="T2" fmla="*/ 2 w 1"/>
                <a:gd name="T3" fmla="*/ 4 h 2"/>
                <a:gd name="T4" fmla="*/ 0 w 1"/>
                <a:gd name="T5" fmla="*/ 2 h 2"/>
                <a:gd name="T6" fmla="*/ 0 w 1"/>
                <a:gd name="T7" fmla="*/ 0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05" name="Freeform 607">
              <a:extLst>
                <a:ext uri="{FF2B5EF4-FFF2-40B4-BE49-F238E27FC236}">
                  <a16:creationId xmlns:a16="http://schemas.microsoft.com/office/drawing/2014/main" id="{8D7DFAA9-3E43-874F-BD17-B7F9C82DB96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19" y="974"/>
              <a:ext cx="2" cy="4"/>
            </a:xfrm>
            <a:custGeom>
              <a:avLst/>
              <a:gdLst>
                <a:gd name="T0" fmla="*/ 0 w 1"/>
                <a:gd name="T1" fmla="*/ 2 h 2"/>
                <a:gd name="T2" fmla="*/ 2 w 1"/>
                <a:gd name="T3" fmla="*/ 4 h 2"/>
                <a:gd name="T4" fmla="*/ 0 w 1"/>
                <a:gd name="T5" fmla="*/ 4 h 2"/>
                <a:gd name="T6" fmla="*/ 0 w 1"/>
                <a:gd name="T7" fmla="*/ 2 h 2"/>
                <a:gd name="T8" fmla="*/ 0 w 1"/>
                <a:gd name="T9" fmla="*/ 0 h 2"/>
                <a:gd name="T10" fmla="*/ 0 w 1"/>
                <a:gd name="T11" fmla="*/ 2 h 2"/>
                <a:gd name="T12" fmla="*/ 0 w 1"/>
                <a:gd name="T13" fmla="*/ 2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06" name="Freeform 608">
              <a:extLst>
                <a:ext uri="{FF2B5EF4-FFF2-40B4-BE49-F238E27FC236}">
                  <a16:creationId xmlns:a16="http://schemas.microsoft.com/office/drawing/2014/main" id="{B0505715-151D-1C4E-B2F2-E7DCC8FDC7E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12" y="994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07" name="Freeform 609">
              <a:extLst>
                <a:ext uri="{FF2B5EF4-FFF2-40B4-BE49-F238E27FC236}">
                  <a16:creationId xmlns:a16="http://schemas.microsoft.com/office/drawing/2014/main" id="{B484C804-C752-BC42-B5CD-C2848F84EAD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17" y="979"/>
              <a:ext cx="4" cy="6"/>
            </a:xfrm>
            <a:custGeom>
              <a:avLst/>
              <a:gdLst>
                <a:gd name="T0" fmla="*/ 4 w 2"/>
                <a:gd name="T1" fmla="*/ 6 h 3"/>
                <a:gd name="T2" fmla="*/ 2 w 2"/>
                <a:gd name="T3" fmla="*/ 6 h 3"/>
                <a:gd name="T4" fmla="*/ 2 w 2"/>
                <a:gd name="T5" fmla="*/ 4 h 3"/>
                <a:gd name="T6" fmla="*/ 0 w 2"/>
                <a:gd name="T7" fmla="*/ 2 h 3"/>
                <a:gd name="T8" fmla="*/ 2 w 2"/>
                <a:gd name="T9" fmla="*/ 2 h 3"/>
                <a:gd name="T10" fmla="*/ 2 w 2"/>
                <a:gd name="T11" fmla="*/ 0 h 3"/>
                <a:gd name="T12" fmla="*/ 4 w 2"/>
                <a:gd name="T13" fmla="*/ 4 h 3"/>
                <a:gd name="T14" fmla="*/ 4 w 2"/>
                <a:gd name="T15" fmla="*/ 6 h 3"/>
                <a:gd name="T16" fmla="*/ 4 w 2"/>
                <a:gd name="T17" fmla="*/ 4 h 3"/>
                <a:gd name="T18" fmla="*/ 4 w 2"/>
                <a:gd name="T19" fmla="*/ 6 h 3"/>
                <a:gd name="T20" fmla="*/ 4 w 2"/>
                <a:gd name="T21" fmla="*/ 6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08" name="Freeform 610">
              <a:extLst>
                <a:ext uri="{FF2B5EF4-FFF2-40B4-BE49-F238E27FC236}">
                  <a16:creationId xmlns:a16="http://schemas.microsoft.com/office/drawing/2014/main" id="{5FCD4AD9-9AF1-9146-A8B2-82C27FAF1B4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13" y="996"/>
              <a:ext cx="3" cy="3"/>
            </a:xfrm>
            <a:custGeom>
              <a:avLst/>
              <a:gdLst>
                <a:gd name="T0" fmla="*/ 0 w 1"/>
                <a:gd name="T1" fmla="*/ 3 h 1"/>
                <a:gd name="T2" fmla="*/ 0 w 1"/>
                <a:gd name="T3" fmla="*/ 0 h 1"/>
                <a:gd name="T4" fmla="*/ 3 w 1"/>
                <a:gd name="T5" fmla="*/ 0 h 1"/>
                <a:gd name="T6" fmla="*/ 3 w 1"/>
                <a:gd name="T7" fmla="*/ 3 h 1"/>
                <a:gd name="T8" fmla="*/ 0 w 1"/>
                <a:gd name="T9" fmla="*/ 3 h 1"/>
                <a:gd name="T10" fmla="*/ 0 w 1"/>
                <a:gd name="T11" fmla="*/ 3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09" name="Freeform 611">
              <a:extLst>
                <a:ext uri="{FF2B5EF4-FFF2-40B4-BE49-F238E27FC236}">
                  <a16:creationId xmlns:a16="http://schemas.microsoft.com/office/drawing/2014/main" id="{AB75C6DD-D73E-EE4A-A700-9E8EEBFB4C6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16" y="994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10" name="Freeform 612">
              <a:extLst>
                <a:ext uri="{FF2B5EF4-FFF2-40B4-BE49-F238E27FC236}">
                  <a16:creationId xmlns:a16="http://schemas.microsoft.com/office/drawing/2014/main" id="{05D7AD17-716B-1F4A-8D71-D3CCF02113E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13" y="1004"/>
              <a:ext cx="3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3 w 1"/>
                <a:gd name="T9" fmla="*/ 1 h 1"/>
                <a:gd name="T10" fmla="*/ 3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11" name="Freeform 613">
              <a:extLst>
                <a:ext uri="{FF2B5EF4-FFF2-40B4-BE49-F238E27FC236}">
                  <a16:creationId xmlns:a16="http://schemas.microsoft.com/office/drawing/2014/main" id="{4940333B-64F1-6F46-8419-0C22F0C8C32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16" y="1000"/>
              <a:ext cx="3" cy="9"/>
            </a:xfrm>
            <a:custGeom>
              <a:avLst/>
              <a:gdLst>
                <a:gd name="T0" fmla="*/ 2 w 2"/>
                <a:gd name="T1" fmla="*/ 9 h 5"/>
                <a:gd name="T2" fmla="*/ 2 w 2"/>
                <a:gd name="T3" fmla="*/ 5 h 5"/>
                <a:gd name="T4" fmla="*/ 2 w 2"/>
                <a:gd name="T5" fmla="*/ 5 h 5"/>
                <a:gd name="T6" fmla="*/ 2 w 2"/>
                <a:gd name="T7" fmla="*/ 4 h 5"/>
                <a:gd name="T8" fmla="*/ 2 w 2"/>
                <a:gd name="T9" fmla="*/ 2 h 5"/>
                <a:gd name="T10" fmla="*/ 0 w 2"/>
                <a:gd name="T11" fmla="*/ 2 h 5"/>
                <a:gd name="T12" fmla="*/ 0 w 2"/>
                <a:gd name="T13" fmla="*/ 0 h 5"/>
                <a:gd name="T14" fmla="*/ 2 w 2"/>
                <a:gd name="T15" fmla="*/ 0 h 5"/>
                <a:gd name="T16" fmla="*/ 2 w 2"/>
                <a:gd name="T17" fmla="*/ 4 h 5"/>
                <a:gd name="T18" fmla="*/ 2 w 2"/>
                <a:gd name="T19" fmla="*/ 5 h 5"/>
                <a:gd name="T20" fmla="*/ 3 w 2"/>
                <a:gd name="T21" fmla="*/ 5 h 5"/>
                <a:gd name="T22" fmla="*/ 3 w 2"/>
                <a:gd name="T23" fmla="*/ 5 h 5"/>
                <a:gd name="T24" fmla="*/ 3 w 2"/>
                <a:gd name="T25" fmla="*/ 9 h 5"/>
                <a:gd name="T26" fmla="*/ 2 w 2"/>
                <a:gd name="T27" fmla="*/ 9 h 5"/>
                <a:gd name="T28" fmla="*/ 2 w 2"/>
                <a:gd name="T29" fmla="*/ 9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12" name="Freeform 614">
              <a:extLst>
                <a:ext uri="{FF2B5EF4-FFF2-40B4-BE49-F238E27FC236}">
                  <a16:creationId xmlns:a16="http://schemas.microsoft.com/office/drawing/2014/main" id="{F4777699-F907-BF49-8D43-9C6A41ECA5F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22" y="979"/>
              <a:ext cx="6" cy="7"/>
            </a:xfrm>
            <a:custGeom>
              <a:avLst/>
              <a:gdLst>
                <a:gd name="T0" fmla="*/ 4 w 3"/>
                <a:gd name="T1" fmla="*/ 7 h 4"/>
                <a:gd name="T2" fmla="*/ 4 w 3"/>
                <a:gd name="T3" fmla="*/ 5 h 4"/>
                <a:gd name="T4" fmla="*/ 2 w 3"/>
                <a:gd name="T5" fmla="*/ 5 h 4"/>
                <a:gd name="T6" fmla="*/ 0 w 3"/>
                <a:gd name="T7" fmla="*/ 5 h 4"/>
                <a:gd name="T8" fmla="*/ 0 w 3"/>
                <a:gd name="T9" fmla="*/ 4 h 4"/>
                <a:gd name="T10" fmla="*/ 0 w 3"/>
                <a:gd name="T11" fmla="*/ 4 h 4"/>
                <a:gd name="T12" fmla="*/ 0 w 3"/>
                <a:gd name="T13" fmla="*/ 4 h 4"/>
                <a:gd name="T14" fmla="*/ 0 w 3"/>
                <a:gd name="T15" fmla="*/ 4 h 4"/>
                <a:gd name="T16" fmla="*/ 0 w 3"/>
                <a:gd name="T17" fmla="*/ 2 h 4"/>
                <a:gd name="T18" fmla="*/ 0 w 3"/>
                <a:gd name="T19" fmla="*/ 2 h 4"/>
                <a:gd name="T20" fmla="*/ 0 w 3"/>
                <a:gd name="T21" fmla="*/ 4 h 4"/>
                <a:gd name="T22" fmla="*/ 2 w 3"/>
                <a:gd name="T23" fmla="*/ 4 h 4"/>
                <a:gd name="T24" fmla="*/ 2 w 3"/>
                <a:gd name="T25" fmla="*/ 2 h 4"/>
                <a:gd name="T26" fmla="*/ 2 w 3"/>
                <a:gd name="T27" fmla="*/ 0 h 4"/>
                <a:gd name="T28" fmla="*/ 2 w 3"/>
                <a:gd name="T29" fmla="*/ 2 h 4"/>
                <a:gd name="T30" fmla="*/ 4 w 3"/>
                <a:gd name="T31" fmla="*/ 0 h 4"/>
                <a:gd name="T32" fmla="*/ 4 w 3"/>
                <a:gd name="T33" fmla="*/ 2 h 4"/>
                <a:gd name="T34" fmla="*/ 6 w 3"/>
                <a:gd name="T35" fmla="*/ 4 h 4"/>
                <a:gd name="T36" fmla="*/ 4 w 3"/>
                <a:gd name="T37" fmla="*/ 2 h 4"/>
                <a:gd name="T38" fmla="*/ 4 w 3"/>
                <a:gd name="T39" fmla="*/ 4 h 4"/>
                <a:gd name="T40" fmla="*/ 6 w 3"/>
                <a:gd name="T41" fmla="*/ 5 h 4"/>
                <a:gd name="T42" fmla="*/ 4 w 3"/>
                <a:gd name="T43" fmla="*/ 7 h 4"/>
                <a:gd name="T44" fmla="*/ 6 w 3"/>
                <a:gd name="T45" fmla="*/ 7 h 4"/>
                <a:gd name="T46" fmla="*/ 4 w 3"/>
                <a:gd name="T47" fmla="*/ 7 h 4"/>
                <a:gd name="T48" fmla="*/ 4 w 3"/>
                <a:gd name="T49" fmla="*/ 7 h 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13" name="Freeform 615">
              <a:extLst>
                <a:ext uri="{FF2B5EF4-FFF2-40B4-BE49-F238E27FC236}">
                  <a16:creationId xmlns:a16="http://schemas.microsoft.com/office/drawing/2014/main" id="{689D95EB-37DE-5A48-B66F-5FF65A5F4B5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19" y="994"/>
              <a:ext cx="3" cy="5"/>
            </a:xfrm>
            <a:custGeom>
              <a:avLst/>
              <a:gdLst>
                <a:gd name="T0" fmla="*/ 2 w 2"/>
                <a:gd name="T1" fmla="*/ 5 h 3"/>
                <a:gd name="T2" fmla="*/ 2 w 2"/>
                <a:gd name="T3" fmla="*/ 3 h 3"/>
                <a:gd name="T4" fmla="*/ 0 w 2"/>
                <a:gd name="T5" fmla="*/ 2 h 3"/>
                <a:gd name="T6" fmla="*/ 0 w 2"/>
                <a:gd name="T7" fmla="*/ 0 h 3"/>
                <a:gd name="T8" fmla="*/ 2 w 2"/>
                <a:gd name="T9" fmla="*/ 0 h 3"/>
                <a:gd name="T10" fmla="*/ 2 w 2"/>
                <a:gd name="T11" fmla="*/ 2 h 3"/>
                <a:gd name="T12" fmla="*/ 3 w 2"/>
                <a:gd name="T13" fmla="*/ 2 h 3"/>
                <a:gd name="T14" fmla="*/ 3 w 2"/>
                <a:gd name="T15" fmla="*/ 3 h 3"/>
                <a:gd name="T16" fmla="*/ 2 w 2"/>
                <a:gd name="T17" fmla="*/ 5 h 3"/>
                <a:gd name="T18" fmla="*/ 2 w 2"/>
                <a:gd name="T19" fmla="*/ 5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14" name="Freeform 616">
              <a:extLst>
                <a:ext uri="{FF2B5EF4-FFF2-40B4-BE49-F238E27FC236}">
                  <a16:creationId xmlns:a16="http://schemas.microsoft.com/office/drawing/2014/main" id="{BA4C8536-46A5-9845-B33C-3CF1BA96B58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22" y="985"/>
              <a:ext cx="4" cy="10"/>
            </a:xfrm>
            <a:custGeom>
              <a:avLst/>
              <a:gdLst>
                <a:gd name="T0" fmla="*/ 4 w 2"/>
                <a:gd name="T1" fmla="*/ 10 h 6"/>
                <a:gd name="T2" fmla="*/ 2 w 2"/>
                <a:gd name="T3" fmla="*/ 10 h 6"/>
                <a:gd name="T4" fmla="*/ 0 w 2"/>
                <a:gd name="T5" fmla="*/ 8 h 6"/>
                <a:gd name="T6" fmla="*/ 0 w 2"/>
                <a:gd name="T7" fmla="*/ 7 h 6"/>
                <a:gd name="T8" fmla="*/ 0 w 2"/>
                <a:gd name="T9" fmla="*/ 5 h 6"/>
                <a:gd name="T10" fmla="*/ 0 w 2"/>
                <a:gd name="T11" fmla="*/ 3 h 6"/>
                <a:gd name="T12" fmla="*/ 0 w 2"/>
                <a:gd name="T13" fmla="*/ 2 h 6"/>
                <a:gd name="T14" fmla="*/ 0 w 2"/>
                <a:gd name="T15" fmla="*/ 2 h 6"/>
                <a:gd name="T16" fmla="*/ 0 w 2"/>
                <a:gd name="T17" fmla="*/ 0 h 6"/>
                <a:gd name="T18" fmla="*/ 0 w 2"/>
                <a:gd name="T19" fmla="*/ 0 h 6"/>
                <a:gd name="T20" fmla="*/ 0 w 2"/>
                <a:gd name="T21" fmla="*/ 2 h 6"/>
                <a:gd name="T22" fmla="*/ 2 w 2"/>
                <a:gd name="T23" fmla="*/ 2 h 6"/>
                <a:gd name="T24" fmla="*/ 2 w 2"/>
                <a:gd name="T25" fmla="*/ 3 h 6"/>
                <a:gd name="T26" fmla="*/ 2 w 2"/>
                <a:gd name="T27" fmla="*/ 5 h 6"/>
                <a:gd name="T28" fmla="*/ 4 w 2"/>
                <a:gd name="T29" fmla="*/ 7 h 6"/>
                <a:gd name="T30" fmla="*/ 2 w 2"/>
                <a:gd name="T31" fmla="*/ 5 h 6"/>
                <a:gd name="T32" fmla="*/ 0 w 2"/>
                <a:gd name="T33" fmla="*/ 5 h 6"/>
                <a:gd name="T34" fmla="*/ 2 w 2"/>
                <a:gd name="T35" fmla="*/ 7 h 6"/>
                <a:gd name="T36" fmla="*/ 2 w 2"/>
                <a:gd name="T37" fmla="*/ 8 h 6"/>
                <a:gd name="T38" fmla="*/ 2 w 2"/>
                <a:gd name="T39" fmla="*/ 10 h 6"/>
                <a:gd name="T40" fmla="*/ 4 w 2"/>
                <a:gd name="T41" fmla="*/ 10 h 6"/>
                <a:gd name="T42" fmla="*/ 4 w 2"/>
                <a:gd name="T43" fmla="*/ 10 h 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15" name="Freeform 617">
              <a:extLst>
                <a:ext uri="{FF2B5EF4-FFF2-40B4-BE49-F238E27FC236}">
                  <a16:creationId xmlns:a16="http://schemas.microsoft.com/office/drawing/2014/main" id="{E939E1BC-9A99-6940-851A-46C9288BD8D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17" y="1009"/>
              <a:ext cx="2" cy="3"/>
            </a:xfrm>
            <a:custGeom>
              <a:avLst/>
              <a:gdLst>
                <a:gd name="T0" fmla="*/ 0 w 1"/>
                <a:gd name="T1" fmla="*/ 3 h 2"/>
                <a:gd name="T2" fmla="*/ 0 w 1"/>
                <a:gd name="T3" fmla="*/ 0 h 2"/>
                <a:gd name="T4" fmla="*/ 2 w 1"/>
                <a:gd name="T5" fmla="*/ 0 h 2"/>
                <a:gd name="T6" fmla="*/ 2 w 1"/>
                <a:gd name="T7" fmla="*/ 3 h 2"/>
                <a:gd name="T8" fmla="*/ 0 w 1"/>
                <a:gd name="T9" fmla="*/ 3 h 2"/>
                <a:gd name="T10" fmla="*/ 0 w 1"/>
                <a:gd name="T11" fmla="*/ 3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16" name="Freeform 618">
              <a:extLst>
                <a:ext uri="{FF2B5EF4-FFF2-40B4-BE49-F238E27FC236}">
                  <a16:creationId xmlns:a16="http://schemas.microsoft.com/office/drawing/2014/main" id="{18DFE8AB-C8A8-F248-ACA0-D6571AC5DC5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24" y="991"/>
              <a:ext cx="5" cy="5"/>
            </a:xfrm>
            <a:custGeom>
              <a:avLst/>
              <a:gdLst>
                <a:gd name="T0" fmla="*/ 2 w 3"/>
                <a:gd name="T1" fmla="*/ 5 h 3"/>
                <a:gd name="T2" fmla="*/ 2 w 3"/>
                <a:gd name="T3" fmla="*/ 3 h 3"/>
                <a:gd name="T4" fmla="*/ 2 w 3"/>
                <a:gd name="T5" fmla="*/ 2 h 3"/>
                <a:gd name="T6" fmla="*/ 0 w 3"/>
                <a:gd name="T7" fmla="*/ 2 h 3"/>
                <a:gd name="T8" fmla="*/ 0 w 3"/>
                <a:gd name="T9" fmla="*/ 0 h 3"/>
                <a:gd name="T10" fmla="*/ 2 w 3"/>
                <a:gd name="T11" fmla="*/ 2 h 3"/>
                <a:gd name="T12" fmla="*/ 3 w 3"/>
                <a:gd name="T13" fmla="*/ 2 h 3"/>
                <a:gd name="T14" fmla="*/ 3 w 3"/>
                <a:gd name="T15" fmla="*/ 3 h 3"/>
                <a:gd name="T16" fmla="*/ 5 w 3"/>
                <a:gd name="T17" fmla="*/ 3 h 3"/>
                <a:gd name="T18" fmla="*/ 3 w 3"/>
                <a:gd name="T19" fmla="*/ 3 h 3"/>
                <a:gd name="T20" fmla="*/ 3 w 3"/>
                <a:gd name="T21" fmla="*/ 5 h 3"/>
                <a:gd name="T22" fmla="*/ 2 w 3"/>
                <a:gd name="T23" fmla="*/ 5 h 3"/>
                <a:gd name="T24" fmla="*/ 2 w 3"/>
                <a:gd name="T25" fmla="*/ 5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17" name="Freeform 619">
              <a:extLst>
                <a:ext uri="{FF2B5EF4-FFF2-40B4-BE49-F238E27FC236}">
                  <a16:creationId xmlns:a16="http://schemas.microsoft.com/office/drawing/2014/main" id="{8E16FF83-4BB4-F74B-8571-04B195AA0D5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16" y="102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1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18" name="Freeform 620">
              <a:extLst>
                <a:ext uri="{FF2B5EF4-FFF2-40B4-BE49-F238E27FC236}">
                  <a16:creationId xmlns:a16="http://schemas.microsoft.com/office/drawing/2014/main" id="{C21E56FF-DB1A-1044-945C-3C49ACF9BC7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28" y="985"/>
              <a:ext cx="13" cy="10"/>
            </a:xfrm>
            <a:custGeom>
              <a:avLst/>
              <a:gdLst>
                <a:gd name="T0" fmla="*/ 9 w 7"/>
                <a:gd name="T1" fmla="*/ 8 h 6"/>
                <a:gd name="T2" fmla="*/ 13 w 7"/>
                <a:gd name="T3" fmla="*/ 10 h 6"/>
                <a:gd name="T4" fmla="*/ 11 w 7"/>
                <a:gd name="T5" fmla="*/ 10 h 6"/>
                <a:gd name="T6" fmla="*/ 9 w 7"/>
                <a:gd name="T7" fmla="*/ 8 h 6"/>
                <a:gd name="T8" fmla="*/ 9 w 7"/>
                <a:gd name="T9" fmla="*/ 10 h 6"/>
                <a:gd name="T10" fmla="*/ 7 w 7"/>
                <a:gd name="T11" fmla="*/ 8 h 6"/>
                <a:gd name="T12" fmla="*/ 7 w 7"/>
                <a:gd name="T13" fmla="*/ 10 h 6"/>
                <a:gd name="T14" fmla="*/ 9 w 7"/>
                <a:gd name="T15" fmla="*/ 10 h 6"/>
                <a:gd name="T16" fmla="*/ 7 w 7"/>
                <a:gd name="T17" fmla="*/ 10 h 6"/>
                <a:gd name="T18" fmla="*/ 6 w 7"/>
                <a:gd name="T19" fmla="*/ 10 h 6"/>
                <a:gd name="T20" fmla="*/ 4 w 7"/>
                <a:gd name="T21" fmla="*/ 10 h 6"/>
                <a:gd name="T22" fmla="*/ 4 w 7"/>
                <a:gd name="T23" fmla="*/ 8 h 6"/>
                <a:gd name="T24" fmla="*/ 2 w 7"/>
                <a:gd name="T25" fmla="*/ 8 h 6"/>
                <a:gd name="T26" fmla="*/ 0 w 7"/>
                <a:gd name="T27" fmla="*/ 7 h 6"/>
                <a:gd name="T28" fmla="*/ 0 w 7"/>
                <a:gd name="T29" fmla="*/ 5 h 6"/>
                <a:gd name="T30" fmla="*/ 2 w 7"/>
                <a:gd name="T31" fmla="*/ 5 h 6"/>
                <a:gd name="T32" fmla="*/ 4 w 7"/>
                <a:gd name="T33" fmla="*/ 5 h 6"/>
                <a:gd name="T34" fmla="*/ 2 w 7"/>
                <a:gd name="T35" fmla="*/ 5 h 6"/>
                <a:gd name="T36" fmla="*/ 2 w 7"/>
                <a:gd name="T37" fmla="*/ 3 h 6"/>
                <a:gd name="T38" fmla="*/ 2 w 7"/>
                <a:gd name="T39" fmla="*/ 2 h 6"/>
                <a:gd name="T40" fmla="*/ 0 w 7"/>
                <a:gd name="T41" fmla="*/ 2 h 6"/>
                <a:gd name="T42" fmla="*/ 0 w 7"/>
                <a:gd name="T43" fmla="*/ 0 h 6"/>
                <a:gd name="T44" fmla="*/ 0 w 7"/>
                <a:gd name="T45" fmla="*/ 2 h 6"/>
                <a:gd name="T46" fmla="*/ 2 w 7"/>
                <a:gd name="T47" fmla="*/ 2 h 6"/>
                <a:gd name="T48" fmla="*/ 4 w 7"/>
                <a:gd name="T49" fmla="*/ 3 h 6"/>
                <a:gd name="T50" fmla="*/ 6 w 7"/>
                <a:gd name="T51" fmla="*/ 7 h 6"/>
                <a:gd name="T52" fmla="*/ 7 w 7"/>
                <a:gd name="T53" fmla="*/ 7 h 6"/>
                <a:gd name="T54" fmla="*/ 9 w 7"/>
                <a:gd name="T55" fmla="*/ 8 h 6"/>
                <a:gd name="T56" fmla="*/ 9 w 7"/>
                <a:gd name="T57" fmla="*/ 8 h 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19" name="Freeform 621">
              <a:extLst>
                <a:ext uri="{FF2B5EF4-FFF2-40B4-BE49-F238E27FC236}">
                  <a16:creationId xmlns:a16="http://schemas.microsoft.com/office/drawing/2014/main" id="{1C3F7678-B1E8-034C-8D77-C75930BDA69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37" y="991"/>
              <a:ext cx="1" cy="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3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20" name="Freeform 622">
              <a:extLst>
                <a:ext uri="{FF2B5EF4-FFF2-40B4-BE49-F238E27FC236}">
                  <a16:creationId xmlns:a16="http://schemas.microsoft.com/office/drawing/2014/main" id="{F573F161-5B47-2149-B4E9-F1C56884C91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90" y="974"/>
              <a:ext cx="1" cy="2"/>
            </a:xfrm>
            <a:custGeom>
              <a:avLst/>
              <a:gdLst>
                <a:gd name="T0" fmla="*/ 1 w 1"/>
                <a:gd name="T1" fmla="*/ 2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2 h 1"/>
                <a:gd name="T8" fmla="*/ 1 w 1"/>
                <a:gd name="T9" fmla="*/ 2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21" name="Freeform 623">
              <a:extLst>
                <a:ext uri="{FF2B5EF4-FFF2-40B4-BE49-F238E27FC236}">
                  <a16:creationId xmlns:a16="http://schemas.microsoft.com/office/drawing/2014/main" id="{6BF72B2B-3F11-4448-9027-A179F6EA3ED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402" y="973"/>
              <a:ext cx="13" cy="5"/>
            </a:xfrm>
            <a:custGeom>
              <a:avLst/>
              <a:gdLst>
                <a:gd name="T0" fmla="*/ 4 w 7"/>
                <a:gd name="T1" fmla="*/ 2 h 3"/>
                <a:gd name="T2" fmla="*/ 6 w 7"/>
                <a:gd name="T3" fmla="*/ 2 h 3"/>
                <a:gd name="T4" fmla="*/ 6 w 7"/>
                <a:gd name="T5" fmla="*/ 3 h 3"/>
                <a:gd name="T6" fmla="*/ 7 w 7"/>
                <a:gd name="T7" fmla="*/ 3 h 3"/>
                <a:gd name="T8" fmla="*/ 9 w 7"/>
                <a:gd name="T9" fmla="*/ 2 h 3"/>
                <a:gd name="T10" fmla="*/ 13 w 7"/>
                <a:gd name="T11" fmla="*/ 0 h 3"/>
                <a:gd name="T12" fmla="*/ 13 w 7"/>
                <a:gd name="T13" fmla="*/ 2 h 3"/>
                <a:gd name="T14" fmla="*/ 13 w 7"/>
                <a:gd name="T15" fmla="*/ 3 h 3"/>
                <a:gd name="T16" fmla="*/ 11 w 7"/>
                <a:gd name="T17" fmla="*/ 3 h 3"/>
                <a:gd name="T18" fmla="*/ 9 w 7"/>
                <a:gd name="T19" fmla="*/ 3 h 3"/>
                <a:gd name="T20" fmla="*/ 7 w 7"/>
                <a:gd name="T21" fmla="*/ 5 h 3"/>
                <a:gd name="T22" fmla="*/ 6 w 7"/>
                <a:gd name="T23" fmla="*/ 5 h 3"/>
                <a:gd name="T24" fmla="*/ 4 w 7"/>
                <a:gd name="T25" fmla="*/ 5 h 3"/>
                <a:gd name="T26" fmla="*/ 4 w 7"/>
                <a:gd name="T27" fmla="*/ 3 h 3"/>
                <a:gd name="T28" fmla="*/ 2 w 7"/>
                <a:gd name="T29" fmla="*/ 3 h 3"/>
                <a:gd name="T30" fmla="*/ 0 w 7"/>
                <a:gd name="T31" fmla="*/ 3 h 3"/>
                <a:gd name="T32" fmla="*/ 0 w 7"/>
                <a:gd name="T33" fmla="*/ 2 h 3"/>
                <a:gd name="T34" fmla="*/ 2 w 7"/>
                <a:gd name="T35" fmla="*/ 2 h 3"/>
                <a:gd name="T36" fmla="*/ 4 w 7"/>
                <a:gd name="T37" fmla="*/ 3 h 3"/>
                <a:gd name="T38" fmla="*/ 4 w 7"/>
                <a:gd name="T39" fmla="*/ 2 h 3"/>
                <a:gd name="T40" fmla="*/ 4 w 7"/>
                <a:gd name="T41" fmla="*/ 2 h 3"/>
                <a:gd name="T42" fmla="*/ 4 w 7"/>
                <a:gd name="T43" fmla="*/ 2 h 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" h="3">
                  <a:moveTo>
                    <a:pt x="2" y="1"/>
                  </a:move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22" name="Freeform 624">
              <a:extLst>
                <a:ext uri="{FF2B5EF4-FFF2-40B4-BE49-F238E27FC236}">
                  <a16:creationId xmlns:a16="http://schemas.microsoft.com/office/drawing/2014/main" id="{3944205B-021C-D248-B3F8-6DE6D6E99A7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433" y="976"/>
              <a:ext cx="2" cy="2"/>
            </a:xfrm>
            <a:custGeom>
              <a:avLst/>
              <a:gdLst>
                <a:gd name="T0" fmla="*/ 2 w 1"/>
                <a:gd name="T1" fmla="*/ 0 h 1"/>
                <a:gd name="T2" fmla="*/ 2 w 1"/>
                <a:gd name="T3" fmla="*/ 2 h 1"/>
                <a:gd name="T4" fmla="*/ 0 w 1"/>
                <a:gd name="T5" fmla="*/ 2 h 1"/>
                <a:gd name="T6" fmla="*/ 2 w 1"/>
                <a:gd name="T7" fmla="*/ 0 h 1"/>
                <a:gd name="T8" fmla="*/ 2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23" name="Freeform 625">
              <a:extLst>
                <a:ext uri="{FF2B5EF4-FFF2-40B4-BE49-F238E27FC236}">
                  <a16:creationId xmlns:a16="http://schemas.microsoft.com/office/drawing/2014/main" id="{63418072-AE12-C749-B711-F5E1546EB3B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97" y="1886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0 h 1"/>
                <a:gd name="T5" fmla="*/ 0 h 1"/>
                <a:gd name="T6" fmla="*/ 1 h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</a:gdLst>
              <a:ahLst/>
              <a:cxnLst>
                <a:cxn ang="T8">
                  <a:pos x="0" y="T0"/>
                </a:cxn>
                <a:cxn ang="T9">
                  <a:pos x="0" y="T1"/>
                </a:cxn>
                <a:cxn ang="T10">
                  <a:pos x="0" y="T2"/>
                </a:cxn>
                <a:cxn ang="T11">
                  <a:pos x="0" y="T3"/>
                </a:cxn>
                <a:cxn ang="T12">
                  <a:pos x="0" y="T4"/>
                </a:cxn>
                <a:cxn ang="T13">
                  <a:pos x="0" y="T5"/>
                </a:cxn>
                <a:cxn ang="T14">
                  <a:pos x="0" y="T6"/>
                </a:cxn>
                <a:cxn ang="T15">
                  <a:pos x="0" y="T7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24" name="Freeform 626">
              <a:extLst>
                <a:ext uri="{FF2B5EF4-FFF2-40B4-BE49-F238E27FC236}">
                  <a16:creationId xmlns:a16="http://schemas.microsoft.com/office/drawing/2014/main" id="{25647FEB-42C5-E942-BB23-446BCBF2119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94" y="1872"/>
              <a:ext cx="3" cy="5"/>
            </a:xfrm>
            <a:custGeom>
              <a:avLst/>
              <a:gdLst>
                <a:gd name="T0" fmla="*/ 0 w 1"/>
                <a:gd name="T1" fmla="*/ 2 h 3"/>
                <a:gd name="T2" fmla="*/ 0 w 1"/>
                <a:gd name="T3" fmla="*/ 0 h 3"/>
                <a:gd name="T4" fmla="*/ 3 w 1"/>
                <a:gd name="T5" fmla="*/ 0 h 3"/>
                <a:gd name="T6" fmla="*/ 3 w 1"/>
                <a:gd name="T7" fmla="*/ 2 h 3"/>
                <a:gd name="T8" fmla="*/ 3 w 1"/>
                <a:gd name="T9" fmla="*/ 3 h 3"/>
                <a:gd name="T10" fmla="*/ 3 w 1"/>
                <a:gd name="T11" fmla="*/ 5 h 3"/>
                <a:gd name="T12" fmla="*/ 0 w 1"/>
                <a:gd name="T13" fmla="*/ 5 h 3"/>
                <a:gd name="T14" fmla="*/ 3 w 1"/>
                <a:gd name="T15" fmla="*/ 3 h 3"/>
                <a:gd name="T16" fmla="*/ 0 w 1"/>
                <a:gd name="T17" fmla="*/ 2 h 3"/>
                <a:gd name="T18" fmla="*/ 0 w 1"/>
                <a:gd name="T19" fmla="*/ 2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25" name="Freeform 627">
              <a:extLst>
                <a:ext uri="{FF2B5EF4-FFF2-40B4-BE49-F238E27FC236}">
                  <a16:creationId xmlns:a16="http://schemas.microsoft.com/office/drawing/2014/main" id="{C4D47BAF-DADA-6E42-932C-D8655758DFC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032" y="1907"/>
              <a:ext cx="5" cy="11"/>
            </a:xfrm>
            <a:custGeom>
              <a:avLst/>
              <a:gdLst>
                <a:gd name="T0" fmla="*/ 3 w 3"/>
                <a:gd name="T1" fmla="*/ 11 h 7"/>
                <a:gd name="T2" fmla="*/ 3 w 3"/>
                <a:gd name="T3" fmla="*/ 9 h 7"/>
                <a:gd name="T4" fmla="*/ 0 w 3"/>
                <a:gd name="T5" fmla="*/ 9 h 7"/>
                <a:gd name="T6" fmla="*/ 0 w 3"/>
                <a:gd name="T7" fmla="*/ 8 h 7"/>
                <a:gd name="T8" fmla="*/ 0 w 3"/>
                <a:gd name="T9" fmla="*/ 6 h 7"/>
                <a:gd name="T10" fmla="*/ 0 w 3"/>
                <a:gd name="T11" fmla="*/ 2 h 7"/>
                <a:gd name="T12" fmla="*/ 3 w 3"/>
                <a:gd name="T13" fmla="*/ 2 h 7"/>
                <a:gd name="T14" fmla="*/ 3 w 3"/>
                <a:gd name="T15" fmla="*/ 0 h 7"/>
                <a:gd name="T16" fmla="*/ 3 w 3"/>
                <a:gd name="T17" fmla="*/ 0 h 7"/>
                <a:gd name="T18" fmla="*/ 3 w 3"/>
                <a:gd name="T19" fmla="*/ 2 h 7"/>
                <a:gd name="T20" fmla="*/ 3 w 3"/>
                <a:gd name="T21" fmla="*/ 5 h 7"/>
                <a:gd name="T22" fmla="*/ 5 w 3"/>
                <a:gd name="T23" fmla="*/ 6 h 7"/>
                <a:gd name="T24" fmla="*/ 5 w 3"/>
                <a:gd name="T25" fmla="*/ 8 h 7"/>
                <a:gd name="T26" fmla="*/ 3 w 3"/>
                <a:gd name="T27" fmla="*/ 8 h 7"/>
                <a:gd name="T28" fmla="*/ 3 w 3"/>
                <a:gd name="T29" fmla="*/ 8 h 7"/>
                <a:gd name="T30" fmla="*/ 3 w 3"/>
                <a:gd name="T31" fmla="*/ 9 h 7"/>
                <a:gd name="T32" fmla="*/ 3 w 3"/>
                <a:gd name="T33" fmla="*/ 11 h 7"/>
                <a:gd name="T34" fmla="*/ 3 w 3"/>
                <a:gd name="T35" fmla="*/ 11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26" name="Freeform 628">
              <a:extLst>
                <a:ext uri="{FF2B5EF4-FFF2-40B4-BE49-F238E27FC236}">
                  <a16:creationId xmlns:a16="http://schemas.microsoft.com/office/drawing/2014/main" id="{A7B13D17-39A8-7343-BF01-15C62ACCF05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023" y="1834"/>
              <a:ext cx="4" cy="4"/>
            </a:xfrm>
            <a:custGeom>
              <a:avLst/>
              <a:gdLst>
                <a:gd name="T0" fmla="*/ 4 w 2"/>
                <a:gd name="T1" fmla="*/ 0 h 2"/>
                <a:gd name="T2" fmla="*/ 2 w 2"/>
                <a:gd name="T3" fmla="*/ 0 h 2"/>
                <a:gd name="T4" fmla="*/ 0 w 2"/>
                <a:gd name="T5" fmla="*/ 4 h 2"/>
                <a:gd name="T6" fmla="*/ 0 w 2"/>
                <a:gd name="T7" fmla="*/ 0 h 2"/>
                <a:gd name="T8" fmla="*/ 2 w 2"/>
                <a:gd name="T9" fmla="*/ 0 h 2"/>
                <a:gd name="T10" fmla="*/ 4 w 2"/>
                <a:gd name="T11" fmla="*/ 0 h 2"/>
                <a:gd name="T12" fmla="*/ 4 w 2"/>
                <a:gd name="T13" fmla="*/ 0 h 2"/>
                <a:gd name="T14" fmla="*/ 4 w 2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  <p:sp>
          <p:nvSpPr>
            <p:cNvPr id="627" name="Freeform 629">
              <a:extLst>
                <a:ext uri="{FF2B5EF4-FFF2-40B4-BE49-F238E27FC236}">
                  <a16:creationId xmlns:a16="http://schemas.microsoft.com/office/drawing/2014/main" id="{04D8A6AA-5B03-4A4E-95C7-22AEBA12909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027" y="1834"/>
              <a:ext cx="4" cy="5"/>
            </a:xfrm>
            <a:custGeom>
              <a:avLst/>
              <a:gdLst>
                <a:gd name="T0" fmla="*/ 2 w 2"/>
                <a:gd name="T1" fmla="*/ 0 h 3"/>
                <a:gd name="T2" fmla="*/ 4 w 2"/>
                <a:gd name="T3" fmla="*/ 3 h 3"/>
                <a:gd name="T4" fmla="*/ 4 w 2"/>
                <a:gd name="T5" fmla="*/ 3 h 3"/>
                <a:gd name="T6" fmla="*/ 2 w 2"/>
                <a:gd name="T7" fmla="*/ 5 h 3"/>
                <a:gd name="T8" fmla="*/ 2 w 2"/>
                <a:gd name="T9" fmla="*/ 3 h 3"/>
                <a:gd name="T10" fmla="*/ 2 w 2"/>
                <a:gd name="T11" fmla="*/ 3 h 3"/>
                <a:gd name="T12" fmla="*/ 0 w 2"/>
                <a:gd name="T13" fmla="*/ 3 h 3"/>
                <a:gd name="T14" fmla="*/ 0 w 2"/>
                <a:gd name="T15" fmla="*/ 0 h 3"/>
                <a:gd name="T16" fmla="*/ 0 w 2"/>
                <a:gd name="T17" fmla="*/ 3 h 3"/>
                <a:gd name="T18" fmla="*/ 0 w 2"/>
                <a:gd name="T19" fmla="*/ 0 h 3"/>
                <a:gd name="T20" fmla="*/ 2 w 2"/>
                <a:gd name="T21" fmla="*/ 0 h 3"/>
                <a:gd name="T22" fmla="*/ 2 w 2"/>
                <a:gd name="T23" fmla="*/ 0 h 3"/>
                <a:gd name="T24" fmla="*/ 2 w 2"/>
                <a:gd name="T25" fmla="*/ 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2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14"/>
            </a:p>
          </p:txBody>
        </p:sp>
      </p:grpSp>
      <p:sp>
        <p:nvSpPr>
          <p:cNvPr id="628" name="Rectangle 627">
            <a:extLst>
              <a:ext uri="{FF2B5EF4-FFF2-40B4-BE49-F238E27FC236}">
                <a16:creationId xmlns:a16="http://schemas.microsoft.com/office/drawing/2014/main" id="{A80986D3-8BB2-A046-A3DF-55B107B4A7AD}"/>
              </a:ext>
            </a:extLst>
          </p:cNvPr>
          <p:cNvSpPr/>
          <p:nvPr userDrawn="1"/>
        </p:nvSpPr>
        <p:spPr>
          <a:xfrm>
            <a:off x="8797854" y="1483296"/>
            <a:ext cx="2960157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condimentum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nisi.</a:t>
            </a:r>
          </a:p>
        </p:txBody>
      </p:sp>
      <p:sp>
        <p:nvSpPr>
          <p:cNvPr id="629" name="Rectangle 8">
            <a:extLst>
              <a:ext uri="{FF2B5EF4-FFF2-40B4-BE49-F238E27FC236}">
                <a16:creationId xmlns:a16="http://schemas.microsoft.com/office/drawing/2014/main" id="{54F18546-DAA7-4448-B0AA-E2D1E7CA8107}"/>
              </a:ext>
            </a:extLst>
          </p:cNvPr>
          <p:cNvSpPr/>
          <p:nvPr userDrawn="1"/>
        </p:nvSpPr>
        <p:spPr>
          <a:xfrm>
            <a:off x="8347719" y="788352"/>
            <a:ext cx="3848675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Rectangle 8">
            <a:extLst>
              <a:ext uri="{FF2B5EF4-FFF2-40B4-BE49-F238E27FC236}">
                <a16:creationId xmlns:a16="http://schemas.microsoft.com/office/drawing/2014/main" id="{C4344B06-B8AF-DC46-B419-5E25C2D2A84A}"/>
              </a:ext>
            </a:extLst>
          </p:cNvPr>
          <p:cNvSpPr/>
          <p:nvPr userDrawn="1"/>
        </p:nvSpPr>
        <p:spPr>
          <a:xfrm>
            <a:off x="8475506" y="788352"/>
            <a:ext cx="3716494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EE631C98-7ACB-3B45-AE00-849D5BFCF3BA}"/>
              </a:ext>
            </a:extLst>
          </p:cNvPr>
          <p:cNvSpPr txBox="1"/>
          <p:nvPr userDrawn="1"/>
        </p:nvSpPr>
        <p:spPr>
          <a:xfrm>
            <a:off x="8797854" y="908355"/>
            <a:ext cx="223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Header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2" name="Rectangle 631">
            <a:extLst>
              <a:ext uri="{FF2B5EF4-FFF2-40B4-BE49-F238E27FC236}">
                <a16:creationId xmlns:a16="http://schemas.microsoft.com/office/drawing/2014/main" id="{C2216FD9-7B4B-6E47-BD09-60A055FE2230}"/>
              </a:ext>
            </a:extLst>
          </p:cNvPr>
          <p:cNvSpPr/>
          <p:nvPr userDrawn="1"/>
        </p:nvSpPr>
        <p:spPr>
          <a:xfrm>
            <a:off x="8800387" y="3246276"/>
            <a:ext cx="2960157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condimentum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nisi.</a:t>
            </a:r>
          </a:p>
        </p:txBody>
      </p:sp>
      <p:sp>
        <p:nvSpPr>
          <p:cNvPr id="633" name="Rectangle 8">
            <a:extLst>
              <a:ext uri="{FF2B5EF4-FFF2-40B4-BE49-F238E27FC236}">
                <a16:creationId xmlns:a16="http://schemas.microsoft.com/office/drawing/2014/main" id="{DD9B63B7-BDE1-794F-AD5C-44F09003CAEF}"/>
              </a:ext>
            </a:extLst>
          </p:cNvPr>
          <p:cNvSpPr/>
          <p:nvPr userDrawn="1"/>
        </p:nvSpPr>
        <p:spPr>
          <a:xfrm>
            <a:off x="8350252" y="2551332"/>
            <a:ext cx="3848675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Rectangle 8">
            <a:extLst>
              <a:ext uri="{FF2B5EF4-FFF2-40B4-BE49-F238E27FC236}">
                <a16:creationId xmlns:a16="http://schemas.microsoft.com/office/drawing/2014/main" id="{CDDCEFCB-7C7D-C84C-9BD5-DD98AF936785}"/>
              </a:ext>
            </a:extLst>
          </p:cNvPr>
          <p:cNvSpPr/>
          <p:nvPr userDrawn="1"/>
        </p:nvSpPr>
        <p:spPr>
          <a:xfrm>
            <a:off x="8478039" y="2551332"/>
            <a:ext cx="3716494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TextBox 634">
            <a:extLst>
              <a:ext uri="{FF2B5EF4-FFF2-40B4-BE49-F238E27FC236}">
                <a16:creationId xmlns:a16="http://schemas.microsoft.com/office/drawing/2014/main" id="{DA0D1F89-9759-D44A-9048-665BADD3B82D}"/>
              </a:ext>
            </a:extLst>
          </p:cNvPr>
          <p:cNvSpPr txBox="1"/>
          <p:nvPr userDrawn="1"/>
        </p:nvSpPr>
        <p:spPr>
          <a:xfrm>
            <a:off x="8800387" y="2671335"/>
            <a:ext cx="223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Header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6" name="Title 12">
            <a:extLst>
              <a:ext uri="{FF2B5EF4-FFF2-40B4-BE49-F238E27FC236}">
                <a16:creationId xmlns:a16="http://schemas.microsoft.com/office/drawing/2014/main" id="{9754DCD2-C8D6-614E-B9E8-25CB27580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450357"/>
            <a:ext cx="10505066" cy="68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8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37" name="Rectangle 636">
            <a:extLst>
              <a:ext uri="{FF2B5EF4-FFF2-40B4-BE49-F238E27FC236}">
                <a16:creationId xmlns:a16="http://schemas.microsoft.com/office/drawing/2014/main" id="{0413D919-FEFA-BE46-8E15-AF558D7F7B62}"/>
              </a:ext>
            </a:extLst>
          </p:cNvPr>
          <p:cNvSpPr/>
          <p:nvPr userDrawn="1"/>
        </p:nvSpPr>
        <p:spPr>
          <a:xfrm>
            <a:off x="8793460" y="5129439"/>
            <a:ext cx="2960157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condimentum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nisi.</a:t>
            </a:r>
          </a:p>
        </p:txBody>
      </p:sp>
      <p:sp>
        <p:nvSpPr>
          <p:cNvPr id="638" name="Rectangle 8">
            <a:extLst>
              <a:ext uri="{FF2B5EF4-FFF2-40B4-BE49-F238E27FC236}">
                <a16:creationId xmlns:a16="http://schemas.microsoft.com/office/drawing/2014/main" id="{FDA95596-BD58-7F4D-985C-B791CA4DF72D}"/>
              </a:ext>
            </a:extLst>
          </p:cNvPr>
          <p:cNvSpPr/>
          <p:nvPr userDrawn="1"/>
        </p:nvSpPr>
        <p:spPr>
          <a:xfrm>
            <a:off x="8343325" y="4434495"/>
            <a:ext cx="3848675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rgbClr val="9C8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Rectangle 8">
            <a:extLst>
              <a:ext uri="{FF2B5EF4-FFF2-40B4-BE49-F238E27FC236}">
                <a16:creationId xmlns:a16="http://schemas.microsoft.com/office/drawing/2014/main" id="{3544B911-C97F-0B41-AF71-D6449240AA3A}"/>
              </a:ext>
            </a:extLst>
          </p:cNvPr>
          <p:cNvSpPr/>
          <p:nvPr userDrawn="1"/>
        </p:nvSpPr>
        <p:spPr>
          <a:xfrm>
            <a:off x="8471112" y="4434495"/>
            <a:ext cx="3716494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TextBox 639">
            <a:extLst>
              <a:ext uri="{FF2B5EF4-FFF2-40B4-BE49-F238E27FC236}">
                <a16:creationId xmlns:a16="http://schemas.microsoft.com/office/drawing/2014/main" id="{434E7609-50DF-694C-9C19-619E327CEEEA}"/>
              </a:ext>
            </a:extLst>
          </p:cNvPr>
          <p:cNvSpPr txBox="1"/>
          <p:nvPr userDrawn="1"/>
        </p:nvSpPr>
        <p:spPr>
          <a:xfrm>
            <a:off x="8793460" y="4554498"/>
            <a:ext cx="223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Header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/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9D353825-D77B-1E4C-AB95-40E8B07D9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8425B95F-8DF7-C944-ABD8-6AC45EC98400}"/>
              </a:ext>
            </a:extLst>
          </p:cNvPr>
          <p:cNvSpPr/>
          <p:nvPr userDrawn="1"/>
        </p:nvSpPr>
        <p:spPr>
          <a:xfrm flipH="1">
            <a:off x="-40318" y="4181787"/>
            <a:ext cx="7869307" cy="1536555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35D60FD-9460-5940-963A-35FDDD078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850" y="4450458"/>
            <a:ext cx="6154928" cy="640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250E2AF-D1B1-BF4C-A53C-FFFBA93748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4850" y="5069027"/>
            <a:ext cx="6154928" cy="4353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EC167DE0-268B-E545-AD54-E9F2EFCC0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9757" y="6468644"/>
            <a:ext cx="644594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B0F4FBB6-4F8D-0047-A161-C74F3C2BB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8716" y="6475942"/>
            <a:ext cx="1071977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00D73870-D0D1-CD45-8F75-DED35F90FCE3}" type="datetime1">
              <a:rPr lang="en-US" smtClean="0"/>
              <a:pPr/>
              <a:t>5/14/2021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7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3E2CE8-AFDF-AE4A-8BE3-5447F09AD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A41EE-7E1F-5F4F-B1F7-51BC3AB4647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0D73870-D0D1-CD45-8F75-DED35F90FCE3}" type="datetime1">
              <a:rPr lang="en-US" smtClean="0"/>
              <a:pPr/>
              <a:t>5/14/2021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FC68AE-9A63-0043-A184-D4A5069A41FE}"/>
              </a:ext>
            </a:extLst>
          </p:cNvPr>
          <p:cNvGrpSpPr/>
          <p:nvPr userDrawn="1"/>
        </p:nvGrpSpPr>
        <p:grpSpPr>
          <a:xfrm>
            <a:off x="531346" y="968844"/>
            <a:ext cx="11129308" cy="5274712"/>
            <a:chOff x="12423406" y="341751"/>
            <a:chExt cx="11129308" cy="5470108"/>
          </a:xfrm>
          <a:solidFill>
            <a:schemeClr val="bg1"/>
          </a:solidFill>
        </p:grpSpPr>
        <p:sp useBgFill="1">
          <p:nvSpPr>
            <p:cNvPr id="6" name="Freeform 190">
              <a:extLst>
                <a:ext uri="{FF2B5EF4-FFF2-40B4-BE49-F238E27FC236}">
                  <a16:creationId xmlns:a16="http://schemas.microsoft.com/office/drawing/2014/main" id="{64FBCAE2-7D04-AE40-9110-E66CA772D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1263" y="773086"/>
              <a:ext cx="5061451" cy="1744945"/>
            </a:xfrm>
            <a:custGeom>
              <a:avLst/>
              <a:gdLst>
                <a:gd name="T0" fmla="*/ 336 w 2580"/>
                <a:gd name="T1" fmla="*/ 878 h 890"/>
                <a:gd name="T2" fmla="*/ 254 w 2580"/>
                <a:gd name="T3" fmla="*/ 858 h 890"/>
                <a:gd name="T4" fmla="*/ 174 w 2580"/>
                <a:gd name="T5" fmla="*/ 796 h 890"/>
                <a:gd name="T6" fmla="*/ 164 w 2580"/>
                <a:gd name="T7" fmla="*/ 716 h 890"/>
                <a:gd name="T8" fmla="*/ 72 w 2580"/>
                <a:gd name="T9" fmla="*/ 674 h 890"/>
                <a:gd name="T10" fmla="*/ 14 w 2580"/>
                <a:gd name="T11" fmla="*/ 584 h 890"/>
                <a:gd name="T12" fmla="*/ 22 w 2580"/>
                <a:gd name="T13" fmla="*/ 486 h 890"/>
                <a:gd name="T14" fmla="*/ 34 w 2580"/>
                <a:gd name="T15" fmla="*/ 336 h 890"/>
                <a:gd name="T16" fmla="*/ 80 w 2580"/>
                <a:gd name="T17" fmla="*/ 244 h 890"/>
                <a:gd name="T18" fmla="*/ 172 w 2580"/>
                <a:gd name="T19" fmla="*/ 348 h 890"/>
                <a:gd name="T20" fmla="*/ 122 w 2580"/>
                <a:gd name="T21" fmla="*/ 386 h 890"/>
                <a:gd name="T22" fmla="*/ 180 w 2580"/>
                <a:gd name="T23" fmla="*/ 380 h 890"/>
                <a:gd name="T24" fmla="*/ 262 w 2580"/>
                <a:gd name="T25" fmla="*/ 310 h 890"/>
                <a:gd name="T26" fmla="*/ 318 w 2580"/>
                <a:gd name="T27" fmla="*/ 326 h 890"/>
                <a:gd name="T28" fmla="*/ 476 w 2580"/>
                <a:gd name="T29" fmla="*/ 278 h 890"/>
                <a:gd name="T30" fmla="*/ 498 w 2580"/>
                <a:gd name="T31" fmla="*/ 226 h 890"/>
                <a:gd name="T32" fmla="*/ 626 w 2580"/>
                <a:gd name="T33" fmla="*/ 246 h 890"/>
                <a:gd name="T34" fmla="*/ 716 w 2580"/>
                <a:gd name="T35" fmla="*/ 182 h 890"/>
                <a:gd name="T36" fmla="*/ 666 w 2580"/>
                <a:gd name="T37" fmla="*/ 324 h 890"/>
                <a:gd name="T38" fmla="*/ 778 w 2580"/>
                <a:gd name="T39" fmla="*/ 270 h 890"/>
                <a:gd name="T40" fmla="*/ 734 w 2580"/>
                <a:gd name="T41" fmla="*/ 204 h 890"/>
                <a:gd name="T42" fmla="*/ 780 w 2580"/>
                <a:gd name="T43" fmla="*/ 204 h 890"/>
                <a:gd name="T44" fmla="*/ 798 w 2580"/>
                <a:gd name="T45" fmla="*/ 162 h 890"/>
                <a:gd name="T46" fmla="*/ 946 w 2580"/>
                <a:gd name="T47" fmla="*/ 120 h 890"/>
                <a:gd name="T48" fmla="*/ 1230 w 2580"/>
                <a:gd name="T49" fmla="*/ 2 h 890"/>
                <a:gd name="T50" fmla="*/ 1326 w 2580"/>
                <a:gd name="T51" fmla="*/ 102 h 890"/>
                <a:gd name="T52" fmla="*/ 1336 w 2580"/>
                <a:gd name="T53" fmla="*/ 122 h 890"/>
                <a:gd name="T54" fmla="*/ 1564 w 2580"/>
                <a:gd name="T55" fmla="*/ 138 h 890"/>
                <a:gd name="T56" fmla="*/ 1720 w 2580"/>
                <a:gd name="T57" fmla="*/ 190 h 890"/>
                <a:gd name="T58" fmla="*/ 1926 w 2580"/>
                <a:gd name="T59" fmla="*/ 172 h 890"/>
                <a:gd name="T60" fmla="*/ 2108 w 2580"/>
                <a:gd name="T61" fmla="*/ 246 h 890"/>
                <a:gd name="T62" fmla="*/ 2274 w 2580"/>
                <a:gd name="T63" fmla="*/ 272 h 890"/>
                <a:gd name="T64" fmla="*/ 2442 w 2580"/>
                <a:gd name="T65" fmla="*/ 276 h 890"/>
                <a:gd name="T66" fmla="*/ 2568 w 2580"/>
                <a:gd name="T67" fmla="*/ 332 h 890"/>
                <a:gd name="T68" fmla="*/ 2446 w 2580"/>
                <a:gd name="T69" fmla="*/ 360 h 890"/>
                <a:gd name="T70" fmla="*/ 2368 w 2580"/>
                <a:gd name="T71" fmla="*/ 380 h 890"/>
                <a:gd name="T72" fmla="*/ 2306 w 2580"/>
                <a:gd name="T73" fmla="*/ 464 h 890"/>
                <a:gd name="T74" fmla="*/ 2136 w 2580"/>
                <a:gd name="T75" fmla="*/ 534 h 890"/>
                <a:gd name="T76" fmla="*/ 2104 w 2580"/>
                <a:gd name="T77" fmla="*/ 634 h 890"/>
                <a:gd name="T78" fmla="*/ 2034 w 2580"/>
                <a:gd name="T79" fmla="*/ 582 h 890"/>
                <a:gd name="T80" fmla="*/ 2166 w 2580"/>
                <a:gd name="T81" fmla="*/ 430 h 890"/>
                <a:gd name="T82" fmla="*/ 2058 w 2580"/>
                <a:gd name="T83" fmla="*/ 456 h 890"/>
                <a:gd name="T84" fmla="*/ 1966 w 2580"/>
                <a:gd name="T85" fmla="*/ 504 h 890"/>
                <a:gd name="T86" fmla="*/ 1734 w 2580"/>
                <a:gd name="T87" fmla="*/ 620 h 890"/>
                <a:gd name="T88" fmla="*/ 1794 w 2580"/>
                <a:gd name="T89" fmla="*/ 728 h 890"/>
                <a:gd name="T90" fmla="*/ 1660 w 2580"/>
                <a:gd name="T91" fmla="*/ 810 h 890"/>
                <a:gd name="T92" fmla="*/ 1666 w 2580"/>
                <a:gd name="T93" fmla="*/ 764 h 890"/>
                <a:gd name="T94" fmla="*/ 1472 w 2580"/>
                <a:gd name="T95" fmla="*/ 652 h 890"/>
                <a:gd name="T96" fmla="*/ 1418 w 2580"/>
                <a:gd name="T97" fmla="*/ 718 h 890"/>
                <a:gd name="T98" fmla="*/ 1276 w 2580"/>
                <a:gd name="T99" fmla="*/ 718 h 890"/>
                <a:gd name="T100" fmla="*/ 1132 w 2580"/>
                <a:gd name="T101" fmla="*/ 674 h 890"/>
                <a:gd name="T102" fmla="*/ 1024 w 2580"/>
                <a:gd name="T103" fmla="*/ 700 h 890"/>
                <a:gd name="T104" fmla="*/ 894 w 2580"/>
                <a:gd name="T105" fmla="*/ 696 h 890"/>
                <a:gd name="T106" fmla="*/ 760 w 2580"/>
                <a:gd name="T107" fmla="*/ 632 h 890"/>
                <a:gd name="T108" fmla="*/ 536 w 2580"/>
                <a:gd name="T109" fmla="*/ 634 h 890"/>
                <a:gd name="T110" fmla="*/ 530 w 2580"/>
                <a:gd name="T111" fmla="*/ 702 h 890"/>
                <a:gd name="T112" fmla="*/ 340 w 2580"/>
                <a:gd name="T113" fmla="*/ 706 h 890"/>
                <a:gd name="T114" fmla="*/ 344 w 2580"/>
                <a:gd name="T115" fmla="*/ 79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80" h="890">
                  <a:moveTo>
                    <a:pt x="344" y="792"/>
                  </a:moveTo>
                  <a:lnTo>
                    <a:pt x="328" y="804"/>
                  </a:lnTo>
                  <a:lnTo>
                    <a:pt x="318" y="810"/>
                  </a:lnTo>
                  <a:lnTo>
                    <a:pt x="314" y="818"/>
                  </a:lnTo>
                  <a:lnTo>
                    <a:pt x="306" y="828"/>
                  </a:lnTo>
                  <a:lnTo>
                    <a:pt x="314" y="834"/>
                  </a:lnTo>
                  <a:lnTo>
                    <a:pt x="320" y="844"/>
                  </a:lnTo>
                  <a:lnTo>
                    <a:pt x="322" y="862"/>
                  </a:lnTo>
                  <a:lnTo>
                    <a:pt x="336" y="878"/>
                  </a:lnTo>
                  <a:lnTo>
                    <a:pt x="326" y="888"/>
                  </a:lnTo>
                  <a:lnTo>
                    <a:pt x="322" y="890"/>
                  </a:lnTo>
                  <a:lnTo>
                    <a:pt x="306" y="878"/>
                  </a:lnTo>
                  <a:lnTo>
                    <a:pt x="300" y="876"/>
                  </a:lnTo>
                  <a:lnTo>
                    <a:pt x="290" y="866"/>
                  </a:lnTo>
                  <a:lnTo>
                    <a:pt x="280" y="860"/>
                  </a:lnTo>
                  <a:lnTo>
                    <a:pt x="270" y="862"/>
                  </a:lnTo>
                  <a:lnTo>
                    <a:pt x="264" y="862"/>
                  </a:lnTo>
                  <a:lnTo>
                    <a:pt x="254" y="858"/>
                  </a:lnTo>
                  <a:lnTo>
                    <a:pt x="240" y="850"/>
                  </a:lnTo>
                  <a:lnTo>
                    <a:pt x="232" y="850"/>
                  </a:lnTo>
                  <a:lnTo>
                    <a:pt x="222" y="852"/>
                  </a:lnTo>
                  <a:lnTo>
                    <a:pt x="210" y="844"/>
                  </a:lnTo>
                  <a:lnTo>
                    <a:pt x="198" y="846"/>
                  </a:lnTo>
                  <a:lnTo>
                    <a:pt x="172" y="828"/>
                  </a:lnTo>
                  <a:lnTo>
                    <a:pt x="158" y="822"/>
                  </a:lnTo>
                  <a:lnTo>
                    <a:pt x="162" y="808"/>
                  </a:lnTo>
                  <a:lnTo>
                    <a:pt x="174" y="796"/>
                  </a:lnTo>
                  <a:lnTo>
                    <a:pt x="172" y="786"/>
                  </a:lnTo>
                  <a:lnTo>
                    <a:pt x="188" y="776"/>
                  </a:lnTo>
                  <a:lnTo>
                    <a:pt x="170" y="774"/>
                  </a:lnTo>
                  <a:lnTo>
                    <a:pt x="172" y="766"/>
                  </a:lnTo>
                  <a:lnTo>
                    <a:pt x="182" y="762"/>
                  </a:lnTo>
                  <a:lnTo>
                    <a:pt x="198" y="758"/>
                  </a:lnTo>
                  <a:lnTo>
                    <a:pt x="200" y="726"/>
                  </a:lnTo>
                  <a:lnTo>
                    <a:pt x="184" y="716"/>
                  </a:lnTo>
                  <a:lnTo>
                    <a:pt x="164" y="716"/>
                  </a:lnTo>
                  <a:lnTo>
                    <a:pt x="162" y="710"/>
                  </a:lnTo>
                  <a:lnTo>
                    <a:pt x="130" y="708"/>
                  </a:lnTo>
                  <a:lnTo>
                    <a:pt x="126" y="694"/>
                  </a:lnTo>
                  <a:lnTo>
                    <a:pt x="108" y="690"/>
                  </a:lnTo>
                  <a:lnTo>
                    <a:pt x="110" y="678"/>
                  </a:lnTo>
                  <a:lnTo>
                    <a:pt x="106" y="668"/>
                  </a:lnTo>
                  <a:lnTo>
                    <a:pt x="82" y="668"/>
                  </a:lnTo>
                  <a:lnTo>
                    <a:pt x="78" y="672"/>
                  </a:lnTo>
                  <a:lnTo>
                    <a:pt x="72" y="674"/>
                  </a:lnTo>
                  <a:lnTo>
                    <a:pt x="64" y="670"/>
                  </a:lnTo>
                  <a:lnTo>
                    <a:pt x="64" y="650"/>
                  </a:lnTo>
                  <a:lnTo>
                    <a:pt x="82" y="650"/>
                  </a:lnTo>
                  <a:lnTo>
                    <a:pt x="84" y="648"/>
                  </a:lnTo>
                  <a:lnTo>
                    <a:pt x="56" y="618"/>
                  </a:lnTo>
                  <a:lnTo>
                    <a:pt x="52" y="596"/>
                  </a:lnTo>
                  <a:lnTo>
                    <a:pt x="32" y="594"/>
                  </a:lnTo>
                  <a:lnTo>
                    <a:pt x="32" y="588"/>
                  </a:lnTo>
                  <a:lnTo>
                    <a:pt x="14" y="584"/>
                  </a:lnTo>
                  <a:lnTo>
                    <a:pt x="10" y="578"/>
                  </a:lnTo>
                  <a:lnTo>
                    <a:pt x="6" y="562"/>
                  </a:lnTo>
                  <a:lnTo>
                    <a:pt x="0" y="550"/>
                  </a:lnTo>
                  <a:lnTo>
                    <a:pt x="2" y="538"/>
                  </a:lnTo>
                  <a:lnTo>
                    <a:pt x="2" y="522"/>
                  </a:lnTo>
                  <a:lnTo>
                    <a:pt x="8" y="510"/>
                  </a:lnTo>
                  <a:lnTo>
                    <a:pt x="26" y="496"/>
                  </a:lnTo>
                  <a:lnTo>
                    <a:pt x="40" y="494"/>
                  </a:lnTo>
                  <a:lnTo>
                    <a:pt x="22" y="486"/>
                  </a:lnTo>
                  <a:lnTo>
                    <a:pt x="12" y="474"/>
                  </a:lnTo>
                  <a:lnTo>
                    <a:pt x="56" y="438"/>
                  </a:lnTo>
                  <a:lnTo>
                    <a:pt x="64" y="424"/>
                  </a:lnTo>
                  <a:lnTo>
                    <a:pt x="40" y="406"/>
                  </a:lnTo>
                  <a:lnTo>
                    <a:pt x="50" y="396"/>
                  </a:lnTo>
                  <a:lnTo>
                    <a:pt x="42" y="382"/>
                  </a:lnTo>
                  <a:lnTo>
                    <a:pt x="32" y="372"/>
                  </a:lnTo>
                  <a:lnTo>
                    <a:pt x="40" y="352"/>
                  </a:lnTo>
                  <a:lnTo>
                    <a:pt x="34" y="336"/>
                  </a:lnTo>
                  <a:lnTo>
                    <a:pt x="24" y="318"/>
                  </a:lnTo>
                  <a:lnTo>
                    <a:pt x="40" y="302"/>
                  </a:lnTo>
                  <a:lnTo>
                    <a:pt x="16" y="288"/>
                  </a:lnTo>
                  <a:lnTo>
                    <a:pt x="20" y="266"/>
                  </a:lnTo>
                  <a:lnTo>
                    <a:pt x="30" y="256"/>
                  </a:lnTo>
                  <a:lnTo>
                    <a:pt x="40" y="254"/>
                  </a:lnTo>
                  <a:lnTo>
                    <a:pt x="40" y="248"/>
                  </a:lnTo>
                  <a:lnTo>
                    <a:pt x="62" y="244"/>
                  </a:lnTo>
                  <a:lnTo>
                    <a:pt x="80" y="244"/>
                  </a:lnTo>
                  <a:lnTo>
                    <a:pt x="86" y="254"/>
                  </a:lnTo>
                  <a:lnTo>
                    <a:pt x="96" y="258"/>
                  </a:lnTo>
                  <a:lnTo>
                    <a:pt x="134" y="260"/>
                  </a:lnTo>
                  <a:lnTo>
                    <a:pt x="162" y="274"/>
                  </a:lnTo>
                  <a:lnTo>
                    <a:pt x="188" y="290"/>
                  </a:lnTo>
                  <a:lnTo>
                    <a:pt x="218" y="306"/>
                  </a:lnTo>
                  <a:lnTo>
                    <a:pt x="220" y="324"/>
                  </a:lnTo>
                  <a:lnTo>
                    <a:pt x="202" y="340"/>
                  </a:lnTo>
                  <a:lnTo>
                    <a:pt x="172" y="348"/>
                  </a:lnTo>
                  <a:lnTo>
                    <a:pt x="146" y="338"/>
                  </a:lnTo>
                  <a:lnTo>
                    <a:pt x="116" y="332"/>
                  </a:lnTo>
                  <a:lnTo>
                    <a:pt x="94" y="324"/>
                  </a:lnTo>
                  <a:lnTo>
                    <a:pt x="76" y="316"/>
                  </a:lnTo>
                  <a:lnTo>
                    <a:pt x="90" y="334"/>
                  </a:lnTo>
                  <a:lnTo>
                    <a:pt x="106" y="342"/>
                  </a:lnTo>
                  <a:lnTo>
                    <a:pt x="114" y="348"/>
                  </a:lnTo>
                  <a:lnTo>
                    <a:pt x="116" y="360"/>
                  </a:lnTo>
                  <a:lnTo>
                    <a:pt x="122" y="386"/>
                  </a:lnTo>
                  <a:lnTo>
                    <a:pt x="132" y="388"/>
                  </a:lnTo>
                  <a:lnTo>
                    <a:pt x="148" y="402"/>
                  </a:lnTo>
                  <a:lnTo>
                    <a:pt x="168" y="402"/>
                  </a:lnTo>
                  <a:lnTo>
                    <a:pt x="170" y="392"/>
                  </a:lnTo>
                  <a:lnTo>
                    <a:pt x="158" y="388"/>
                  </a:lnTo>
                  <a:lnTo>
                    <a:pt x="148" y="376"/>
                  </a:lnTo>
                  <a:lnTo>
                    <a:pt x="156" y="366"/>
                  </a:lnTo>
                  <a:lnTo>
                    <a:pt x="168" y="376"/>
                  </a:lnTo>
                  <a:lnTo>
                    <a:pt x="180" y="380"/>
                  </a:lnTo>
                  <a:lnTo>
                    <a:pt x="206" y="386"/>
                  </a:lnTo>
                  <a:lnTo>
                    <a:pt x="206" y="376"/>
                  </a:lnTo>
                  <a:lnTo>
                    <a:pt x="196" y="364"/>
                  </a:lnTo>
                  <a:lnTo>
                    <a:pt x="208" y="352"/>
                  </a:lnTo>
                  <a:lnTo>
                    <a:pt x="226" y="342"/>
                  </a:lnTo>
                  <a:lnTo>
                    <a:pt x="236" y="334"/>
                  </a:lnTo>
                  <a:lnTo>
                    <a:pt x="264" y="342"/>
                  </a:lnTo>
                  <a:lnTo>
                    <a:pt x="270" y="318"/>
                  </a:lnTo>
                  <a:lnTo>
                    <a:pt x="262" y="310"/>
                  </a:lnTo>
                  <a:lnTo>
                    <a:pt x="266" y="288"/>
                  </a:lnTo>
                  <a:lnTo>
                    <a:pt x="258" y="280"/>
                  </a:lnTo>
                  <a:lnTo>
                    <a:pt x="292" y="278"/>
                  </a:lnTo>
                  <a:lnTo>
                    <a:pt x="304" y="292"/>
                  </a:lnTo>
                  <a:lnTo>
                    <a:pt x="304" y="300"/>
                  </a:lnTo>
                  <a:lnTo>
                    <a:pt x="288" y="300"/>
                  </a:lnTo>
                  <a:lnTo>
                    <a:pt x="278" y="310"/>
                  </a:lnTo>
                  <a:lnTo>
                    <a:pt x="294" y="324"/>
                  </a:lnTo>
                  <a:lnTo>
                    <a:pt x="318" y="326"/>
                  </a:lnTo>
                  <a:lnTo>
                    <a:pt x="328" y="302"/>
                  </a:lnTo>
                  <a:lnTo>
                    <a:pt x="386" y="280"/>
                  </a:lnTo>
                  <a:lnTo>
                    <a:pt x="396" y="282"/>
                  </a:lnTo>
                  <a:lnTo>
                    <a:pt x="408" y="270"/>
                  </a:lnTo>
                  <a:lnTo>
                    <a:pt x="420" y="266"/>
                  </a:lnTo>
                  <a:lnTo>
                    <a:pt x="416" y="284"/>
                  </a:lnTo>
                  <a:lnTo>
                    <a:pt x="436" y="284"/>
                  </a:lnTo>
                  <a:lnTo>
                    <a:pt x="440" y="276"/>
                  </a:lnTo>
                  <a:lnTo>
                    <a:pt x="476" y="278"/>
                  </a:lnTo>
                  <a:lnTo>
                    <a:pt x="500" y="264"/>
                  </a:lnTo>
                  <a:lnTo>
                    <a:pt x="504" y="274"/>
                  </a:lnTo>
                  <a:lnTo>
                    <a:pt x="502" y="282"/>
                  </a:lnTo>
                  <a:lnTo>
                    <a:pt x="512" y="282"/>
                  </a:lnTo>
                  <a:lnTo>
                    <a:pt x="516" y="274"/>
                  </a:lnTo>
                  <a:lnTo>
                    <a:pt x="532" y="264"/>
                  </a:lnTo>
                  <a:lnTo>
                    <a:pt x="520" y="248"/>
                  </a:lnTo>
                  <a:lnTo>
                    <a:pt x="498" y="240"/>
                  </a:lnTo>
                  <a:lnTo>
                    <a:pt x="498" y="226"/>
                  </a:lnTo>
                  <a:lnTo>
                    <a:pt x="506" y="224"/>
                  </a:lnTo>
                  <a:lnTo>
                    <a:pt x="526" y="242"/>
                  </a:lnTo>
                  <a:lnTo>
                    <a:pt x="558" y="244"/>
                  </a:lnTo>
                  <a:lnTo>
                    <a:pt x="592" y="256"/>
                  </a:lnTo>
                  <a:lnTo>
                    <a:pt x="620" y="268"/>
                  </a:lnTo>
                  <a:lnTo>
                    <a:pt x="650" y="284"/>
                  </a:lnTo>
                  <a:lnTo>
                    <a:pt x="658" y="270"/>
                  </a:lnTo>
                  <a:lnTo>
                    <a:pt x="644" y="256"/>
                  </a:lnTo>
                  <a:lnTo>
                    <a:pt x="626" y="246"/>
                  </a:lnTo>
                  <a:lnTo>
                    <a:pt x="626" y="236"/>
                  </a:lnTo>
                  <a:lnTo>
                    <a:pt x="634" y="216"/>
                  </a:lnTo>
                  <a:lnTo>
                    <a:pt x="624" y="210"/>
                  </a:lnTo>
                  <a:lnTo>
                    <a:pt x="626" y="204"/>
                  </a:lnTo>
                  <a:lnTo>
                    <a:pt x="650" y="186"/>
                  </a:lnTo>
                  <a:lnTo>
                    <a:pt x="666" y="154"/>
                  </a:lnTo>
                  <a:lnTo>
                    <a:pt x="716" y="158"/>
                  </a:lnTo>
                  <a:lnTo>
                    <a:pt x="720" y="164"/>
                  </a:lnTo>
                  <a:lnTo>
                    <a:pt x="716" y="182"/>
                  </a:lnTo>
                  <a:lnTo>
                    <a:pt x="706" y="198"/>
                  </a:lnTo>
                  <a:lnTo>
                    <a:pt x="716" y="206"/>
                  </a:lnTo>
                  <a:lnTo>
                    <a:pt x="720" y="224"/>
                  </a:lnTo>
                  <a:lnTo>
                    <a:pt x="716" y="268"/>
                  </a:lnTo>
                  <a:lnTo>
                    <a:pt x="732" y="280"/>
                  </a:lnTo>
                  <a:lnTo>
                    <a:pt x="724" y="298"/>
                  </a:lnTo>
                  <a:lnTo>
                    <a:pt x="696" y="322"/>
                  </a:lnTo>
                  <a:lnTo>
                    <a:pt x="682" y="328"/>
                  </a:lnTo>
                  <a:lnTo>
                    <a:pt x="666" y="324"/>
                  </a:lnTo>
                  <a:lnTo>
                    <a:pt x="658" y="328"/>
                  </a:lnTo>
                  <a:lnTo>
                    <a:pt x="670" y="336"/>
                  </a:lnTo>
                  <a:lnTo>
                    <a:pt x="688" y="340"/>
                  </a:lnTo>
                  <a:lnTo>
                    <a:pt x="706" y="342"/>
                  </a:lnTo>
                  <a:lnTo>
                    <a:pt x="726" y="326"/>
                  </a:lnTo>
                  <a:lnTo>
                    <a:pt x="754" y="298"/>
                  </a:lnTo>
                  <a:lnTo>
                    <a:pt x="746" y="282"/>
                  </a:lnTo>
                  <a:lnTo>
                    <a:pt x="756" y="266"/>
                  </a:lnTo>
                  <a:lnTo>
                    <a:pt x="778" y="270"/>
                  </a:lnTo>
                  <a:lnTo>
                    <a:pt x="788" y="280"/>
                  </a:lnTo>
                  <a:lnTo>
                    <a:pt x="792" y="296"/>
                  </a:lnTo>
                  <a:lnTo>
                    <a:pt x="806" y="284"/>
                  </a:lnTo>
                  <a:lnTo>
                    <a:pt x="798" y="268"/>
                  </a:lnTo>
                  <a:lnTo>
                    <a:pt x="778" y="262"/>
                  </a:lnTo>
                  <a:lnTo>
                    <a:pt x="736" y="260"/>
                  </a:lnTo>
                  <a:lnTo>
                    <a:pt x="736" y="240"/>
                  </a:lnTo>
                  <a:lnTo>
                    <a:pt x="744" y="220"/>
                  </a:lnTo>
                  <a:lnTo>
                    <a:pt x="734" y="204"/>
                  </a:lnTo>
                  <a:lnTo>
                    <a:pt x="728" y="192"/>
                  </a:lnTo>
                  <a:lnTo>
                    <a:pt x="740" y="180"/>
                  </a:lnTo>
                  <a:lnTo>
                    <a:pt x="754" y="174"/>
                  </a:lnTo>
                  <a:lnTo>
                    <a:pt x="756" y="158"/>
                  </a:lnTo>
                  <a:lnTo>
                    <a:pt x="764" y="158"/>
                  </a:lnTo>
                  <a:lnTo>
                    <a:pt x="766" y="176"/>
                  </a:lnTo>
                  <a:lnTo>
                    <a:pt x="760" y="190"/>
                  </a:lnTo>
                  <a:lnTo>
                    <a:pt x="764" y="200"/>
                  </a:lnTo>
                  <a:lnTo>
                    <a:pt x="780" y="204"/>
                  </a:lnTo>
                  <a:lnTo>
                    <a:pt x="804" y="210"/>
                  </a:lnTo>
                  <a:lnTo>
                    <a:pt x="816" y="210"/>
                  </a:lnTo>
                  <a:lnTo>
                    <a:pt x="802" y="200"/>
                  </a:lnTo>
                  <a:lnTo>
                    <a:pt x="782" y="194"/>
                  </a:lnTo>
                  <a:lnTo>
                    <a:pt x="774" y="182"/>
                  </a:lnTo>
                  <a:lnTo>
                    <a:pt x="786" y="178"/>
                  </a:lnTo>
                  <a:lnTo>
                    <a:pt x="806" y="182"/>
                  </a:lnTo>
                  <a:lnTo>
                    <a:pt x="792" y="166"/>
                  </a:lnTo>
                  <a:lnTo>
                    <a:pt x="798" y="162"/>
                  </a:lnTo>
                  <a:lnTo>
                    <a:pt x="832" y="172"/>
                  </a:lnTo>
                  <a:lnTo>
                    <a:pt x="852" y="188"/>
                  </a:lnTo>
                  <a:lnTo>
                    <a:pt x="880" y="188"/>
                  </a:lnTo>
                  <a:lnTo>
                    <a:pt x="866" y="174"/>
                  </a:lnTo>
                  <a:lnTo>
                    <a:pt x="848" y="160"/>
                  </a:lnTo>
                  <a:lnTo>
                    <a:pt x="842" y="138"/>
                  </a:lnTo>
                  <a:lnTo>
                    <a:pt x="854" y="130"/>
                  </a:lnTo>
                  <a:lnTo>
                    <a:pt x="900" y="128"/>
                  </a:lnTo>
                  <a:lnTo>
                    <a:pt x="946" y="120"/>
                  </a:lnTo>
                  <a:lnTo>
                    <a:pt x="934" y="98"/>
                  </a:lnTo>
                  <a:lnTo>
                    <a:pt x="972" y="80"/>
                  </a:lnTo>
                  <a:lnTo>
                    <a:pt x="1056" y="52"/>
                  </a:lnTo>
                  <a:lnTo>
                    <a:pt x="1092" y="48"/>
                  </a:lnTo>
                  <a:lnTo>
                    <a:pt x="1126" y="52"/>
                  </a:lnTo>
                  <a:lnTo>
                    <a:pt x="1176" y="36"/>
                  </a:lnTo>
                  <a:lnTo>
                    <a:pt x="1172" y="20"/>
                  </a:lnTo>
                  <a:lnTo>
                    <a:pt x="1196" y="0"/>
                  </a:lnTo>
                  <a:lnTo>
                    <a:pt x="1230" y="2"/>
                  </a:lnTo>
                  <a:lnTo>
                    <a:pt x="1248" y="8"/>
                  </a:lnTo>
                  <a:lnTo>
                    <a:pt x="1226" y="20"/>
                  </a:lnTo>
                  <a:lnTo>
                    <a:pt x="1268" y="22"/>
                  </a:lnTo>
                  <a:lnTo>
                    <a:pt x="1260" y="36"/>
                  </a:lnTo>
                  <a:lnTo>
                    <a:pt x="1336" y="34"/>
                  </a:lnTo>
                  <a:lnTo>
                    <a:pt x="1364" y="52"/>
                  </a:lnTo>
                  <a:lnTo>
                    <a:pt x="1368" y="64"/>
                  </a:lnTo>
                  <a:lnTo>
                    <a:pt x="1360" y="84"/>
                  </a:lnTo>
                  <a:lnTo>
                    <a:pt x="1326" y="102"/>
                  </a:lnTo>
                  <a:lnTo>
                    <a:pt x="1290" y="122"/>
                  </a:lnTo>
                  <a:lnTo>
                    <a:pt x="1240" y="150"/>
                  </a:lnTo>
                  <a:lnTo>
                    <a:pt x="1244" y="154"/>
                  </a:lnTo>
                  <a:lnTo>
                    <a:pt x="1266" y="146"/>
                  </a:lnTo>
                  <a:lnTo>
                    <a:pt x="1308" y="134"/>
                  </a:lnTo>
                  <a:lnTo>
                    <a:pt x="1306" y="126"/>
                  </a:lnTo>
                  <a:lnTo>
                    <a:pt x="1316" y="116"/>
                  </a:lnTo>
                  <a:lnTo>
                    <a:pt x="1332" y="112"/>
                  </a:lnTo>
                  <a:lnTo>
                    <a:pt x="1336" y="122"/>
                  </a:lnTo>
                  <a:lnTo>
                    <a:pt x="1348" y="126"/>
                  </a:lnTo>
                  <a:lnTo>
                    <a:pt x="1366" y="138"/>
                  </a:lnTo>
                  <a:lnTo>
                    <a:pt x="1376" y="132"/>
                  </a:lnTo>
                  <a:lnTo>
                    <a:pt x="1450" y="134"/>
                  </a:lnTo>
                  <a:lnTo>
                    <a:pt x="1450" y="144"/>
                  </a:lnTo>
                  <a:lnTo>
                    <a:pt x="1522" y="152"/>
                  </a:lnTo>
                  <a:lnTo>
                    <a:pt x="1530" y="126"/>
                  </a:lnTo>
                  <a:lnTo>
                    <a:pt x="1544" y="128"/>
                  </a:lnTo>
                  <a:lnTo>
                    <a:pt x="1564" y="138"/>
                  </a:lnTo>
                  <a:lnTo>
                    <a:pt x="1596" y="136"/>
                  </a:lnTo>
                  <a:lnTo>
                    <a:pt x="1614" y="156"/>
                  </a:lnTo>
                  <a:lnTo>
                    <a:pt x="1618" y="174"/>
                  </a:lnTo>
                  <a:lnTo>
                    <a:pt x="1606" y="182"/>
                  </a:lnTo>
                  <a:lnTo>
                    <a:pt x="1628" y="208"/>
                  </a:lnTo>
                  <a:lnTo>
                    <a:pt x="1650" y="214"/>
                  </a:lnTo>
                  <a:lnTo>
                    <a:pt x="1670" y="184"/>
                  </a:lnTo>
                  <a:lnTo>
                    <a:pt x="1696" y="198"/>
                  </a:lnTo>
                  <a:lnTo>
                    <a:pt x="1720" y="190"/>
                  </a:lnTo>
                  <a:lnTo>
                    <a:pt x="1746" y="200"/>
                  </a:lnTo>
                  <a:lnTo>
                    <a:pt x="1768" y="192"/>
                  </a:lnTo>
                  <a:lnTo>
                    <a:pt x="1784" y="184"/>
                  </a:lnTo>
                  <a:lnTo>
                    <a:pt x="1782" y="166"/>
                  </a:lnTo>
                  <a:lnTo>
                    <a:pt x="1804" y="158"/>
                  </a:lnTo>
                  <a:lnTo>
                    <a:pt x="1872" y="162"/>
                  </a:lnTo>
                  <a:lnTo>
                    <a:pt x="1884" y="172"/>
                  </a:lnTo>
                  <a:lnTo>
                    <a:pt x="1890" y="176"/>
                  </a:lnTo>
                  <a:lnTo>
                    <a:pt x="1926" y="172"/>
                  </a:lnTo>
                  <a:lnTo>
                    <a:pt x="1942" y="180"/>
                  </a:lnTo>
                  <a:lnTo>
                    <a:pt x="1934" y="190"/>
                  </a:lnTo>
                  <a:lnTo>
                    <a:pt x="1948" y="196"/>
                  </a:lnTo>
                  <a:lnTo>
                    <a:pt x="1978" y="208"/>
                  </a:lnTo>
                  <a:lnTo>
                    <a:pt x="2030" y="210"/>
                  </a:lnTo>
                  <a:lnTo>
                    <a:pt x="2084" y="212"/>
                  </a:lnTo>
                  <a:lnTo>
                    <a:pt x="2106" y="224"/>
                  </a:lnTo>
                  <a:lnTo>
                    <a:pt x="2104" y="238"/>
                  </a:lnTo>
                  <a:lnTo>
                    <a:pt x="2108" y="246"/>
                  </a:lnTo>
                  <a:lnTo>
                    <a:pt x="2126" y="252"/>
                  </a:lnTo>
                  <a:lnTo>
                    <a:pt x="2140" y="246"/>
                  </a:lnTo>
                  <a:lnTo>
                    <a:pt x="2206" y="250"/>
                  </a:lnTo>
                  <a:lnTo>
                    <a:pt x="2214" y="250"/>
                  </a:lnTo>
                  <a:lnTo>
                    <a:pt x="2230" y="242"/>
                  </a:lnTo>
                  <a:lnTo>
                    <a:pt x="2236" y="244"/>
                  </a:lnTo>
                  <a:lnTo>
                    <a:pt x="2236" y="256"/>
                  </a:lnTo>
                  <a:lnTo>
                    <a:pt x="2254" y="270"/>
                  </a:lnTo>
                  <a:lnTo>
                    <a:pt x="2274" y="272"/>
                  </a:lnTo>
                  <a:lnTo>
                    <a:pt x="2280" y="264"/>
                  </a:lnTo>
                  <a:lnTo>
                    <a:pt x="2274" y="252"/>
                  </a:lnTo>
                  <a:lnTo>
                    <a:pt x="2272" y="234"/>
                  </a:lnTo>
                  <a:lnTo>
                    <a:pt x="2284" y="232"/>
                  </a:lnTo>
                  <a:lnTo>
                    <a:pt x="2302" y="240"/>
                  </a:lnTo>
                  <a:lnTo>
                    <a:pt x="2334" y="240"/>
                  </a:lnTo>
                  <a:lnTo>
                    <a:pt x="2372" y="246"/>
                  </a:lnTo>
                  <a:lnTo>
                    <a:pt x="2416" y="262"/>
                  </a:lnTo>
                  <a:lnTo>
                    <a:pt x="2442" y="276"/>
                  </a:lnTo>
                  <a:lnTo>
                    <a:pt x="2488" y="296"/>
                  </a:lnTo>
                  <a:lnTo>
                    <a:pt x="2496" y="308"/>
                  </a:lnTo>
                  <a:lnTo>
                    <a:pt x="2502" y="320"/>
                  </a:lnTo>
                  <a:lnTo>
                    <a:pt x="2512" y="336"/>
                  </a:lnTo>
                  <a:lnTo>
                    <a:pt x="2520" y="332"/>
                  </a:lnTo>
                  <a:lnTo>
                    <a:pt x="2514" y="314"/>
                  </a:lnTo>
                  <a:lnTo>
                    <a:pt x="2530" y="316"/>
                  </a:lnTo>
                  <a:lnTo>
                    <a:pt x="2550" y="320"/>
                  </a:lnTo>
                  <a:lnTo>
                    <a:pt x="2568" y="332"/>
                  </a:lnTo>
                  <a:lnTo>
                    <a:pt x="2580" y="344"/>
                  </a:lnTo>
                  <a:lnTo>
                    <a:pt x="2568" y="356"/>
                  </a:lnTo>
                  <a:lnTo>
                    <a:pt x="2542" y="362"/>
                  </a:lnTo>
                  <a:lnTo>
                    <a:pt x="2538" y="376"/>
                  </a:lnTo>
                  <a:lnTo>
                    <a:pt x="2530" y="394"/>
                  </a:lnTo>
                  <a:lnTo>
                    <a:pt x="2502" y="380"/>
                  </a:lnTo>
                  <a:lnTo>
                    <a:pt x="2486" y="374"/>
                  </a:lnTo>
                  <a:lnTo>
                    <a:pt x="2488" y="358"/>
                  </a:lnTo>
                  <a:lnTo>
                    <a:pt x="2446" y="360"/>
                  </a:lnTo>
                  <a:lnTo>
                    <a:pt x="2440" y="340"/>
                  </a:lnTo>
                  <a:lnTo>
                    <a:pt x="2426" y="342"/>
                  </a:lnTo>
                  <a:lnTo>
                    <a:pt x="2424" y="356"/>
                  </a:lnTo>
                  <a:lnTo>
                    <a:pt x="2430" y="362"/>
                  </a:lnTo>
                  <a:lnTo>
                    <a:pt x="2412" y="378"/>
                  </a:lnTo>
                  <a:lnTo>
                    <a:pt x="2392" y="380"/>
                  </a:lnTo>
                  <a:lnTo>
                    <a:pt x="2378" y="378"/>
                  </a:lnTo>
                  <a:lnTo>
                    <a:pt x="2370" y="372"/>
                  </a:lnTo>
                  <a:lnTo>
                    <a:pt x="2368" y="380"/>
                  </a:lnTo>
                  <a:lnTo>
                    <a:pt x="2382" y="386"/>
                  </a:lnTo>
                  <a:lnTo>
                    <a:pt x="2396" y="394"/>
                  </a:lnTo>
                  <a:lnTo>
                    <a:pt x="2402" y="412"/>
                  </a:lnTo>
                  <a:lnTo>
                    <a:pt x="2414" y="430"/>
                  </a:lnTo>
                  <a:lnTo>
                    <a:pt x="2400" y="438"/>
                  </a:lnTo>
                  <a:lnTo>
                    <a:pt x="2374" y="428"/>
                  </a:lnTo>
                  <a:lnTo>
                    <a:pt x="2362" y="438"/>
                  </a:lnTo>
                  <a:lnTo>
                    <a:pt x="2326" y="454"/>
                  </a:lnTo>
                  <a:lnTo>
                    <a:pt x="2306" y="464"/>
                  </a:lnTo>
                  <a:lnTo>
                    <a:pt x="2266" y="496"/>
                  </a:lnTo>
                  <a:lnTo>
                    <a:pt x="2252" y="484"/>
                  </a:lnTo>
                  <a:lnTo>
                    <a:pt x="2222" y="484"/>
                  </a:lnTo>
                  <a:lnTo>
                    <a:pt x="2206" y="500"/>
                  </a:lnTo>
                  <a:lnTo>
                    <a:pt x="2202" y="484"/>
                  </a:lnTo>
                  <a:lnTo>
                    <a:pt x="2192" y="484"/>
                  </a:lnTo>
                  <a:lnTo>
                    <a:pt x="2188" y="496"/>
                  </a:lnTo>
                  <a:lnTo>
                    <a:pt x="2160" y="496"/>
                  </a:lnTo>
                  <a:lnTo>
                    <a:pt x="2136" y="534"/>
                  </a:lnTo>
                  <a:lnTo>
                    <a:pt x="2136" y="546"/>
                  </a:lnTo>
                  <a:lnTo>
                    <a:pt x="2152" y="546"/>
                  </a:lnTo>
                  <a:lnTo>
                    <a:pt x="2148" y="564"/>
                  </a:lnTo>
                  <a:lnTo>
                    <a:pt x="2154" y="580"/>
                  </a:lnTo>
                  <a:lnTo>
                    <a:pt x="2136" y="586"/>
                  </a:lnTo>
                  <a:lnTo>
                    <a:pt x="2130" y="600"/>
                  </a:lnTo>
                  <a:lnTo>
                    <a:pt x="2136" y="618"/>
                  </a:lnTo>
                  <a:lnTo>
                    <a:pt x="2112" y="626"/>
                  </a:lnTo>
                  <a:lnTo>
                    <a:pt x="2104" y="634"/>
                  </a:lnTo>
                  <a:lnTo>
                    <a:pt x="2104" y="640"/>
                  </a:lnTo>
                  <a:lnTo>
                    <a:pt x="2106" y="644"/>
                  </a:lnTo>
                  <a:lnTo>
                    <a:pt x="2104" y="648"/>
                  </a:lnTo>
                  <a:lnTo>
                    <a:pt x="2080" y="656"/>
                  </a:lnTo>
                  <a:lnTo>
                    <a:pt x="2080" y="670"/>
                  </a:lnTo>
                  <a:lnTo>
                    <a:pt x="2050" y="700"/>
                  </a:lnTo>
                  <a:lnTo>
                    <a:pt x="2046" y="668"/>
                  </a:lnTo>
                  <a:lnTo>
                    <a:pt x="2034" y="618"/>
                  </a:lnTo>
                  <a:lnTo>
                    <a:pt x="2034" y="582"/>
                  </a:lnTo>
                  <a:lnTo>
                    <a:pt x="2046" y="568"/>
                  </a:lnTo>
                  <a:lnTo>
                    <a:pt x="2058" y="546"/>
                  </a:lnTo>
                  <a:lnTo>
                    <a:pt x="2074" y="542"/>
                  </a:lnTo>
                  <a:lnTo>
                    <a:pt x="2116" y="502"/>
                  </a:lnTo>
                  <a:lnTo>
                    <a:pt x="2148" y="480"/>
                  </a:lnTo>
                  <a:lnTo>
                    <a:pt x="2158" y="476"/>
                  </a:lnTo>
                  <a:lnTo>
                    <a:pt x="2174" y="440"/>
                  </a:lnTo>
                  <a:lnTo>
                    <a:pt x="2182" y="436"/>
                  </a:lnTo>
                  <a:lnTo>
                    <a:pt x="2166" y="430"/>
                  </a:lnTo>
                  <a:lnTo>
                    <a:pt x="2160" y="432"/>
                  </a:lnTo>
                  <a:lnTo>
                    <a:pt x="2154" y="438"/>
                  </a:lnTo>
                  <a:lnTo>
                    <a:pt x="2154" y="456"/>
                  </a:lnTo>
                  <a:lnTo>
                    <a:pt x="2140" y="456"/>
                  </a:lnTo>
                  <a:lnTo>
                    <a:pt x="2108" y="476"/>
                  </a:lnTo>
                  <a:lnTo>
                    <a:pt x="2100" y="468"/>
                  </a:lnTo>
                  <a:lnTo>
                    <a:pt x="2108" y="452"/>
                  </a:lnTo>
                  <a:lnTo>
                    <a:pt x="2098" y="456"/>
                  </a:lnTo>
                  <a:lnTo>
                    <a:pt x="2058" y="456"/>
                  </a:lnTo>
                  <a:lnTo>
                    <a:pt x="2020" y="486"/>
                  </a:lnTo>
                  <a:lnTo>
                    <a:pt x="2012" y="502"/>
                  </a:lnTo>
                  <a:lnTo>
                    <a:pt x="2016" y="506"/>
                  </a:lnTo>
                  <a:lnTo>
                    <a:pt x="2026" y="516"/>
                  </a:lnTo>
                  <a:lnTo>
                    <a:pt x="2010" y="516"/>
                  </a:lnTo>
                  <a:lnTo>
                    <a:pt x="1994" y="518"/>
                  </a:lnTo>
                  <a:lnTo>
                    <a:pt x="1964" y="520"/>
                  </a:lnTo>
                  <a:lnTo>
                    <a:pt x="1972" y="512"/>
                  </a:lnTo>
                  <a:lnTo>
                    <a:pt x="1966" y="504"/>
                  </a:lnTo>
                  <a:lnTo>
                    <a:pt x="1944" y="502"/>
                  </a:lnTo>
                  <a:lnTo>
                    <a:pt x="1930" y="504"/>
                  </a:lnTo>
                  <a:lnTo>
                    <a:pt x="1924" y="512"/>
                  </a:lnTo>
                  <a:lnTo>
                    <a:pt x="1894" y="510"/>
                  </a:lnTo>
                  <a:lnTo>
                    <a:pt x="1880" y="512"/>
                  </a:lnTo>
                  <a:lnTo>
                    <a:pt x="1828" y="512"/>
                  </a:lnTo>
                  <a:lnTo>
                    <a:pt x="1712" y="612"/>
                  </a:lnTo>
                  <a:lnTo>
                    <a:pt x="1714" y="622"/>
                  </a:lnTo>
                  <a:lnTo>
                    <a:pt x="1734" y="620"/>
                  </a:lnTo>
                  <a:lnTo>
                    <a:pt x="1736" y="636"/>
                  </a:lnTo>
                  <a:lnTo>
                    <a:pt x="1746" y="624"/>
                  </a:lnTo>
                  <a:lnTo>
                    <a:pt x="1756" y="640"/>
                  </a:lnTo>
                  <a:lnTo>
                    <a:pt x="1770" y="628"/>
                  </a:lnTo>
                  <a:lnTo>
                    <a:pt x="1792" y="632"/>
                  </a:lnTo>
                  <a:lnTo>
                    <a:pt x="1808" y="652"/>
                  </a:lnTo>
                  <a:lnTo>
                    <a:pt x="1804" y="674"/>
                  </a:lnTo>
                  <a:lnTo>
                    <a:pt x="1796" y="696"/>
                  </a:lnTo>
                  <a:lnTo>
                    <a:pt x="1794" y="728"/>
                  </a:lnTo>
                  <a:lnTo>
                    <a:pt x="1788" y="746"/>
                  </a:lnTo>
                  <a:lnTo>
                    <a:pt x="1728" y="820"/>
                  </a:lnTo>
                  <a:lnTo>
                    <a:pt x="1710" y="842"/>
                  </a:lnTo>
                  <a:lnTo>
                    <a:pt x="1696" y="852"/>
                  </a:lnTo>
                  <a:lnTo>
                    <a:pt x="1678" y="860"/>
                  </a:lnTo>
                  <a:lnTo>
                    <a:pt x="1664" y="852"/>
                  </a:lnTo>
                  <a:lnTo>
                    <a:pt x="1646" y="856"/>
                  </a:lnTo>
                  <a:lnTo>
                    <a:pt x="1646" y="820"/>
                  </a:lnTo>
                  <a:lnTo>
                    <a:pt x="1660" y="810"/>
                  </a:lnTo>
                  <a:lnTo>
                    <a:pt x="1666" y="816"/>
                  </a:lnTo>
                  <a:lnTo>
                    <a:pt x="1678" y="814"/>
                  </a:lnTo>
                  <a:lnTo>
                    <a:pt x="1690" y="792"/>
                  </a:lnTo>
                  <a:lnTo>
                    <a:pt x="1696" y="770"/>
                  </a:lnTo>
                  <a:lnTo>
                    <a:pt x="1704" y="766"/>
                  </a:lnTo>
                  <a:lnTo>
                    <a:pt x="1702" y="752"/>
                  </a:lnTo>
                  <a:lnTo>
                    <a:pt x="1686" y="754"/>
                  </a:lnTo>
                  <a:lnTo>
                    <a:pt x="1672" y="756"/>
                  </a:lnTo>
                  <a:lnTo>
                    <a:pt x="1666" y="764"/>
                  </a:lnTo>
                  <a:lnTo>
                    <a:pt x="1644" y="762"/>
                  </a:lnTo>
                  <a:lnTo>
                    <a:pt x="1640" y="742"/>
                  </a:lnTo>
                  <a:lnTo>
                    <a:pt x="1610" y="726"/>
                  </a:lnTo>
                  <a:lnTo>
                    <a:pt x="1594" y="726"/>
                  </a:lnTo>
                  <a:lnTo>
                    <a:pt x="1572" y="674"/>
                  </a:lnTo>
                  <a:lnTo>
                    <a:pt x="1560" y="654"/>
                  </a:lnTo>
                  <a:lnTo>
                    <a:pt x="1530" y="642"/>
                  </a:lnTo>
                  <a:lnTo>
                    <a:pt x="1486" y="646"/>
                  </a:lnTo>
                  <a:lnTo>
                    <a:pt x="1472" y="652"/>
                  </a:lnTo>
                  <a:lnTo>
                    <a:pt x="1470" y="660"/>
                  </a:lnTo>
                  <a:lnTo>
                    <a:pt x="1482" y="662"/>
                  </a:lnTo>
                  <a:lnTo>
                    <a:pt x="1482" y="676"/>
                  </a:lnTo>
                  <a:lnTo>
                    <a:pt x="1472" y="682"/>
                  </a:lnTo>
                  <a:lnTo>
                    <a:pt x="1462" y="700"/>
                  </a:lnTo>
                  <a:lnTo>
                    <a:pt x="1458" y="716"/>
                  </a:lnTo>
                  <a:lnTo>
                    <a:pt x="1446" y="718"/>
                  </a:lnTo>
                  <a:lnTo>
                    <a:pt x="1436" y="728"/>
                  </a:lnTo>
                  <a:lnTo>
                    <a:pt x="1418" y="718"/>
                  </a:lnTo>
                  <a:lnTo>
                    <a:pt x="1394" y="716"/>
                  </a:lnTo>
                  <a:lnTo>
                    <a:pt x="1386" y="710"/>
                  </a:lnTo>
                  <a:lnTo>
                    <a:pt x="1376" y="712"/>
                  </a:lnTo>
                  <a:lnTo>
                    <a:pt x="1358" y="726"/>
                  </a:lnTo>
                  <a:lnTo>
                    <a:pt x="1328" y="732"/>
                  </a:lnTo>
                  <a:lnTo>
                    <a:pt x="1310" y="734"/>
                  </a:lnTo>
                  <a:lnTo>
                    <a:pt x="1288" y="732"/>
                  </a:lnTo>
                  <a:lnTo>
                    <a:pt x="1282" y="726"/>
                  </a:lnTo>
                  <a:lnTo>
                    <a:pt x="1276" y="718"/>
                  </a:lnTo>
                  <a:lnTo>
                    <a:pt x="1266" y="716"/>
                  </a:lnTo>
                  <a:lnTo>
                    <a:pt x="1260" y="710"/>
                  </a:lnTo>
                  <a:lnTo>
                    <a:pt x="1236" y="706"/>
                  </a:lnTo>
                  <a:lnTo>
                    <a:pt x="1222" y="714"/>
                  </a:lnTo>
                  <a:lnTo>
                    <a:pt x="1196" y="710"/>
                  </a:lnTo>
                  <a:lnTo>
                    <a:pt x="1186" y="698"/>
                  </a:lnTo>
                  <a:lnTo>
                    <a:pt x="1184" y="688"/>
                  </a:lnTo>
                  <a:lnTo>
                    <a:pt x="1160" y="680"/>
                  </a:lnTo>
                  <a:lnTo>
                    <a:pt x="1132" y="674"/>
                  </a:lnTo>
                  <a:lnTo>
                    <a:pt x="1114" y="692"/>
                  </a:lnTo>
                  <a:lnTo>
                    <a:pt x="1126" y="706"/>
                  </a:lnTo>
                  <a:lnTo>
                    <a:pt x="1124" y="714"/>
                  </a:lnTo>
                  <a:lnTo>
                    <a:pt x="1112" y="724"/>
                  </a:lnTo>
                  <a:lnTo>
                    <a:pt x="1104" y="718"/>
                  </a:lnTo>
                  <a:lnTo>
                    <a:pt x="1072" y="718"/>
                  </a:lnTo>
                  <a:lnTo>
                    <a:pt x="1062" y="706"/>
                  </a:lnTo>
                  <a:lnTo>
                    <a:pt x="1042" y="702"/>
                  </a:lnTo>
                  <a:lnTo>
                    <a:pt x="1024" y="700"/>
                  </a:lnTo>
                  <a:lnTo>
                    <a:pt x="990" y="718"/>
                  </a:lnTo>
                  <a:lnTo>
                    <a:pt x="982" y="726"/>
                  </a:lnTo>
                  <a:lnTo>
                    <a:pt x="968" y="728"/>
                  </a:lnTo>
                  <a:lnTo>
                    <a:pt x="960" y="736"/>
                  </a:lnTo>
                  <a:lnTo>
                    <a:pt x="944" y="736"/>
                  </a:lnTo>
                  <a:lnTo>
                    <a:pt x="940" y="722"/>
                  </a:lnTo>
                  <a:lnTo>
                    <a:pt x="918" y="720"/>
                  </a:lnTo>
                  <a:lnTo>
                    <a:pt x="904" y="710"/>
                  </a:lnTo>
                  <a:lnTo>
                    <a:pt x="894" y="696"/>
                  </a:lnTo>
                  <a:lnTo>
                    <a:pt x="866" y="700"/>
                  </a:lnTo>
                  <a:lnTo>
                    <a:pt x="844" y="688"/>
                  </a:lnTo>
                  <a:lnTo>
                    <a:pt x="840" y="696"/>
                  </a:lnTo>
                  <a:lnTo>
                    <a:pt x="832" y="696"/>
                  </a:lnTo>
                  <a:lnTo>
                    <a:pt x="818" y="672"/>
                  </a:lnTo>
                  <a:lnTo>
                    <a:pt x="802" y="648"/>
                  </a:lnTo>
                  <a:lnTo>
                    <a:pt x="784" y="636"/>
                  </a:lnTo>
                  <a:lnTo>
                    <a:pt x="782" y="626"/>
                  </a:lnTo>
                  <a:lnTo>
                    <a:pt x="760" y="632"/>
                  </a:lnTo>
                  <a:lnTo>
                    <a:pt x="742" y="642"/>
                  </a:lnTo>
                  <a:lnTo>
                    <a:pt x="722" y="632"/>
                  </a:lnTo>
                  <a:lnTo>
                    <a:pt x="702" y="626"/>
                  </a:lnTo>
                  <a:lnTo>
                    <a:pt x="692" y="620"/>
                  </a:lnTo>
                  <a:lnTo>
                    <a:pt x="688" y="606"/>
                  </a:lnTo>
                  <a:lnTo>
                    <a:pt x="668" y="604"/>
                  </a:lnTo>
                  <a:lnTo>
                    <a:pt x="646" y="608"/>
                  </a:lnTo>
                  <a:lnTo>
                    <a:pt x="558" y="632"/>
                  </a:lnTo>
                  <a:lnTo>
                    <a:pt x="536" y="634"/>
                  </a:lnTo>
                  <a:lnTo>
                    <a:pt x="540" y="644"/>
                  </a:lnTo>
                  <a:lnTo>
                    <a:pt x="544" y="652"/>
                  </a:lnTo>
                  <a:lnTo>
                    <a:pt x="532" y="656"/>
                  </a:lnTo>
                  <a:lnTo>
                    <a:pt x="530" y="666"/>
                  </a:lnTo>
                  <a:lnTo>
                    <a:pt x="524" y="672"/>
                  </a:lnTo>
                  <a:lnTo>
                    <a:pt x="518" y="680"/>
                  </a:lnTo>
                  <a:lnTo>
                    <a:pt x="532" y="684"/>
                  </a:lnTo>
                  <a:lnTo>
                    <a:pt x="540" y="692"/>
                  </a:lnTo>
                  <a:lnTo>
                    <a:pt x="530" y="702"/>
                  </a:lnTo>
                  <a:lnTo>
                    <a:pt x="504" y="704"/>
                  </a:lnTo>
                  <a:lnTo>
                    <a:pt x="494" y="694"/>
                  </a:lnTo>
                  <a:lnTo>
                    <a:pt x="476" y="694"/>
                  </a:lnTo>
                  <a:lnTo>
                    <a:pt x="454" y="704"/>
                  </a:lnTo>
                  <a:lnTo>
                    <a:pt x="438" y="702"/>
                  </a:lnTo>
                  <a:lnTo>
                    <a:pt x="416" y="688"/>
                  </a:lnTo>
                  <a:lnTo>
                    <a:pt x="380" y="682"/>
                  </a:lnTo>
                  <a:lnTo>
                    <a:pt x="364" y="688"/>
                  </a:lnTo>
                  <a:lnTo>
                    <a:pt x="340" y="706"/>
                  </a:lnTo>
                  <a:lnTo>
                    <a:pt x="338" y="718"/>
                  </a:lnTo>
                  <a:lnTo>
                    <a:pt x="330" y="722"/>
                  </a:lnTo>
                  <a:lnTo>
                    <a:pt x="322" y="706"/>
                  </a:lnTo>
                  <a:lnTo>
                    <a:pt x="310" y="720"/>
                  </a:lnTo>
                  <a:lnTo>
                    <a:pt x="304" y="744"/>
                  </a:lnTo>
                  <a:lnTo>
                    <a:pt x="314" y="758"/>
                  </a:lnTo>
                  <a:lnTo>
                    <a:pt x="328" y="762"/>
                  </a:lnTo>
                  <a:lnTo>
                    <a:pt x="340" y="778"/>
                  </a:lnTo>
                  <a:lnTo>
                    <a:pt x="344" y="79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7" name="Freeform 50">
              <a:extLst>
                <a:ext uri="{FF2B5EF4-FFF2-40B4-BE49-F238E27FC236}">
                  <a16:creationId xmlns:a16="http://schemas.microsoft.com/office/drawing/2014/main" id="{D9CF3BED-57C4-4C48-89F5-D9E46B1B5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7431" y="2190031"/>
              <a:ext cx="1789166" cy="878353"/>
            </a:xfrm>
            <a:custGeom>
              <a:avLst/>
              <a:gdLst>
                <a:gd name="T0" fmla="*/ 24 w 912"/>
                <a:gd name="T1" fmla="*/ 30 h 448"/>
                <a:gd name="T2" fmla="*/ 30 w 912"/>
                <a:gd name="T3" fmla="*/ 20 h 448"/>
                <a:gd name="T4" fmla="*/ 472 w 912"/>
                <a:gd name="T5" fmla="*/ 8 h 448"/>
                <a:gd name="T6" fmla="*/ 550 w 912"/>
                <a:gd name="T7" fmla="*/ 28 h 448"/>
                <a:gd name="T8" fmla="*/ 516 w 912"/>
                <a:gd name="T9" fmla="*/ 52 h 448"/>
                <a:gd name="T10" fmla="*/ 562 w 912"/>
                <a:gd name="T11" fmla="*/ 48 h 448"/>
                <a:gd name="T12" fmla="*/ 604 w 912"/>
                <a:gd name="T13" fmla="*/ 56 h 448"/>
                <a:gd name="T14" fmla="*/ 636 w 912"/>
                <a:gd name="T15" fmla="*/ 68 h 448"/>
                <a:gd name="T16" fmla="*/ 600 w 912"/>
                <a:gd name="T17" fmla="*/ 68 h 448"/>
                <a:gd name="T18" fmla="*/ 588 w 912"/>
                <a:gd name="T19" fmla="*/ 94 h 448"/>
                <a:gd name="T20" fmla="*/ 584 w 912"/>
                <a:gd name="T21" fmla="*/ 154 h 448"/>
                <a:gd name="T22" fmla="*/ 608 w 912"/>
                <a:gd name="T23" fmla="*/ 112 h 448"/>
                <a:gd name="T24" fmla="*/ 620 w 912"/>
                <a:gd name="T25" fmla="*/ 84 h 448"/>
                <a:gd name="T26" fmla="*/ 654 w 912"/>
                <a:gd name="T27" fmla="*/ 90 h 448"/>
                <a:gd name="T28" fmla="*/ 652 w 912"/>
                <a:gd name="T29" fmla="*/ 112 h 448"/>
                <a:gd name="T30" fmla="*/ 662 w 912"/>
                <a:gd name="T31" fmla="*/ 134 h 448"/>
                <a:gd name="T32" fmla="*/ 690 w 912"/>
                <a:gd name="T33" fmla="*/ 148 h 448"/>
                <a:gd name="T34" fmla="*/ 720 w 912"/>
                <a:gd name="T35" fmla="*/ 124 h 448"/>
                <a:gd name="T36" fmla="*/ 766 w 912"/>
                <a:gd name="T37" fmla="*/ 100 h 448"/>
                <a:gd name="T38" fmla="*/ 858 w 912"/>
                <a:gd name="T39" fmla="*/ 74 h 448"/>
                <a:gd name="T40" fmla="*/ 900 w 912"/>
                <a:gd name="T41" fmla="*/ 44 h 448"/>
                <a:gd name="T42" fmla="*/ 912 w 912"/>
                <a:gd name="T43" fmla="*/ 90 h 448"/>
                <a:gd name="T44" fmla="*/ 864 w 912"/>
                <a:gd name="T45" fmla="*/ 110 h 448"/>
                <a:gd name="T46" fmla="*/ 862 w 912"/>
                <a:gd name="T47" fmla="*/ 148 h 448"/>
                <a:gd name="T48" fmla="*/ 804 w 912"/>
                <a:gd name="T49" fmla="*/ 166 h 448"/>
                <a:gd name="T50" fmla="*/ 782 w 912"/>
                <a:gd name="T51" fmla="*/ 198 h 448"/>
                <a:gd name="T52" fmla="*/ 770 w 912"/>
                <a:gd name="T53" fmla="*/ 220 h 448"/>
                <a:gd name="T54" fmla="*/ 760 w 912"/>
                <a:gd name="T55" fmla="*/ 214 h 448"/>
                <a:gd name="T56" fmla="*/ 762 w 912"/>
                <a:gd name="T57" fmla="*/ 234 h 448"/>
                <a:gd name="T58" fmla="*/ 762 w 912"/>
                <a:gd name="T59" fmla="*/ 270 h 448"/>
                <a:gd name="T60" fmla="*/ 724 w 912"/>
                <a:gd name="T61" fmla="*/ 298 h 448"/>
                <a:gd name="T62" fmla="*/ 682 w 912"/>
                <a:gd name="T63" fmla="*/ 350 h 448"/>
                <a:gd name="T64" fmla="*/ 704 w 912"/>
                <a:gd name="T65" fmla="*/ 424 h 448"/>
                <a:gd name="T66" fmla="*/ 680 w 912"/>
                <a:gd name="T67" fmla="*/ 428 h 448"/>
                <a:gd name="T68" fmla="*/ 664 w 912"/>
                <a:gd name="T69" fmla="*/ 382 h 448"/>
                <a:gd name="T70" fmla="*/ 626 w 912"/>
                <a:gd name="T71" fmla="*/ 372 h 448"/>
                <a:gd name="T72" fmla="*/ 566 w 912"/>
                <a:gd name="T73" fmla="*/ 354 h 448"/>
                <a:gd name="T74" fmla="*/ 560 w 912"/>
                <a:gd name="T75" fmla="*/ 374 h 448"/>
                <a:gd name="T76" fmla="*/ 516 w 912"/>
                <a:gd name="T77" fmla="*/ 368 h 448"/>
                <a:gd name="T78" fmla="*/ 484 w 912"/>
                <a:gd name="T79" fmla="*/ 372 h 448"/>
                <a:gd name="T80" fmla="*/ 454 w 912"/>
                <a:gd name="T81" fmla="*/ 388 h 448"/>
                <a:gd name="T82" fmla="*/ 430 w 912"/>
                <a:gd name="T83" fmla="*/ 420 h 448"/>
                <a:gd name="T84" fmla="*/ 390 w 912"/>
                <a:gd name="T85" fmla="*/ 400 h 448"/>
                <a:gd name="T86" fmla="*/ 344 w 912"/>
                <a:gd name="T87" fmla="*/ 368 h 448"/>
                <a:gd name="T88" fmla="*/ 302 w 912"/>
                <a:gd name="T89" fmla="*/ 346 h 448"/>
                <a:gd name="T90" fmla="*/ 192 w 912"/>
                <a:gd name="T91" fmla="*/ 334 h 448"/>
                <a:gd name="T92" fmla="*/ 104 w 912"/>
                <a:gd name="T93" fmla="*/ 298 h 448"/>
                <a:gd name="T94" fmla="*/ 58 w 912"/>
                <a:gd name="T95" fmla="*/ 272 h 448"/>
                <a:gd name="T96" fmla="*/ 32 w 912"/>
                <a:gd name="T97" fmla="*/ 228 h 448"/>
                <a:gd name="T98" fmla="*/ 10 w 912"/>
                <a:gd name="T99" fmla="*/ 186 h 448"/>
                <a:gd name="T100" fmla="*/ 6 w 912"/>
                <a:gd name="T101" fmla="*/ 112 h 448"/>
                <a:gd name="T102" fmla="*/ 8 w 912"/>
                <a:gd name="T103" fmla="*/ 4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2" h="448">
                  <a:moveTo>
                    <a:pt x="4" y="38"/>
                  </a:moveTo>
                  <a:lnTo>
                    <a:pt x="0" y="28"/>
                  </a:lnTo>
                  <a:lnTo>
                    <a:pt x="8" y="24"/>
                  </a:lnTo>
                  <a:lnTo>
                    <a:pt x="18" y="28"/>
                  </a:lnTo>
                  <a:lnTo>
                    <a:pt x="24" y="30"/>
                  </a:lnTo>
                  <a:lnTo>
                    <a:pt x="26" y="38"/>
                  </a:lnTo>
                  <a:lnTo>
                    <a:pt x="28" y="44"/>
                  </a:lnTo>
                  <a:lnTo>
                    <a:pt x="34" y="38"/>
                  </a:lnTo>
                  <a:lnTo>
                    <a:pt x="36" y="28"/>
                  </a:lnTo>
                  <a:lnTo>
                    <a:pt x="30" y="20"/>
                  </a:lnTo>
                  <a:lnTo>
                    <a:pt x="30" y="8"/>
                  </a:lnTo>
                  <a:lnTo>
                    <a:pt x="460" y="8"/>
                  </a:lnTo>
                  <a:lnTo>
                    <a:pt x="462" y="0"/>
                  </a:lnTo>
                  <a:lnTo>
                    <a:pt x="470" y="0"/>
                  </a:lnTo>
                  <a:lnTo>
                    <a:pt x="472" y="8"/>
                  </a:lnTo>
                  <a:lnTo>
                    <a:pt x="476" y="12"/>
                  </a:lnTo>
                  <a:lnTo>
                    <a:pt x="488" y="16"/>
                  </a:lnTo>
                  <a:lnTo>
                    <a:pt x="512" y="20"/>
                  </a:lnTo>
                  <a:lnTo>
                    <a:pt x="526" y="24"/>
                  </a:lnTo>
                  <a:lnTo>
                    <a:pt x="550" y="28"/>
                  </a:lnTo>
                  <a:lnTo>
                    <a:pt x="548" y="32"/>
                  </a:lnTo>
                  <a:lnTo>
                    <a:pt x="536" y="36"/>
                  </a:lnTo>
                  <a:lnTo>
                    <a:pt x="528" y="40"/>
                  </a:lnTo>
                  <a:lnTo>
                    <a:pt x="520" y="48"/>
                  </a:lnTo>
                  <a:lnTo>
                    <a:pt x="516" y="52"/>
                  </a:lnTo>
                  <a:lnTo>
                    <a:pt x="526" y="56"/>
                  </a:lnTo>
                  <a:lnTo>
                    <a:pt x="540" y="56"/>
                  </a:lnTo>
                  <a:lnTo>
                    <a:pt x="552" y="56"/>
                  </a:lnTo>
                  <a:lnTo>
                    <a:pt x="558" y="52"/>
                  </a:lnTo>
                  <a:lnTo>
                    <a:pt x="562" y="48"/>
                  </a:lnTo>
                  <a:lnTo>
                    <a:pt x="570" y="42"/>
                  </a:lnTo>
                  <a:lnTo>
                    <a:pt x="574" y="48"/>
                  </a:lnTo>
                  <a:lnTo>
                    <a:pt x="584" y="54"/>
                  </a:lnTo>
                  <a:lnTo>
                    <a:pt x="594" y="58"/>
                  </a:lnTo>
                  <a:lnTo>
                    <a:pt x="604" y="56"/>
                  </a:lnTo>
                  <a:lnTo>
                    <a:pt x="612" y="56"/>
                  </a:lnTo>
                  <a:lnTo>
                    <a:pt x="622" y="54"/>
                  </a:lnTo>
                  <a:lnTo>
                    <a:pt x="628" y="58"/>
                  </a:lnTo>
                  <a:lnTo>
                    <a:pt x="636" y="64"/>
                  </a:lnTo>
                  <a:lnTo>
                    <a:pt x="636" y="68"/>
                  </a:lnTo>
                  <a:lnTo>
                    <a:pt x="628" y="64"/>
                  </a:lnTo>
                  <a:lnTo>
                    <a:pt x="618" y="64"/>
                  </a:lnTo>
                  <a:lnTo>
                    <a:pt x="610" y="70"/>
                  </a:lnTo>
                  <a:lnTo>
                    <a:pt x="604" y="72"/>
                  </a:lnTo>
                  <a:lnTo>
                    <a:pt x="600" y="68"/>
                  </a:lnTo>
                  <a:lnTo>
                    <a:pt x="596" y="72"/>
                  </a:lnTo>
                  <a:lnTo>
                    <a:pt x="588" y="80"/>
                  </a:lnTo>
                  <a:lnTo>
                    <a:pt x="578" y="88"/>
                  </a:lnTo>
                  <a:lnTo>
                    <a:pt x="580" y="96"/>
                  </a:lnTo>
                  <a:lnTo>
                    <a:pt x="588" y="94"/>
                  </a:lnTo>
                  <a:lnTo>
                    <a:pt x="592" y="86"/>
                  </a:lnTo>
                  <a:lnTo>
                    <a:pt x="584" y="104"/>
                  </a:lnTo>
                  <a:lnTo>
                    <a:pt x="580" y="128"/>
                  </a:lnTo>
                  <a:lnTo>
                    <a:pt x="580" y="140"/>
                  </a:lnTo>
                  <a:lnTo>
                    <a:pt x="584" y="154"/>
                  </a:lnTo>
                  <a:lnTo>
                    <a:pt x="594" y="152"/>
                  </a:lnTo>
                  <a:lnTo>
                    <a:pt x="604" y="144"/>
                  </a:lnTo>
                  <a:lnTo>
                    <a:pt x="608" y="134"/>
                  </a:lnTo>
                  <a:lnTo>
                    <a:pt x="608" y="122"/>
                  </a:lnTo>
                  <a:lnTo>
                    <a:pt x="608" y="112"/>
                  </a:lnTo>
                  <a:lnTo>
                    <a:pt x="608" y="100"/>
                  </a:lnTo>
                  <a:lnTo>
                    <a:pt x="608" y="92"/>
                  </a:lnTo>
                  <a:lnTo>
                    <a:pt x="610" y="88"/>
                  </a:lnTo>
                  <a:lnTo>
                    <a:pt x="616" y="88"/>
                  </a:lnTo>
                  <a:lnTo>
                    <a:pt x="620" y="84"/>
                  </a:lnTo>
                  <a:lnTo>
                    <a:pt x="624" y="78"/>
                  </a:lnTo>
                  <a:lnTo>
                    <a:pt x="632" y="76"/>
                  </a:lnTo>
                  <a:lnTo>
                    <a:pt x="640" y="80"/>
                  </a:lnTo>
                  <a:lnTo>
                    <a:pt x="650" y="82"/>
                  </a:lnTo>
                  <a:lnTo>
                    <a:pt x="654" y="90"/>
                  </a:lnTo>
                  <a:lnTo>
                    <a:pt x="652" y="100"/>
                  </a:lnTo>
                  <a:lnTo>
                    <a:pt x="648" y="108"/>
                  </a:lnTo>
                  <a:lnTo>
                    <a:pt x="644" y="112"/>
                  </a:lnTo>
                  <a:lnTo>
                    <a:pt x="646" y="116"/>
                  </a:lnTo>
                  <a:lnTo>
                    <a:pt x="652" y="112"/>
                  </a:lnTo>
                  <a:lnTo>
                    <a:pt x="658" y="108"/>
                  </a:lnTo>
                  <a:lnTo>
                    <a:pt x="664" y="110"/>
                  </a:lnTo>
                  <a:lnTo>
                    <a:pt x="664" y="120"/>
                  </a:lnTo>
                  <a:lnTo>
                    <a:pt x="662" y="126"/>
                  </a:lnTo>
                  <a:lnTo>
                    <a:pt x="662" y="134"/>
                  </a:lnTo>
                  <a:lnTo>
                    <a:pt x="656" y="140"/>
                  </a:lnTo>
                  <a:lnTo>
                    <a:pt x="652" y="148"/>
                  </a:lnTo>
                  <a:lnTo>
                    <a:pt x="660" y="154"/>
                  </a:lnTo>
                  <a:lnTo>
                    <a:pt x="678" y="154"/>
                  </a:lnTo>
                  <a:lnTo>
                    <a:pt x="690" y="148"/>
                  </a:lnTo>
                  <a:lnTo>
                    <a:pt x="702" y="144"/>
                  </a:lnTo>
                  <a:lnTo>
                    <a:pt x="714" y="138"/>
                  </a:lnTo>
                  <a:lnTo>
                    <a:pt x="720" y="136"/>
                  </a:lnTo>
                  <a:lnTo>
                    <a:pt x="722" y="130"/>
                  </a:lnTo>
                  <a:lnTo>
                    <a:pt x="720" y="124"/>
                  </a:lnTo>
                  <a:lnTo>
                    <a:pt x="722" y="120"/>
                  </a:lnTo>
                  <a:lnTo>
                    <a:pt x="744" y="122"/>
                  </a:lnTo>
                  <a:lnTo>
                    <a:pt x="756" y="120"/>
                  </a:lnTo>
                  <a:lnTo>
                    <a:pt x="766" y="112"/>
                  </a:lnTo>
                  <a:lnTo>
                    <a:pt x="766" y="100"/>
                  </a:lnTo>
                  <a:lnTo>
                    <a:pt x="774" y="94"/>
                  </a:lnTo>
                  <a:lnTo>
                    <a:pt x="782" y="88"/>
                  </a:lnTo>
                  <a:lnTo>
                    <a:pt x="840" y="88"/>
                  </a:lnTo>
                  <a:lnTo>
                    <a:pt x="852" y="82"/>
                  </a:lnTo>
                  <a:lnTo>
                    <a:pt x="858" y="74"/>
                  </a:lnTo>
                  <a:lnTo>
                    <a:pt x="862" y="58"/>
                  </a:lnTo>
                  <a:lnTo>
                    <a:pt x="870" y="44"/>
                  </a:lnTo>
                  <a:lnTo>
                    <a:pt x="878" y="36"/>
                  </a:lnTo>
                  <a:lnTo>
                    <a:pt x="886" y="40"/>
                  </a:lnTo>
                  <a:lnTo>
                    <a:pt x="900" y="44"/>
                  </a:lnTo>
                  <a:lnTo>
                    <a:pt x="902" y="52"/>
                  </a:lnTo>
                  <a:lnTo>
                    <a:pt x="900" y="68"/>
                  </a:lnTo>
                  <a:lnTo>
                    <a:pt x="902" y="76"/>
                  </a:lnTo>
                  <a:lnTo>
                    <a:pt x="908" y="82"/>
                  </a:lnTo>
                  <a:lnTo>
                    <a:pt x="912" y="90"/>
                  </a:lnTo>
                  <a:lnTo>
                    <a:pt x="908" y="96"/>
                  </a:lnTo>
                  <a:lnTo>
                    <a:pt x="896" y="96"/>
                  </a:lnTo>
                  <a:lnTo>
                    <a:pt x="884" y="98"/>
                  </a:lnTo>
                  <a:lnTo>
                    <a:pt x="874" y="104"/>
                  </a:lnTo>
                  <a:lnTo>
                    <a:pt x="864" y="110"/>
                  </a:lnTo>
                  <a:lnTo>
                    <a:pt x="858" y="124"/>
                  </a:lnTo>
                  <a:lnTo>
                    <a:pt x="850" y="134"/>
                  </a:lnTo>
                  <a:lnTo>
                    <a:pt x="850" y="142"/>
                  </a:lnTo>
                  <a:lnTo>
                    <a:pt x="854" y="146"/>
                  </a:lnTo>
                  <a:lnTo>
                    <a:pt x="862" y="148"/>
                  </a:lnTo>
                  <a:lnTo>
                    <a:pt x="854" y="154"/>
                  </a:lnTo>
                  <a:lnTo>
                    <a:pt x="848" y="154"/>
                  </a:lnTo>
                  <a:lnTo>
                    <a:pt x="838" y="158"/>
                  </a:lnTo>
                  <a:lnTo>
                    <a:pt x="822" y="162"/>
                  </a:lnTo>
                  <a:lnTo>
                    <a:pt x="804" y="166"/>
                  </a:lnTo>
                  <a:lnTo>
                    <a:pt x="800" y="170"/>
                  </a:lnTo>
                  <a:lnTo>
                    <a:pt x="802" y="182"/>
                  </a:lnTo>
                  <a:lnTo>
                    <a:pt x="796" y="190"/>
                  </a:lnTo>
                  <a:lnTo>
                    <a:pt x="790" y="200"/>
                  </a:lnTo>
                  <a:lnTo>
                    <a:pt x="782" y="198"/>
                  </a:lnTo>
                  <a:lnTo>
                    <a:pt x="786" y="210"/>
                  </a:lnTo>
                  <a:lnTo>
                    <a:pt x="782" y="218"/>
                  </a:lnTo>
                  <a:lnTo>
                    <a:pt x="774" y="228"/>
                  </a:lnTo>
                  <a:lnTo>
                    <a:pt x="770" y="234"/>
                  </a:lnTo>
                  <a:lnTo>
                    <a:pt x="770" y="220"/>
                  </a:lnTo>
                  <a:lnTo>
                    <a:pt x="766" y="208"/>
                  </a:lnTo>
                  <a:lnTo>
                    <a:pt x="768" y="198"/>
                  </a:lnTo>
                  <a:lnTo>
                    <a:pt x="764" y="194"/>
                  </a:lnTo>
                  <a:lnTo>
                    <a:pt x="762" y="202"/>
                  </a:lnTo>
                  <a:lnTo>
                    <a:pt x="760" y="214"/>
                  </a:lnTo>
                  <a:lnTo>
                    <a:pt x="754" y="212"/>
                  </a:lnTo>
                  <a:lnTo>
                    <a:pt x="750" y="214"/>
                  </a:lnTo>
                  <a:lnTo>
                    <a:pt x="758" y="222"/>
                  </a:lnTo>
                  <a:lnTo>
                    <a:pt x="764" y="228"/>
                  </a:lnTo>
                  <a:lnTo>
                    <a:pt x="762" y="234"/>
                  </a:lnTo>
                  <a:lnTo>
                    <a:pt x="764" y="244"/>
                  </a:lnTo>
                  <a:lnTo>
                    <a:pt x="770" y="246"/>
                  </a:lnTo>
                  <a:lnTo>
                    <a:pt x="774" y="256"/>
                  </a:lnTo>
                  <a:lnTo>
                    <a:pt x="770" y="264"/>
                  </a:lnTo>
                  <a:lnTo>
                    <a:pt x="762" y="270"/>
                  </a:lnTo>
                  <a:lnTo>
                    <a:pt x="762" y="278"/>
                  </a:lnTo>
                  <a:lnTo>
                    <a:pt x="752" y="280"/>
                  </a:lnTo>
                  <a:lnTo>
                    <a:pt x="738" y="292"/>
                  </a:lnTo>
                  <a:lnTo>
                    <a:pt x="734" y="296"/>
                  </a:lnTo>
                  <a:lnTo>
                    <a:pt x="724" y="298"/>
                  </a:lnTo>
                  <a:lnTo>
                    <a:pt x="714" y="314"/>
                  </a:lnTo>
                  <a:lnTo>
                    <a:pt x="702" y="318"/>
                  </a:lnTo>
                  <a:lnTo>
                    <a:pt x="696" y="326"/>
                  </a:lnTo>
                  <a:lnTo>
                    <a:pt x="686" y="338"/>
                  </a:lnTo>
                  <a:lnTo>
                    <a:pt x="682" y="350"/>
                  </a:lnTo>
                  <a:lnTo>
                    <a:pt x="686" y="364"/>
                  </a:lnTo>
                  <a:lnTo>
                    <a:pt x="692" y="378"/>
                  </a:lnTo>
                  <a:lnTo>
                    <a:pt x="696" y="392"/>
                  </a:lnTo>
                  <a:lnTo>
                    <a:pt x="702" y="406"/>
                  </a:lnTo>
                  <a:lnTo>
                    <a:pt x="704" y="424"/>
                  </a:lnTo>
                  <a:lnTo>
                    <a:pt x="704" y="440"/>
                  </a:lnTo>
                  <a:lnTo>
                    <a:pt x="702" y="448"/>
                  </a:lnTo>
                  <a:lnTo>
                    <a:pt x="694" y="448"/>
                  </a:lnTo>
                  <a:lnTo>
                    <a:pt x="686" y="440"/>
                  </a:lnTo>
                  <a:lnTo>
                    <a:pt x="680" y="428"/>
                  </a:lnTo>
                  <a:lnTo>
                    <a:pt x="672" y="422"/>
                  </a:lnTo>
                  <a:lnTo>
                    <a:pt x="664" y="416"/>
                  </a:lnTo>
                  <a:lnTo>
                    <a:pt x="662" y="404"/>
                  </a:lnTo>
                  <a:lnTo>
                    <a:pt x="662" y="392"/>
                  </a:lnTo>
                  <a:lnTo>
                    <a:pt x="664" y="382"/>
                  </a:lnTo>
                  <a:lnTo>
                    <a:pt x="656" y="374"/>
                  </a:lnTo>
                  <a:lnTo>
                    <a:pt x="650" y="366"/>
                  </a:lnTo>
                  <a:lnTo>
                    <a:pt x="640" y="362"/>
                  </a:lnTo>
                  <a:lnTo>
                    <a:pt x="634" y="364"/>
                  </a:lnTo>
                  <a:lnTo>
                    <a:pt x="626" y="372"/>
                  </a:lnTo>
                  <a:lnTo>
                    <a:pt x="618" y="362"/>
                  </a:lnTo>
                  <a:lnTo>
                    <a:pt x="606" y="360"/>
                  </a:lnTo>
                  <a:lnTo>
                    <a:pt x="592" y="358"/>
                  </a:lnTo>
                  <a:lnTo>
                    <a:pt x="582" y="354"/>
                  </a:lnTo>
                  <a:lnTo>
                    <a:pt x="566" y="354"/>
                  </a:lnTo>
                  <a:lnTo>
                    <a:pt x="552" y="356"/>
                  </a:lnTo>
                  <a:lnTo>
                    <a:pt x="542" y="358"/>
                  </a:lnTo>
                  <a:lnTo>
                    <a:pt x="548" y="364"/>
                  </a:lnTo>
                  <a:lnTo>
                    <a:pt x="554" y="368"/>
                  </a:lnTo>
                  <a:lnTo>
                    <a:pt x="560" y="374"/>
                  </a:lnTo>
                  <a:lnTo>
                    <a:pt x="552" y="376"/>
                  </a:lnTo>
                  <a:lnTo>
                    <a:pt x="544" y="376"/>
                  </a:lnTo>
                  <a:lnTo>
                    <a:pt x="534" y="378"/>
                  </a:lnTo>
                  <a:lnTo>
                    <a:pt x="526" y="372"/>
                  </a:lnTo>
                  <a:lnTo>
                    <a:pt x="516" y="368"/>
                  </a:lnTo>
                  <a:lnTo>
                    <a:pt x="512" y="370"/>
                  </a:lnTo>
                  <a:lnTo>
                    <a:pt x="508" y="372"/>
                  </a:lnTo>
                  <a:lnTo>
                    <a:pt x="498" y="366"/>
                  </a:lnTo>
                  <a:lnTo>
                    <a:pt x="488" y="366"/>
                  </a:lnTo>
                  <a:lnTo>
                    <a:pt x="484" y="372"/>
                  </a:lnTo>
                  <a:lnTo>
                    <a:pt x="476" y="374"/>
                  </a:lnTo>
                  <a:lnTo>
                    <a:pt x="470" y="370"/>
                  </a:lnTo>
                  <a:lnTo>
                    <a:pt x="466" y="378"/>
                  </a:lnTo>
                  <a:lnTo>
                    <a:pt x="460" y="384"/>
                  </a:lnTo>
                  <a:lnTo>
                    <a:pt x="454" y="388"/>
                  </a:lnTo>
                  <a:lnTo>
                    <a:pt x="442" y="388"/>
                  </a:lnTo>
                  <a:lnTo>
                    <a:pt x="438" y="394"/>
                  </a:lnTo>
                  <a:lnTo>
                    <a:pt x="432" y="400"/>
                  </a:lnTo>
                  <a:lnTo>
                    <a:pt x="428" y="408"/>
                  </a:lnTo>
                  <a:lnTo>
                    <a:pt x="430" y="420"/>
                  </a:lnTo>
                  <a:lnTo>
                    <a:pt x="434" y="432"/>
                  </a:lnTo>
                  <a:lnTo>
                    <a:pt x="422" y="430"/>
                  </a:lnTo>
                  <a:lnTo>
                    <a:pt x="406" y="424"/>
                  </a:lnTo>
                  <a:lnTo>
                    <a:pt x="398" y="412"/>
                  </a:lnTo>
                  <a:lnTo>
                    <a:pt x="390" y="400"/>
                  </a:lnTo>
                  <a:lnTo>
                    <a:pt x="380" y="388"/>
                  </a:lnTo>
                  <a:lnTo>
                    <a:pt x="374" y="374"/>
                  </a:lnTo>
                  <a:lnTo>
                    <a:pt x="360" y="368"/>
                  </a:lnTo>
                  <a:lnTo>
                    <a:pt x="352" y="364"/>
                  </a:lnTo>
                  <a:lnTo>
                    <a:pt x="344" y="368"/>
                  </a:lnTo>
                  <a:lnTo>
                    <a:pt x="342" y="378"/>
                  </a:lnTo>
                  <a:lnTo>
                    <a:pt x="330" y="380"/>
                  </a:lnTo>
                  <a:lnTo>
                    <a:pt x="314" y="370"/>
                  </a:lnTo>
                  <a:lnTo>
                    <a:pt x="312" y="354"/>
                  </a:lnTo>
                  <a:lnTo>
                    <a:pt x="302" y="346"/>
                  </a:lnTo>
                  <a:lnTo>
                    <a:pt x="282" y="330"/>
                  </a:lnTo>
                  <a:lnTo>
                    <a:pt x="262" y="334"/>
                  </a:lnTo>
                  <a:lnTo>
                    <a:pt x="254" y="340"/>
                  </a:lnTo>
                  <a:lnTo>
                    <a:pt x="208" y="340"/>
                  </a:lnTo>
                  <a:lnTo>
                    <a:pt x="192" y="334"/>
                  </a:lnTo>
                  <a:lnTo>
                    <a:pt x="166" y="322"/>
                  </a:lnTo>
                  <a:lnTo>
                    <a:pt x="148" y="316"/>
                  </a:lnTo>
                  <a:lnTo>
                    <a:pt x="116" y="318"/>
                  </a:lnTo>
                  <a:lnTo>
                    <a:pt x="112" y="306"/>
                  </a:lnTo>
                  <a:lnTo>
                    <a:pt x="104" y="298"/>
                  </a:lnTo>
                  <a:lnTo>
                    <a:pt x="98" y="294"/>
                  </a:lnTo>
                  <a:lnTo>
                    <a:pt x="84" y="290"/>
                  </a:lnTo>
                  <a:lnTo>
                    <a:pt x="74" y="282"/>
                  </a:lnTo>
                  <a:lnTo>
                    <a:pt x="60" y="286"/>
                  </a:lnTo>
                  <a:lnTo>
                    <a:pt x="58" y="272"/>
                  </a:lnTo>
                  <a:lnTo>
                    <a:pt x="48" y="258"/>
                  </a:lnTo>
                  <a:lnTo>
                    <a:pt x="38" y="248"/>
                  </a:lnTo>
                  <a:lnTo>
                    <a:pt x="42" y="242"/>
                  </a:lnTo>
                  <a:lnTo>
                    <a:pt x="36" y="238"/>
                  </a:lnTo>
                  <a:lnTo>
                    <a:pt x="32" y="228"/>
                  </a:lnTo>
                  <a:lnTo>
                    <a:pt x="38" y="218"/>
                  </a:lnTo>
                  <a:lnTo>
                    <a:pt x="26" y="218"/>
                  </a:lnTo>
                  <a:lnTo>
                    <a:pt x="18" y="210"/>
                  </a:lnTo>
                  <a:lnTo>
                    <a:pt x="10" y="198"/>
                  </a:lnTo>
                  <a:lnTo>
                    <a:pt x="10" y="186"/>
                  </a:lnTo>
                  <a:lnTo>
                    <a:pt x="2" y="178"/>
                  </a:lnTo>
                  <a:lnTo>
                    <a:pt x="2" y="170"/>
                  </a:lnTo>
                  <a:lnTo>
                    <a:pt x="6" y="148"/>
                  </a:lnTo>
                  <a:lnTo>
                    <a:pt x="2" y="122"/>
                  </a:lnTo>
                  <a:lnTo>
                    <a:pt x="6" y="112"/>
                  </a:lnTo>
                  <a:lnTo>
                    <a:pt x="10" y="64"/>
                  </a:lnTo>
                  <a:lnTo>
                    <a:pt x="16" y="64"/>
                  </a:lnTo>
                  <a:lnTo>
                    <a:pt x="10" y="54"/>
                  </a:lnTo>
                  <a:lnTo>
                    <a:pt x="6" y="48"/>
                  </a:lnTo>
                  <a:lnTo>
                    <a:pt x="8" y="42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rgbClr val="9C8F5E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8" name="Freeform 146">
              <a:extLst>
                <a:ext uri="{FF2B5EF4-FFF2-40B4-BE49-F238E27FC236}">
                  <a16:creationId xmlns:a16="http://schemas.microsoft.com/office/drawing/2014/main" id="{08162B32-10D3-C048-BA44-4847086EACF0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34459" y="3262263"/>
              <a:ext cx="1598" cy="1279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2 h 4"/>
                <a:gd name="T4" fmla="*/ 2 w 6"/>
                <a:gd name="T5" fmla="*/ 4 h 4"/>
                <a:gd name="T6" fmla="*/ 6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9" name="Freeform 147">
              <a:extLst>
                <a:ext uri="{FF2B5EF4-FFF2-40B4-BE49-F238E27FC236}">
                  <a16:creationId xmlns:a16="http://schemas.microsoft.com/office/drawing/2014/main" id="{F471829F-CB46-104F-85B2-2B29F60652CA}"/>
                </a:ext>
              </a:extLst>
            </p:cNvPr>
            <p:cNvSpPr>
              <a:spLocks/>
            </p:cNvSpPr>
            <p:nvPr/>
          </p:nvSpPr>
          <p:spPr bwMode="auto">
            <a:xfrm rot="21304023">
              <a:off x="14964605" y="3136020"/>
              <a:ext cx="263209" cy="77348"/>
            </a:xfrm>
            <a:custGeom>
              <a:avLst/>
              <a:gdLst>
                <a:gd name="T0" fmla="*/ 1631 w 1631"/>
                <a:gd name="T1" fmla="*/ 487 h 550"/>
                <a:gd name="T2" fmla="*/ 1568 w 1631"/>
                <a:gd name="T3" fmla="*/ 454 h 550"/>
                <a:gd name="T4" fmla="*/ 1516 w 1631"/>
                <a:gd name="T5" fmla="*/ 422 h 550"/>
                <a:gd name="T6" fmla="*/ 1465 w 1631"/>
                <a:gd name="T7" fmla="*/ 410 h 550"/>
                <a:gd name="T8" fmla="*/ 1420 w 1631"/>
                <a:gd name="T9" fmla="*/ 412 h 550"/>
                <a:gd name="T10" fmla="*/ 1386 w 1631"/>
                <a:gd name="T11" fmla="*/ 402 h 550"/>
                <a:gd name="T12" fmla="*/ 1398 w 1631"/>
                <a:gd name="T13" fmla="*/ 376 h 550"/>
                <a:gd name="T14" fmla="*/ 1378 w 1631"/>
                <a:gd name="T15" fmla="*/ 343 h 550"/>
                <a:gd name="T16" fmla="*/ 1346 w 1631"/>
                <a:gd name="T17" fmla="*/ 353 h 550"/>
                <a:gd name="T18" fmla="*/ 1279 w 1631"/>
                <a:gd name="T19" fmla="*/ 320 h 550"/>
                <a:gd name="T20" fmla="*/ 1260 w 1631"/>
                <a:gd name="T21" fmla="*/ 326 h 550"/>
                <a:gd name="T22" fmla="*/ 1183 w 1631"/>
                <a:gd name="T23" fmla="*/ 266 h 550"/>
                <a:gd name="T24" fmla="*/ 1162 w 1631"/>
                <a:gd name="T25" fmla="*/ 286 h 550"/>
                <a:gd name="T26" fmla="*/ 1154 w 1631"/>
                <a:gd name="T27" fmla="*/ 263 h 550"/>
                <a:gd name="T28" fmla="*/ 1139 w 1631"/>
                <a:gd name="T29" fmla="*/ 236 h 550"/>
                <a:gd name="T30" fmla="*/ 1070 w 1631"/>
                <a:gd name="T31" fmla="*/ 217 h 550"/>
                <a:gd name="T32" fmla="*/ 997 w 1631"/>
                <a:gd name="T33" fmla="*/ 171 h 550"/>
                <a:gd name="T34" fmla="*/ 920 w 1631"/>
                <a:gd name="T35" fmla="*/ 138 h 550"/>
                <a:gd name="T36" fmla="*/ 775 w 1631"/>
                <a:gd name="T37" fmla="*/ 67 h 550"/>
                <a:gd name="T38" fmla="*/ 692 w 1631"/>
                <a:gd name="T39" fmla="*/ 48 h 550"/>
                <a:gd name="T40" fmla="*/ 608 w 1631"/>
                <a:gd name="T41" fmla="*/ 25 h 550"/>
                <a:gd name="T42" fmla="*/ 564 w 1631"/>
                <a:gd name="T43" fmla="*/ 12 h 550"/>
                <a:gd name="T44" fmla="*/ 516 w 1631"/>
                <a:gd name="T45" fmla="*/ 10 h 550"/>
                <a:gd name="T46" fmla="*/ 399 w 1631"/>
                <a:gd name="T47" fmla="*/ 4 h 550"/>
                <a:gd name="T48" fmla="*/ 301 w 1631"/>
                <a:gd name="T49" fmla="*/ 31 h 550"/>
                <a:gd name="T50" fmla="*/ 263 w 1631"/>
                <a:gd name="T51" fmla="*/ 29 h 550"/>
                <a:gd name="T52" fmla="*/ 215 w 1631"/>
                <a:gd name="T53" fmla="*/ 50 h 550"/>
                <a:gd name="T54" fmla="*/ 142 w 1631"/>
                <a:gd name="T55" fmla="*/ 71 h 550"/>
                <a:gd name="T56" fmla="*/ 92 w 1631"/>
                <a:gd name="T57" fmla="*/ 165 h 550"/>
                <a:gd name="T58" fmla="*/ 62 w 1631"/>
                <a:gd name="T59" fmla="*/ 178 h 550"/>
                <a:gd name="T60" fmla="*/ 0 w 1631"/>
                <a:gd name="T61" fmla="*/ 201 h 550"/>
                <a:gd name="T62" fmla="*/ 71 w 1631"/>
                <a:gd name="T63" fmla="*/ 203 h 550"/>
                <a:gd name="T64" fmla="*/ 94 w 1631"/>
                <a:gd name="T65" fmla="*/ 203 h 550"/>
                <a:gd name="T66" fmla="*/ 142 w 1631"/>
                <a:gd name="T67" fmla="*/ 178 h 550"/>
                <a:gd name="T68" fmla="*/ 184 w 1631"/>
                <a:gd name="T69" fmla="*/ 155 h 550"/>
                <a:gd name="T70" fmla="*/ 255 w 1631"/>
                <a:gd name="T71" fmla="*/ 132 h 550"/>
                <a:gd name="T72" fmla="*/ 324 w 1631"/>
                <a:gd name="T73" fmla="*/ 86 h 550"/>
                <a:gd name="T74" fmla="*/ 449 w 1631"/>
                <a:gd name="T75" fmla="*/ 83 h 550"/>
                <a:gd name="T76" fmla="*/ 493 w 1631"/>
                <a:gd name="T77" fmla="*/ 117 h 550"/>
                <a:gd name="T78" fmla="*/ 456 w 1631"/>
                <a:gd name="T79" fmla="*/ 148 h 550"/>
                <a:gd name="T80" fmla="*/ 545 w 1631"/>
                <a:gd name="T81" fmla="*/ 178 h 550"/>
                <a:gd name="T82" fmla="*/ 570 w 1631"/>
                <a:gd name="T83" fmla="*/ 153 h 550"/>
                <a:gd name="T84" fmla="*/ 598 w 1631"/>
                <a:gd name="T85" fmla="*/ 186 h 550"/>
                <a:gd name="T86" fmla="*/ 673 w 1631"/>
                <a:gd name="T87" fmla="*/ 169 h 550"/>
                <a:gd name="T88" fmla="*/ 721 w 1631"/>
                <a:gd name="T89" fmla="*/ 220 h 550"/>
                <a:gd name="T90" fmla="*/ 771 w 1631"/>
                <a:gd name="T91" fmla="*/ 249 h 550"/>
                <a:gd name="T92" fmla="*/ 836 w 1631"/>
                <a:gd name="T93" fmla="*/ 263 h 550"/>
                <a:gd name="T94" fmla="*/ 934 w 1631"/>
                <a:gd name="T95" fmla="*/ 263 h 550"/>
                <a:gd name="T96" fmla="*/ 966 w 1631"/>
                <a:gd name="T97" fmla="*/ 326 h 550"/>
                <a:gd name="T98" fmla="*/ 997 w 1631"/>
                <a:gd name="T99" fmla="*/ 372 h 550"/>
                <a:gd name="T100" fmla="*/ 1123 w 1631"/>
                <a:gd name="T101" fmla="*/ 416 h 550"/>
                <a:gd name="T102" fmla="*/ 1164 w 1631"/>
                <a:gd name="T103" fmla="*/ 433 h 550"/>
                <a:gd name="T104" fmla="*/ 1175 w 1631"/>
                <a:gd name="T105" fmla="*/ 471 h 550"/>
                <a:gd name="T106" fmla="*/ 1091 w 1631"/>
                <a:gd name="T107" fmla="*/ 550 h 550"/>
                <a:gd name="T108" fmla="*/ 1192 w 1631"/>
                <a:gd name="T109" fmla="*/ 542 h 550"/>
                <a:gd name="T110" fmla="*/ 1321 w 1631"/>
                <a:gd name="T111" fmla="*/ 523 h 550"/>
                <a:gd name="T112" fmla="*/ 1407 w 1631"/>
                <a:gd name="T113" fmla="*/ 540 h 550"/>
                <a:gd name="T114" fmla="*/ 1491 w 1631"/>
                <a:gd name="T115" fmla="*/ 525 h 550"/>
                <a:gd name="T116" fmla="*/ 1526 w 1631"/>
                <a:gd name="T117" fmla="*/ 51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1" h="550">
                  <a:moveTo>
                    <a:pt x="1553" y="515"/>
                  </a:moveTo>
                  <a:lnTo>
                    <a:pt x="1614" y="510"/>
                  </a:lnTo>
                  <a:lnTo>
                    <a:pt x="1631" y="487"/>
                  </a:lnTo>
                  <a:lnTo>
                    <a:pt x="1616" y="475"/>
                  </a:lnTo>
                  <a:lnTo>
                    <a:pt x="1591" y="475"/>
                  </a:lnTo>
                  <a:lnTo>
                    <a:pt x="1568" y="454"/>
                  </a:lnTo>
                  <a:lnTo>
                    <a:pt x="1551" y="441"/>
                  </a:lnTo>
                  <a:lnTo>
                    <a:pt x="1528" y="423"/>
                  </a:lnTo>
                  <a:lnTo>
                    <a:pt x="1516" y="422"/>
                  </a:lnTo>
                  <a:lnTo>
                    <a:pt x="1499" y="414"/>
                  </a:lnTo>
                  <a:lnTo>
                    <a:pt x="1476" y="416"/>
                  </a:lnTo>
                  <a:lnTo>
                    <a:pt x="1465" y="410"/>
                  </a:lnTo>
                  <a:lnTo>
                    <a:pt x="1451" y="418"/>
                  </a:lnTo>
                  <a:lnTo>
                    <a:pt x="1436" y="406"/>
                  </a:lnTo>
                  <a:lnTo>
                    <a:pt x="1420" y="412"/>
                  </a:lnTo>
                  <a:lnTo>
                    <a:pt x="1399" y="402"/>
                  </a:lnTo>
                  <a:lnTo>
                    <a:pt x="1394" y="408"/>
                  </a:lnTo>
                  <a:lnTo>
                    <a:pt x="1386" y="402"/>
                  </a:lnTo>
                  <a:lnTo>
                    <a:pt x="1386" y="393"/>
                  </a:lnTo>
                  <a:lnTo>
                    <a:pt x="1399" y="389"/>
                  </a:lnTo>
                  <a:lnTo>
                    <a:pt x="1398" y="376"/>
                  </a:lnTo>
                  <a:lnTo>
                    <a:pt x="1407" y="376"/>
                  </a:lnTo>
                  <a:lnTo>
                    <a:pt x="1409" y="360"/>
                  </a:lnTo>
                  <a:lnTo>
                    <a:pt x="1378" y="343"/>
                  </a:lnTo>
                  <a:lnTo>
                    <a:pt x="1365" y="351"/>
                  </a:lnTo>
                  <a:lnTo>
                    <a:pt x="1353" y="351"/>
                  </a:lnTo>
                  <a:lnTo>
                    <a:pt x="1346" y="353"/>
                  </a:lnTo>
                  <a:lnTo>
                    <a:pt x="1330" y="343"/>
                  </a:lnTo>
                  <a:lnTo>
                    <a:pt x="1315" y="330"/>
                  </a:lnTo>
                  <a:lnTo>
                    <a:pt x="1279" y="320"/>
                  </a:lnTo>
                  <a:lnTo>
                    <a:pt x="1273" y="324"/>
                  </a:lnTo>
                  <a:lnTo>
                    <a:pt x="1273" y="333"/>
                  </a:lnTo>
                  <a:lnTo>
                    <a:pt x="1260" y="326"/>
                  </a:lnTo>
                  <a:lnTo>
                    <a:pt x="1265" y="320"/>
                  </a:lnTo>
                  <a:lnTo>
                    <a:pt x="1206" y="286"/>
                  </a:lnTo>
                  <a:lnTo>
                    <a:pt x="1183" y="266"/>
                  </a:lnTo>
                  <a:lnTo>
                    <a:pt x="1175" y="280"/>
                  </a:lnTo>
                  <a:lnTo>
                    <a:pt x="1171" y="287"/>
                  </a:lnTo>
                  <a:lnTo>
                    <a:pt x="1162" y="286"/>
                  </a:lnTo>
                  <a:lnTo>
                    <a:pt x="1158" y="272"/>
                  </a:lnTo>
                  <a:lnTo>
                    <a:pt x="1152" y="268"/>
                  </a:lnTo>
                  <a:lnTo>
                    <a:pt x="1154" y="263"/>
                  </a:lnTo>
                  <a:lnTo>
                    <a:pt x="1177" y="270"/>
                  </a:lnTo>
                  <a:lnTo>
                    <a:pt x="1177" y="265"/>
                  </a:lnTo>
                  <a:lnTo>
                    <a:pt x="1139" y="236"/>
                  </a:lnTo>
                  <a:lnTo>
                    <a:pt x="1108" y="240"/>
                  </a:lnTo>
                  <a:lnTo>
                    <a:pt x="1085" y="232"/>
                  </a:lnTo>
                  <a:lnTo>
                    <a:pt x="1070" y="217"/>
                  </a:lnTo>
                  <a:lnTo>
                    <a:pt x="1062" y="219"/>
                  </a:lnTo>
                  <a:lnTo>
                    <a:pt x="1026" y="184"/>
                  </a:lnTo>
                  <a:lnTo>
                    <a:pt x="997" y="171"/>
                  </a:lnTo>
                  <a:lnTo>
                    <a:pt x="943" y="142"/>
                  </a:lnTo>
                  <a:lnTo>
                    <a:pt x="936" y="148"/>
                  </a:lnTo>
                  <a:lnTo>
                    <a:pt x="920" y="138"/>
                  </a:lnTo>
                  <a:lnTo>
                    <a:pt x="859" y="138"/>
                  </a:lnTo>
                  <a:lnTo>
                    <a:pt x="805" y="96"/>
                  </a:lnTo>
                  <a:lnTo>
                    <a:pt x="775" y="67"/>
                  </a:lnTo>
                  <a:lnTo>
                    <a:pt x="740" y="46"/>
                  </a:lnTo>
                  <a:lnTo>
                    <a:pt x="719" y="48"/>
                  </a:lnTo>
                  <a:lnTo>
                    <a:pt x="692" y="48"/>
                  </a:lnTo>
                  <a:lnTo>
                    <a:pt x="669" y="33"/>
                  </a:lnTo>
                  <a:lnTo>
                    <a:pt x="656" y="17"/>
                  </a:lnTo>
                  <a:lnTo>
                    <a:pt x="608" y="25"/>
                  </a:lnTo>
                  <a:lnTo>
                    <a:pt x="602" y="19"/>
                  </a:lnTo>
                  <a:lnTo>
                    <a:pt x="577" y="29"/>
                  </a:lnTo>
                  <a:lnTo>
                    <a:pt x="564" y="12"/>
                  </a:lnTo>
                  <a:lnTo>
                    <a:pt x="533" y="17"/>
                  </a:lnTo>
                  <a:lnTo>
                    <a:pt x="518" y="23"/>
                  </a:lnTo>
                  <a:lnTo>
                    <a:pt x="516" y="10"/>
                  </a:lnTo>
                  <a:lnTo>
                    <a:pt x="481" y="8"/>
                  </a:lnTo>
                  <a:lnTo>
                    <a:pt x="449" y="0"/>
                  </a:lnTo>
                  <a:lnTo>
                    <a:pt x="399" y="4"/>
                  </a:lnTo>
                  <a:lnTo>
                    <a:pt x="364" y="19"/>
                  </a:lnTo>
                  <a:lnTo>
                    <a:pt x="324" y="23"/>
                  </a:lnTo>
                  <a:lnTo>
                    <a:pt x="301" y="31"/>
                  </a:lnTo>
                  <a:lnTo>
                    <a:pt x="292" y="25"/>
                  </a:lnTo>
                  <a:lnTo>
                    <a:pt x="274" y="35"/>
                  </a:lnTo>
                  <a:lnTo>
                    <a:pt x="263" y="29"/>
                  </a:lnTo>
                  <a:lnTo>
                    <a:pt x="238" y="48"/>
                  </a:lnTo>
                  <a:lnTo>
                    <a:pt x="234" y="46"/>
                  </a:lnTo>
                  <a:lnTo>
                    <a:pt x="215" y="50"/>
                  </a:lnTo>
                  <a:lnTo>
                    <a:pt x="198" y="58"/>
                  </a:lnTo>
                  <a:lnTo>
                    <a:pt x="163" y="69"/>
                  </a:lnTo>
                  <a:lnTo>
                    <a:pt x="142" y="71"/>
                  </a:lnTo>
                  <a:lnTo>
                    <a:pt x="92" y="123"/>
                  </a:lnTo>
                  <a:lnTo>
                    <a:pt x="81" y="151"/>
                  </a:lnTo>
                  <a:lnTo>
                    <a:pt x="92" y="165"/>
                  </a:lnTo>
                  <a:lnTo>
                    <a:pt x="92" y="180"/>
                  </a:lnTo>
                  <a:lnTo>
                    <a:pt x="88" y="180"/>
                  </a:lnTo>
                  <a:lnTo>
                    <a:pt x="62" y="178"/>
                  </a:lnTo>
                  <a:lnTo>
                    <a:pt x="12" y="197"/>
                  </a:lnTo>
                  <a:lnTo>
                    <a:pt x="0" y="196"/>
                  </a:lnTo>
                  <a:lnTo>
                    <a:pt x="0" y="201"/>
                  </a:lnTo>
                  <a:lnTo>
                    <a:pt x="8" y="209"/>
                  </a:lnTo>
                  <a:lnTo>
                    <a:pt x="62" y="194"/>
                  </a:lnTo>
                  <a:lnTo>
                    <a:pt x="71" y="203"/>
                  </a:lnTo>
                  <a:lnTo>
                    <a:pt x="71" y="207"/>
                  </a:lnTo>
                  <a:lnTo>
                    <a:pt x="71" y="219"/>
                  </a:lnTo>
                  <a:lnTo>
                    <a:pt x="94" y="203"/>
                  </a:lnTo>
                  <a:lnTo>
                    <a:pt x="138" y="196"/>
                  </a:lnTo>
                  <a:lnTo>
                    <a:pt x="146" y="182"/>
                  </a:lnTo>
                  <a:lnTo>
                    <a:pt x="142" y="178"/>
                  </a:lnTo>
                  <a:lnTo>
                    <a:pt x="144" y="174"/>
                  </a:lnTo>
                  <a:lnTo>
                    <a:pt x="154" y="163"/>
                  </a:lnTo>
                  <a:lnTo>
                    <a:pt x="184" y="155"/>
                  </a:lnTo>
                  <a:lnTo>
                    <a:pt x="211" y="155"/>
                  </a:lnTo>
                  <a:lnTo>
                    <a:pt x="232" y="155"/>
                  </a:lnTo>
                  <a:lnTo>
                    <a:pt x="255" y="132"/>
                  </a:lnTo>
                  <a:lnTo>
                    <a:pt x="263" y="134"/>
                  </a:lnTo>
                  <a:lnTo>
                    <a:pt x="278" y="121"/>
                  </a:lnTo>
                  <a:lnTo>
                    <a:pt x="324" y="86"/>
                  </a:lnTo>
                  <a:lnTo>
                    <a:pt x="338" y="81"/>
                  </a:lnTo>
                  <a:lnTo>
                    <a:pt x="353" y="83"/>
                  </a:lnTo>
                  <a:lnTo>
                    <a:pt x="449" y="83"/>
                  </a:lnTo>
                  <a:lnTo>
                    <a:pt x="487" y="92"/>
                  </a:lnTo>
                  <a:lnTo>
                    <a:pt x="502" y="107"/>
                  </a:lnTo>
                  <a:lnTo>
                    <a:pt x="493" y="117"/>
                  </a:lnTo>
                  <a:lnTo>
                    <a:pt x="428" y="127"/>
                  </a:lnTo>
                  <a:lnTo>
                    <a:pt x="426" y="132"/>
                  </a:lnTo>
                  <a:lnTo>
                    <a:pt x="456" y="148"/>
                  </a:lnTo>
                  <a:lnTo>
                    <a:pt x="472" y="163"/>
                  </a:lnTo>
                  <a:lnTo>
                    <a:pt x="531" y="165"/>
                  </a:lnTo>
                  <a:lnTo>
                    <a:pt x="545" y="178"/>
                  </a:lnTo>
                  <a:lnTo>
                    <a:pt x="564" y="173"/>
                  </a:lnTo>
                  <a:lnTo>
                    <a:pt x="566" y="163"/>
                  </a:lnTo>
                  <a:lnTo>
                    <a:pt x="570" y="153"/>
                  </a:lnTo>
                  <a:lnTo>
                    <a:pt x="573" y="157"/>
                  </a:lnTo>
                  <a:lnTo>
                    <a:pt x="579" y="176"/>
                  </a:lnTo>
                  <a:lnTo>
                    <a:pt x="598" y="186"/>
                  </a:lnTo>
                  <a:lnTo>
                    <a:pt x="671" y="184"/>
                  </a:lnTo>
                  <a:lnTo>
                    <a:pt x="669" y="171"/>
                  </a:lnTo>
                  <a:lnTo>
                    <a:pt x="673" y="169"/>
                  </a:lnTo>
                  <a:lnTo>
                    <a:pt x="685" y="176"/>
                  </a:lnTo>
                  <a:lnTo>
                    <a:pt x="685" y="194"/>
                  </a:lnTo>
                  <a:lnTo>
                    <a:pt x="721" y="220"/>
                  </a:lnTo>
                  <a:lnTo>
                    <a:pt x="746" y="242"/>
                  </a:lnTo>
                  <a:lnTo>
                    <a:pt x="759" y="240"/>
                  </a:lnTo>
                  <a:lnTo>
                    <a:pt x="771" y="249"/>
                  </a:lnTo>
                  <a:lnTo>
                    <a:pt x="777" y="245"/>
                  </a:lnTo>
                  <a:lnTo>
                    <a:pt x="803" y="255"/>
                  </a:lnTo>
                  <a:lnTo>
                    <a:pt x="836" y="263"/>
                  </a:lnTo>
                  <a:lnTo>
                    <a:pt x="851" y="272"/>
                  </a:lnTo>
                  <a:lnTo>
                    <a:pt x="874" y="272"/>
                  </a:lnTo>
                  <a:lnTo>
                    <a:pt x="934" y="263"/>
                  </a:lnTo>
                  <a:lnTo>
                    <a:pt x="947" y="274"/>
                  </a:lnTo>
                  <a:lnTo>
                    <a:pt x="972" y="320"/>
                  </a:lnTo>
                  <a:lnTo>
                    <a:pt x="966" y="326"/>
                  </a:lnTo>
                  <a:lnTo>
                    <a:pt x="972" y="351"/>
                  </a:lnTo>
                  <a:lnTo>
                    <a:pt x="987" y="370"/>
                  </a:lnTo>
                  <a:lnTo>
                    <a:pt x="997" y="372"/>
                  </a:lnTo>
                  <a:lnTo>
                    <a:pt x="1035" y="406"/>
                  </a:lnTo>
                  <a:lnTo>
                    <a:pt x="1064" y="406"/>
                  </a:lnTo>
                  <a:lnTo>
                    <a:pt x="1123" y="416"/>
                  </a:lnTo>
                  <a:lnTo>
                    <a:pt x="1146" y="410"/>
                  </a:lnTo>
                  <a:lnTo>
                    <a:pt x="1169" y="423"/>
                  </a:lnTo>
                  <a:lnTo>
                    <a:pt x="1164" y="433"/>
                  </a:lnTo>
                  <a:lnTo>
                    <a:pt x="1181" y="441"/>
                  </a:lnTo>
                  <a:lnTo>
                    <a:pt x="1185" y="452"/>
                  </a:lnTo>
                  <a:lnTo>
                    <a:pt x="1175" y="471"/>
                  </a:lnTo>
                  <a:lnTo>
                    <a:pt x="1131" y="498"/>
                  </a:lnTo>
                  <a:lnTo>
                    <a:pt x="1087" y="546"/>
                  </a:lnTo>
                  <a:lnTo>
                    <a:pt x="1091" y="550"/>
                  </a:lnTo>
                  <a:lnTo>
                    <a:pt x="1139" y="548"/>
                  </a:lnTo>
                  <a:lnTo>
                    <a:pt x="1152" y="542"/>
                  </a:lnTo>
                  <a:lnTo>
                    <a:pt x="1192" y="542"/>
                  </a:lnTo>
                  <a:lnTo>
                    <a:pt x="1221" y="535"/>
                  </a:lnTo>
                  <a:lnTo>
                    <a:pt x="1250" y="537"/>
                  </a:lnTo>
                  <a:lnTo>
                    <a:pt x="1321" y="523"/>
                  </a:lnTo>
                  <a:lnTo>
                    <a:pt x="1344" y="535"/>
                  </a:lnTo>
                  <a:lnTo>
                    <a:pt x="1373" y="525"/>
                  </a:lnTo>
                  <a:lnTo>
                    <a:pt x="1407" y="540"/>
                  </a:lnTo>
                  <a:lnTo>
                    <a:pt x="1461" y="542"/>
                  </a:lnTo>
                  <a:lnTo>
                    <a:pt x="1486" y="519"/>
                  </a:lnTo>
                  <a:lnTo>
                    <a:pt x="1491" y="525"/>
                  </a:lnTo>
                  <a:lnTo>
                    <a:pt x="1484" y="538"/>
                  </a:lnTo>
                  <a:lnTo>
                    <a:pt x="1507" y="535"/>
                  </a:lnTo>
                  <a:lnTo>
                    <a:pt x="1526" y="517"/>
                  </a:lnTo>
                  <a:lnTo>
                    <a:pt x="1553" y="515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0" name="Freeform 152">
              <a:extLst>
                <a:ext uri="{FF2B5EF4-FFF2-40B4-BE49-F238E27FC236}">
                  <a16:creationId xmlns:a16="http://schemas.microsoft.com/office/drawing/2014/main" id="{6DC2761F-32AB-924C-ACAA-CF09A523AA64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107687" y="3243334"/>
              <a:ext cx="75157" cy="24930"/>
            </a:xfrm>
            <a:custGeom>
              <a:avLst/>
              <a:gdLst>
                <a:gd name="T0" fmla="*/ 272 w 330"/>
                <a:gd name="T1" fmla="*/ 100 h 125"/>
                <a:gd name="T2" fmla="*/ 234 w 330"/>
                <a:gd name="T3" fmla="*/ 81 h 125"/>
                <a:gd name="T4" fmla="*/ 215 w 330"/>
                <a:gd name="T5" fmla="*/ 102 h 125"/>
                <a:gd name="T6" fmla="*/ 207 w 330"/>
                <a:gd name="T7" fmla="*/ 102 h 125"/>
                <a:gd name="T8" fmla="*/ 198 w 330"/>
                <a:gd name="T9" fmla="*/ 94 h 125"/>
                <a:gd name="T10" fmla="*/ 184 w 330"/>
                <a:gd name="T11" fmla="*/ 113 h 125"/>
                <a:gd name="T12" fmla="*/ 186 w 330"/>
                <a:gd name="T13" fmla="*/ 121 h 125"/>
                <a:gd name="T14" fmla="*/ 180 w 330"/>
                <a:gd name="T15" fmla="*/ 125 h 125"/>
                <a:gd name="T16" fmla="*/ 142 w 330"/>
                <a:gd name="T17" fmla="*/ 102 h 125"/>
                <a:gd name="T18" fmla="*/ 119 w 330"/>
                <a:gd name="T19" fmla="*/ 102 h 125"/>
                <a:gd name="T20" fmla="*/ 88 w 330"/>
                <a:gd name="T21" fmla="*/ 96 h 125"/>
                <a:gd name="T22" fmla="*/ 77 w 330"/>
                <a:gd name="T23" fmla="*/ 73 h 125"/>
                <a:gd name="T24" fmla="*/ 64 w 330"/>
                <a:gd name="T25" fmla="*/ 71 h 125"/>
                <a:gd name="T26" fmla="*/ 44 w 330"/>
                <a:gd name="T27" fmla="*/ 46 h 125"/>
                <a:gd name="T28" fmla="*/ 6 w 330"/>
                <a:gd name="T29" fmla="*/ 42 h 125"/>
                <a:gd name="T30" fmla="*/ 0 w 330"/>
                <a:gd name="T31" fmla="*/ 39 h 125"/>
                <a:gd name="T32" fmla="*/ 4 w 330"/>
                <a:gd name="T33" fmla="*/ 19 h 125"/>
                <a:gd name="T34" fmla="*/ 21 w 330"/>
                <a:gd name="T35" fmla="*/ 4 h 125"/>
                <a:gd name="T36" fmla="*/ 69 w 330"/>
                <a:gd name="T37" fmla="*/ 0 h 125"/>
                <a:gd name="T38" fmla="*/ 152 w 330"/>
                <a:gd name="T39" fmla="*/ 2 h 125"/>
                <a:gd name="T40" fmla="*/ 200 w 330"/>
                <a:gd name="T41" fmla="*/ 14 h 125"/>
                <a:gd name="T42" fmla="*/ 223 w 330"/>
                <a:gd name="T43" fmla="*/ 16 h 125"/>
                <a:gd name="T44" fmla="*/ 249 w 330"/>
                <a:gd name="T45" fmla="*/ 35 h 125"/>
                <a:gd name="T46" fmla="*/ 307 w 330"/>
                <a:gd name="T47" fmla="*/ 52 h 125"/>
                <a:gd name="T48" fmla="*/ 330 w 330"/>
                <a:gd name="T49" fmla="*/ 90 h 125"/>
                <a:gd name="T50" fmla="*/ 320 w 330"/>
                <a:gd name="T51" fmla="*/ 98 h 125"/>
                <a:gd name="T52" fmla="*/ 272 w 330"/>
                <a:gd name="T53" fmla="*/ 10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0" h="125">
                  <a:moveTo>
                    <a:pt x="272" y="100"/>
                  </a:moveTo>
                  <a:lnTo>
                    <a:pt x="234" y="81"/>
                  </a:lnTo>
                  <a:lnTo>
                    <a:pt x="215" y="102"/>
                  </a:lnTo>
                  <a:lnTo>
                    <a:pt x="207" y="102"/>
                  </a:lnTo>
                  <a:lnTo>
                    <a:pt x="198" y="94"/>
                  </a:lnTo>
                  <a:lnTo>
                    <a:pt x="184" y="113"/>
                  </a:lnTo>
                  <a:lnTo>
                    <a:pt x="186" y="121"/>
                  </a:lnTo>
                  <a:lnTo>
                    <a:pt x="180" y="125"/>
                  </a:lnTo>
                  <a:lnTo>
                    <a:pt x="142" y="102"/>
                  </a:lnTo>
                  <a:lnTo>
                    <a:pt x="119" y="102"/>
                  </a:lnTo>
                  <a:lnTo>
                    <a:pt x="88" y="96"/>
                  </a:lnTo>
                  <a:lnTo>
                    <a:pt x="77" y="73"/>
                  </a:lnTo>
                  <a:lnTo>
                    <a:pt x="64" y="71"/>
                  </a:lnTo>
                  <a:lnTo>
                    <a:pt x="44" y="46"/>
                  </a:lnTo>
                  <a:lnTo>
                    <a:pt x="6" y="42"/>
                  </a:lnTo>
                  <a:lnTo>
                    <a:pt x="0" y="39"/>
                  </a:lnTo>
                  <a:lnTo>
                    <a:pt x="4" y="19"/>
                  </a:lnTo>
                  <a:lnTo>
                    <a:pt x="21" y="4"/>
                  </a:lnTo>
                  <a:lnTo>
                    <a:pt x="69" y="0"/>
                  </a:lnTo>
                  <a:lnTo>
                    <a:pt x="152" y="2"/>
                  </a:lnTo>
                  <a:lnTo>
                    <a:pt x="200" y="14"/>
                  </a:lnTo>
                  <a:lnTo>
                    <a:pt x="223" y="16"/>
                  </a:lnTo>
                  <a:lnTo>
                    <a:pt x="249" y="35"/>
                  </a:lnTo>
                  <a:lnTo>
                    <a:pt x="307" y="52"/>
                  </a:lnTo>
                  <a:lnTo>
                    <a:pt x="330" y="90"/>
                  </a:lnTo>
                  <a:lnTo>
                    <a:pt x="320" y="98"/>
                  </a:lnTo>
                  <a:lnTo>
                    <a:pt x="272" y="100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1" name="Freeform 153">
              <a:extLst>
                <a:ext uri="{FF2B5EF4-FFF2-40B4-BE49-F238E27FC236}">
                  <a16:creationId xmlns:a16="http://schemas.microsoft.com/office/drawing/2014/main" id="{931245E4-1F94-ED4B-94C5-269BFE0F8AF3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11551" y="3237214"/>
              <a:ext cx="15990" cy="6712"/>
            </a:xfrm>
            <a:custGeom>
              <a:avLst/>
              <a:gdLst>
                <a:gd name="T0" fmla="*/ 8 w 71"/>
                <a:gd name="T1" fmla="*/ 19 h 34"/>
                <a:gd name="T2" fmla="*/ 0 w 71"/>
                <a:gd name="T3" fmla="*/ 7 h 34"/>
                <a:gd name="T4" fmla="*/ 4 w 71"/>
                <a:gd name="T5" fmla="*/ 0 h 34"/>
                <a:gd name="T6" fmla="*/ 25 w 71"/>
                <a:gd name="T7" fmla="*/ 0 h 34"/>
                <a:gd name="T8" fmla="*/ 68 w 71"/>
                <a:gd name="T9" fmla="*/ 21 h 34"/>
                <a:gd name="T10" fmla="*/ 71 w 71"/>
                <a:gd name="T11" fmla="*/ 30 h 34"/>
                <a:gd name="T12" fmla="*/ 69 w 71"/>
                <a:gd name="T13" fmla="*/ 34 h 34"/>
                <a:gd name="T14" fmla="*/ 8 w 71"/>
                <a:gd name="T15" fmla="*/ 13 h 34"/>
                <a:gd name="T16" fmla="*/ 8 w 71"/>
                <a:gd name="T17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4">
                  <a:moveTo>
                    <a:pt x="8" y="19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25" y="0"/>
                  </a:lnTo>
                  <a:lnTo>
                    <a:pt x="68" y="21"/>
                  </a:lnTo>
                  <a:lnTo>
                    <a:pt x="71" y="30"/>
                  </a:lnTo>
                  <a:lnTo>
                    <a:pt x="69" y="34"/>
                  </a:lnTo>
                  <a:lnTo>
                    <a:pt x="8" y="13"/>
                  </a:lnTo>
                  <a:lnTo>
                    <a:pt x="8" y="19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2" name="Freeform 154">
              <a:extLst>
                <a:ext uri="{FF2B5EF4-FFF2-40B4-BE49-F238E27FC236}">
                  <a16:creationId xmlns:a16="http://schemas.microsoft.com/office/drawing/2014/main" id="{CA91199B-048A-124F-8124-06B1572ACB08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11551" y="3237214"/>
              <a:ext cx="15990" cy="6712"/>
            </a:xfrm>
            <a:custGeom>
              <a:avLst/>
              <a:gdLst>
                <a:gd name="T0" fmla="*/ 8 w 71"/>
                <a:gd name="T1" fmla="*/ 19 h 34"/>
                <a:gd name="T2" fmla="*/ 0 w 71"/>
                <a:gd name="T3" fmla="*/ 7 h 34"/>
                <a:gd name="T4" fmla="*/ 4 w 71"/>
                <a:gd name="T5" fmla="*/ 0 h 34"/>
                <a:gd name="T6" fmla="*/ 25 w 71"/>
                <a:gd name="T7" fmla="*/ 0 h 34"/>
                <a:gd name="T8" fmla="*/ 68 w 71"/>
                <a:gd name="T9" fmla="*/ 21 h 34"/>
                <a:gd name="T10" fmla="*/ 71 w 71"/>
                <a:gd name="T11" fmla="*/ 30 h 34"/>
                <a:gd name="T12" fmla="*/ 69 w 71"/>
                <a:gd name="T13" fmla="*/ 34 h 34"/>
                <a:gd name="T14" fmla="*/ 8 w 71"/>
                <a:gd name="T15" fmla="*/ 13 h 34"/>
                <a:gd name="T16" fmla="*/ 8 w 71"/>
                <a:gd name="T17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4">
                  <a:moveTo>
                    <a:pt x="8" y="19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25" y="0"/>
                  </a:lnTo>
                  <a:lnTo>
                    <a:pt x="68" y="21"/>
                  </a:lnTo>
                  <a:lnTo>
                    <a:pt x="71" y="30"/>
                  </a:lnTo>
                  <a:lnTo>
                    <a:pt x="69" y="34"/>
                  </a:lnTo>
                  <a:lnTo>
                    <a:pt x="8" y="13"/>
                  </a:lnTo>
                  <a:lnTo>
                    <a:pt x="8" y="19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3" name="Freeform 156">
              <a:extLst>
                <a:ext uri="{FF2B5EF4-FFF2-40B4-BE49-F238E27FC236}">
                  <a16:creationId xmlns:a16="http://schemas.microsoft.com/office/drawing/2014/main" id="{A59A6F73-8D7A-5D40-A4EB-0E7AD7F1299C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198914" y="3201462"/>
              <a:ext cx="98184" cy="42190"/>
            </a:xfrm>
            <a:custGeom>
              <a:avLst/>
              <a:gdLst>
                <a:gd name="T0" fmla="*/ 407 w 435"/>
                <a:gd name="T1" fmla="*/ 30 h 308"/>
                <a:gd name="T2" fmla="*/ 388 w 435"/>
                <a:gd name="T3" fmla="*/ 30 h 308"/>
                <a:gd name="T4" fmla="*/ 345 w 435"/>
                <a:gd name="T5" fmla="*/ 28 h 308"/>
                <a:gd name="T6" fmla="*/ 326 w 435"/>
                <a:gd name="T7" fmla="*/ 28 h 308"/>
                <a:gd name="T8" fmla="*/ 253 w 435"/>
                <a:gd name="T9" fmla="*/ 0 h 308"/>
                <a:gd name="T10" fmla="*/ 190 w 435"/>
                <a:gd name="T11" fmla="*/ 9 h 308"/>
                <a:gd name="T12" fmla="*/ 154 w 435"/>
                <a:gd name="T13" fmla="*/ 38 h 308"/>
                <a:gd name="T14" fmla="*/ 171 w 435"/>
                <a:gd name="T15" fmla="*/ 48 h 308"/>
                <a:gd name="T16" fmla="*/ 215 w 435"/>
                <a:gd name="T17" fmla="*/ 53 h 308"/>
                <a:gd name="T18" fmla="*/ 263 w 435"/>
                <a:gd name="T19" fmla="*/ 88 h 308"/>
                <a:gd name="T20" fmla="*/ 267 w 435"/>
                <a:gd name="T21" fmla="*/ 99 h 308"/>
                <a:gd name="T22" fmla="*/ 273 w 435"/>
                <a:gd name="T23" fmla="*/ 132 h 308"/>
                <a:gd name="T24" fmla="*/ 259 w 435"/>
                <a:gd name="T25" fmla="*/ 145 h 308"/>
                <a:gd name="T26" fmla="*/ 328 w 435"/>
                <a:gd name="T27" fmla="*/ 203 h 308"/>
                <a:gd name="T28" fmla="*/ 284 w 435"/>
                <a:gd name="T29" fmla="*/ 220 h 308"/>
                <a:gd name="T30" fmla="*/ 242 w 435"/>
                <a:gd name="T31" fmla="*/ 239 h 308"/>
                <a:gd name="T32" fmla="*/ 209 w 435"/>
                <a:gd name="T33" fmla="*/ 235 h 308"/>
                <a:gd name="T34" fmla="*/ 127 w 435"/>
                <a:gd name="T35" fmla="*/ 231 h 308"/>
                <a:gd name="T36" fmla="*/ 108 w 435"/>
                <a:gd name="T37" fmla="*/ 226 h 308"/>
                <a:gd name="T38" fmla="*/ 46 w 435"/>
                <a:gd name="T39" fmla="*/ 207 h 308"/>
                <a:gd name="T40" fmla="*/ 0 w 435"/>
                <a:gd name="T41" fmla="*/ 245 h 308"/>
                <a:gd name="T42" fmla="*/ 31 w 435"/>
                <a:gd name="T43" fmla="*/ 264 h 308"/>
                <a:gd name="T44" fmla="*/ 94 w 435"/>
                <a:gd name="T45" fmla="*/ 308 h 308"/>
                <a:gd name="T46" fmla="*/ 102 w 435"/>
                <a:gd name="T47" fmla="*/ 289 h 308"/>
                <a:gd name="T48" fmla="*/ 163 w 435"/>
                <a:gd name="T49" fmla="*/ 268 h 308"/>
                <a:gd name="T50" fmla="*/ 284 w 435"/>
                <a:gd name="T51" fmla="*/ 279 h 308"/>
                <a:gd name="T52" fmla="*/ 382 w 435"/>
                <a:gd name="T53" fmla="*/ 274 h 308"/>
                <a:gd name="T54" fmla="*/ 416 w 435"/>
                <a:gd name="T55" fmla="*/ 298 h 308"/>
                <a:gd name="T56" fmla="*/ 416 w 435"/>
                <a:gd name="T57" fmla="*/ 272 h 308"/>
                <a:gd name="T58" fmla="*/ 395 w 435"/>
                <a:gd name="T59" fmla="*/ 237 h 308"/>
                <a:gd name="T60" fmla="*/ 386 w 435"/>
                <a:gd name="T61" fmla="*/ 214 h 308"/>
                <a:gd name="T62" fmla="*/ 405 w 435"/>
                <a:gd name="T63" fmla="*/ 208 h 308"/>
                <a:gd name="T64" fmla="*/ 420 w 435"/>
                <a:gd name="T65" fmla="*/ 161 h 308"/>
                <a:gd name="T66" fmla="*/ 434 w 435"/>
                <a:gd name="T67" fmla="*/ 120 h 308"/>
                <a:gd name="T68" fmla="*/ 416 w 435"/>
                <a:gd name="T69" fmla="*/ 94 h 308"/>
                <a:gd name="T70" fmla="*/ 418 w 435"/>
                <a:gd name="T71" fmla="*/ 4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5" h="308">
                  <a:moveTo>
                    <a:pt x="416" y="30"/>
                  </a:moveTo>
                  <a:lnTo>
                    <a:pt x="407" y="30"/>
                  </a:lnTo>
                  <a:lnTo>
                    <a:pt x="399" y="38"/>
                  </a:lnTo>
                  <a:lnTo>
                    <a:pt x="388" y="30"/>
                  </a:lnTo>
                  <a:lnTo>
                    <a:pt x="366" y="34"/>
                  </a:lnTo>
                  <a:lnTo>
                    <a:pt x="345" y="28"/>
                  </a:lnTo>
                  <a:lnTo>
                    <a:pt x="340" y="23"/>
                  </a:lnTo>
                  <a:lnTo>
                    <a:pt x="326" y="28"/>
                  </a:lnTo>
                  <a:lnTo>
                    <a:pt x="301" y="15"/>
                  </a:lnTo>
                  <a:lnTo>
                    <a:pt x="253" y="0"/>
                  </a:lnTo>
                  <a:lnTo>
                    <a:pt x="215" y="2"/>
                  </a:lnTo>
                  <a:lnTo>
                    <a:pt x="190" y="9"/>
                  </a:lnTo>
                  <a:lnTo>
                    <a:pt x="163" y="21"/>
                  </a:lnTo>
                  <a:lnTo>
                    <a:pt x="154" y="38"/>
                  </a:lnTo>
                  <a:lnTo>
                    <a:pt x="159" y="48"/>
                  </a:lnTo>
                  <a:lnTo>
                    <a:pt x="171" y="48"/>
                  </a:lnTo>
                  <a:lnTo>
                    <a:pt x="194" y="49"/>
                  </a:lnTo>
                  <a:lnTo>
                    <a:pt x="215" y="53"/>
                  </a:lnTo>
                  <a:lnTo>
                    <a:pt x="269" y="82"/>
                  </a:lnTo>
                  <a:lnTo>
                    <a:pt x="263" y="88"/>
                  </a:lnTo>
                  <a:lnTo>
                    <a:pt x="263" y="95"/>
                  </a:lnTo>
                  <a:lnTo>
                    <a:pt x="267" y="99"/>
                  </a:lnTo>
                  <a:lnTo>
                    <a:pt x="257" y="109"/>
                  </a:lnTo>
                  <a:lnTo>
                    <a:pt x="273" y="132"/>
                  </a:lnTo>
                  <a:lnTo>
                    <a:pt x="259" y="138"/>
                  </a:lnTo>
                  <a:lnTo>
                    <a:pt x="259" y="145"/>
                  </a:lnTo>
                  <a:lnTo>
                    <a:pt x="297" y="184"/>
                  </a:lnTo>
                  <a:lnTo>
                    <a:pt x="328" y="203"/>
                  </a:lnTo>
                  <a:lnTo>
                    <a:pt x="324" y="216"/>
                  </a:lnTo>
                  <a:lnTo>
                    <a:pt x="284" y="220"/>
                  </a:lnTo>
                  <a:lnTo>
                    <a:pt x="273" y="237"/>
                  </a:lnTo>
                  <a:lnTo>
                    <a:pt x="242" y="239"/>
                  </a:lnTo>
                  <a:lnTo>
                    <a:pt x="219" y="239"/>
                  </a:lnTo>
                  <a:lnTo>
                    <a:pt x="209" y="235"/>
                  </a:lnTo>
                  <a:lnTo>
                    <a:pt x="184" y="235"/>
                  </a:lnTo>
                  <a:lnTo>
                    <a:pt x="127" y="231"/>
                  </a:lnTo>
                  <a:lnTo>
                    <a:pt x="115" y="222"/>
                  </a:lnTo>
                  <a:lnTo>
                    <a:pt x="108" y="226"/>
                  </a:lnTo>
                  <a:lnTo>
                    <a:pt x="92" y="220"/>
                  </a:lnTo>
                  <a:lnTo>
                    <a:pt x="46" y="207"/>
                  </a:lnTo>
                  <a:lnTo>
                    <a:pt x="14" y="212"/>
                  </a:lnTo>
                  <a:lnTo>
                    <a:pt x="0" y="245"/>
                  </a:lnTo>
                  <a:lnTo>
                    <a:pt x="10" y="260"/>
                  </a:lnTo>
                  <a:lnTo>
                    <a:pt x="31" y="264"/>
                  </a:lnTo>
                  <a:lnTo>
                    <a:pt x="66" y="277"/>
                  </a:lnTo>
                  <a:lnTo>
                    <a:pt x="94" y="308"/>
                  </a:lnTo>
                  <a:lnTo>
                    <a:pt x="108" y="306"/>
                  </a:lnTo>
                  <a:lnTo>
                    <a:pt x="102" y="289"/>
                  </a:lnTo>
                  <a:lnTo>
                    <a:pt x="117" y="277"/>
                  </a:lnTo>
                  <a:lnTo>
                    <a:pt x="163" y="268"/>
                  </a:lnTo>
                  <a:lnTo>
                    <a:pt x="246" y="287"/>
                  </a:lnTo>
                  <a:lnTo>
                    <a:pt x="284" y="279"/>
                  </a:lnTo>
                  <a:lnTo>
                    <a:pt x="299" y="276"/>
                  </a:lnTo>
                  <a:lnTo>
                    <a:pt x="382" y="274"/>
                  </a:lnTo>
                  <a:lnTo>
                    <a:pt x="414" y="300"/>
                  </a:lnTo>
                  <a:lnTo>
                    <a:pt x="416" y="298"/>
                  </a:lnTo>
                  <a:lnTo>
                    <a:pt x="420" y="291"/>
                  </a:lnTo>
                  <a:lnTo>
                    <a:pt x="416" y="272"/>
                  </a:lnTo>
                  <a:lnTo>
                    <a:pt x="424" y="256"/>
                  </a:lnTo>
                  <a:lnTo>
                    <a:pt x="395" y="237"/>
                  </a:lnTo>
                  <a:lnTo>
                    <a:pt x="399" y="231"/>
                  </a:lnTo>
                  <a:lnTo>
                    <a:pt x="386" y="214"/>
                  </a:lnTo>
                  <a:lnTo>
                    <a:pt x="386" y="210"/>
                  </a:lnTo>
                  <a:lnTo>
                    <a:pt x="405" y="208"/>
                  </a:lnTo>
                  <a:lnTo>
                    <a:pt x="426" y="184"/>
                  </a:lnTo>
                  <a:lnTo>
                    <a:pt x="420" y="161"/>
                  </a:lnTo>
                  <a:lnTo>
                    <a:pt x="407" y="153"/>
                  </a:lnTo>
                  <a:lnTo>
                    <a:pt x="434" y="120"/>
                  </a:lnTo>
                  <a:lnTo>
                    <a:pt x="435" y="113"/>
                  </a:lnTo>
                  <a:lnTo>
                    <a:pt x="416" y="94"/>
                  </a:lnTo>
                  <a:lnTo>
                    <a:pt x="426" y="69"/>
                  </a:lnTo>
                  <a:lnTo>
                    <a:pt x="418" y="49"/>
                  </a:lnTo>
                  <a:lnTo>
                    <a:pt x="416" y="30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4" name="Freeform 157">
              <a:extLst>
                <a:ext uri="{FF2B5EF4-FFF2-40B4-BE49-F238E27FC236}">
                  <a16:creationId xmlns:a16="http://schemas.microsoft.com/office/drawing/2014/main" id="{3417FA33-5CA4-134D-AC34-367A53191792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25203" y="3396622"/>
              <a:ext cx="15352" cy="12146"/>
            </a:xfrm>
            <a:custGeom>
              <a:avLst/>
              <a:gdLst>
                <a:gd name="T0" fmla="*/ 29 w 67"/>
                <a:gd name="T1" fmla="*/ 59 h 61"/>
                <a:gd name="T2" fmla="*/ 27 w 67"/>
                <a:gd name="T3" fmla="*/ 55 h 61"/>
                <a:gd name="T4" fmla="*/ 33 w 67"/>
                <a:gd name="T5" fmla="*/ 44 h 61"/>
                <a:gd name="T6" fmla="*/ 31 w 67"/>
                <a:gd name="T7" fmla="*/ 40 h 61"/>
                <a:gd name="T8" fmla="*/ 17 w 67"/>
                <a:gd name="T9" fmla="*/ 38 h 61"/>
                <a:gd name="T10" fmla="*/ 0 w 67"/>
                <a:gd name="T11" fmla="*/ 7 h 61"/>
                <a:gd name="T12" fmla="*/ 11 w 67"/>
                <a:gd name="T13" fmla="*/ 0 h 61"/>
                <a:gd name="T14" fmla="*/ 46 w 67"/>
                <a:gd name="T15" fmla="*/ 15 h 61"/>
                <a:gd name="T16" fmla="*/ 67 w 67"/>
                <a:gd name="T17" fmla="*/ 53 h 61"/>
                <a:gd name="T18" fmla="*/ 65 w 67"/>
                <a:gd name="T19" fmla="*/ 61 h 61"/>
                <a:gd name="T20" fmla="*/ 29 w 67"/>
                <a:gd name="T21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1">
                  <a:moveTo>
                    <a:pt x="29" y="59"/>
                  </a:moveTo>
                  <a:lnTo>
                    <a:pt x="27" y="55"/>
                  </a:lnTo>
                  <a:lnTo>
                    <a:pt x="33" y="44"/>
                  </a:lnTo>
                  <a:lnTo>
                    <a:pt x="31" y="40"/>
                  </a:lnTo>
                  <a:lnTo>
                    <a:pt x="17" y="38"/>
                  </a:lnTo>
                  <a:lnTo>
                    <a:pt x="0" y="7"/>
                  </a:lnTo>
                  <a:lnTo>
                    <a:pt x="11" y="0"/>
                  </a:lnTo>
                  <a:lnTo>
                    <a:pt x="46" y="15"/>
                  </a:lnTo>
                  <a:lnTo>
                    <a:pt x="67" y="53"/>
                  </a:lnTo>
                  <a:lnTo>
                    <a:pt x="65" y="61"/>
                  </a:lnTo>
                  <a:lnTo>
                    <a:pt x="29" y="59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5" name="Freeform 158">
              <a:extLst>
                <a:ext uri="{FF2B5EF4-FFF2-40B4-BE49-F238E27FC236}">
                  <a16:creationId xmlns:a16="http://schemas.microsoft.com/office/drawing/2014/main" id="{1AD6B362-D429-D349-B3A7-B7264965C22C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25203" y="3396622"/>
              <a:ext cx="15352" cy="12146"/>
            </a:xfrm>
            <a:custGeom>
              <a:avLst/>
              <a:gdLst>
                <a:gd name="T0" fmla="*/ 29 w 67"/>
                <a:gd name="T1" fmla="*/ 59 h 61"/>
                <a:gd name="T2" fmla="*/ 27 w 67"/>
                <a:gd name="T3" fmla="*/ 55 h 61"/>
                <a:gd name="T4" fmla="*/ 33 w 67"/>
                <a:gd name="T5" fmla="*/ 44 h 61"/>
                <a:gd name="T6" fmla="*/ 31 w 67"/>
                <a:gd name="T7" fmla="*/ 40 h 61"/>
                <a:gd name="T8" fmla="*/ 17 w 67"/>
                <a:gd name="T9" fmla="*/ 38 h 61"/>
                <a:gd name="T10" fmla="*/ 0 w 67"/>
                <a:gd name="T11" fmla="*/ 7 h 61"/>
                <a:gd name="T12" fmla="*/ 11 w 67"/>
                <a:gd name="T13" fmla="*/ 0 h 61"/>
                <a:gd name="T14" fmla="*/ 46 w 67"/>
                <a:gd name="T15" fmla="*/ 15 h 61"/>
                <a:gd name="T16" fmla="*/ 67 w 67"/>
                <a:gd name="T17" fmla="*/ 53 h 61"/>
                <a:gd name="T18" fmla="*/ 65 w 67"/>
                <a:gd name="T19" fmla="*/ 61 h 61"/>
                <a:gd name="T20" fmla="*/ 29 w 67"/>
                <a:gd name="T21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1">
                  <a:moveTo>
                    <a:pt x="29" y="59"/>
                  </a:moveTo>
                  <a:lnTo>
                    <a:pt x="27" y="55"/>
                  </a:lnTo>
                  <a:lnTo>
                    <a:pt x="33" y="44"/>
                  </a:lnTo>
                  <a:lnTo>
                    <a:pt x="31" y="40"/>
                  </a:lnTo>
                  <a:lnTo>
                    <a:pt x="17" y="38"/>
                  </a:lnTo>
                  <a:lnTo>
                    <a:pt x="0" y="7"/>
                  </a:lnTo>
                  <a:lnTo>
                    <a:pt x="11" y="0"/>
                  </a:lnTo>
                  <a:lnTo>
                    <a:pt x="46" y="15"/>
                  </a:lnTo>
                  <a:lnTo>
                    <a:pt x="67" y="53"/>
                  </a:lnTo>
                  <a:lnTo>
                    <a:pt x="65" y="61"/>
                  </a:lnTo>
                  <a:lnTo>
                    <a:pt x="29" y="59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6" name="Freeform 159">
              <a:extLst>
                <a:ext uri="{FF2B5EF4-FFF2-40B4-BE49-F238E27FC236}">
                  <a16:creationId xmlns:a16="http://schemas.microsoft.com/office/drawing/2014/main" id="{75895FF8-61E3-1847-B515-3CEFDB2E1677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31740" y="3420824"/>
              <a:ext cx="6397" cy="11506"/>
            </a:xfrm>
            <a:custGeom>
              <a:avLst/>
              <a:gdLst>
                <a:gd name="T0" fmla="*/ 20 w 29"/>
                <a:gd name="T1" fmla="*/ 60 h 60"/>
                <a:gd name="T2" fmla="*/ 4 w 29"/>
                <a:gd name="T3" fmla="*/ 54 h 60"/>
                <a:gd name="T4" fmla="*/ 0 w 29"/>
                <a:gd name="T5" fmla="*/ 35 h 60"/>
                <a:gd name="T6" fmla="*/ 10 w 29"/>
                <a:gd name="T7" fmla="*/ 10 h 60"/>
                <a:gd name="T8" fmla="*/ 16 w 29"/>
                <a:gd name="T9" fmla="*/ 0 h 60"/>
                <a:gd name="T10" fmla="*/ 29 w 29"/>
                <a:gd name="T11" fmla="*/ 10 h 60"/>
                <a:gd name="T12" fmla="*/ 29 w 29"/>
                <a:gd name="T13" fmla="*/ 44 h 60"/>
                <a:gd name="T14" fmla="*/ 20 w 29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60">
                  <a:moveTo>
                    <a:pt x="20" y="60"/>
                  </a:moveTo>
                  <a:lnTo>
                    <a:pt x="4" y="54"/>
                  </a:lnTo>
                  <a:lnTo>
                    <a:pt x="0" y="35"/>
                  </a:lnTo>
                  <a:lnTo>
                    <a:pt x="10" y="10"/>
                  </a:lnTo>
                  <a:lnTo>
                    <a:pt x="16" y="0"/>
                  </a:lnTo>
                  <a:lnTo>
                    <a:pt x="29" y="10"/>
                  </a:lnTo>
                  <a:lnTo>
                    <a:pt x="29" y="44"/>
                  </a:lnTo>
                  <a:lnTo>
                    <a:pt x="20" y="60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7" name="Freeform 160">
              <a:extLst>
                <a:ext uri="{FF2B5EF4-FFF2-40B4-BE49-F238E27FC236}">
                  <a16:creationId xmlns:a16="http://schemas.microsoft.com/office/drawing/2014/main" id="{CDEB51BE-AF6F-2C4B-A7BD-DDA4E2030780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31740" y="3420824"/>
              <a:ext cx="6397" cy="11506"/>
            </a:xfrm>
            <a:custGeom>
              <a:avLst/>
              <a:gdLst>
                <a:gd name="T0" fmla="*/ 20 w 29"/>
                <a:gd name="T1" fmla="*/ 60 h 60"/>
                <a:gd name="T2" fmla="*/ 4 w 29"/>
                <a:gd name="T3" fmla="*/ 54 h 60"/>
                <a:gd name="T4" fmla="*/ 0 w 29"/>
                <a:gd name="T5" fmla="*/ 35 h 60"/>
                <a:gd name="T6" fmla="*/ 10 w 29"/>
                <a:gd name="T7" fmla="*/ 10 h 60"/>
                <a:gd name="T8" fmla="*/ 16 w 29"/>
                <a:gd name="T9" fmla="*/ 0 h 60"/>
                <a:gd name="T10" fmla="*/ 29 w 29"/>
                <a:gd name="T11" fmla="*/ 10 h 60"/>
                <a:gd name="T12" fmla="*/ 29 w 29"/>
                <a:gd name="T13" fmla="*/ 44 h 60"/>
                <a:gd name="T14" fmla="*/ 20 w 29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60">
                  <a:moveTo>
                    <a:pt x="20" y="60"/>
                  </a:moveTo>
                  <a:lnTo>
                    <a:pt x="4" y="54"/>
                  </a:lnTo>
                  <a:lnTo>
                    <a:pt x="0" y="35"/>
                  </a:lnTo>
                  <a:lnTo>
                    <a:pt x="10" y="10"/>
                  </a:lnTo>
                  <a:lnTo>
                    <a:pt x="16" y="0"/>
                  </a:lnTo>
                  <a:lnTo>
                    <a:pt x="29" y="10"/>
                  </a:lnTo>
                  <a:lnTo>
                    <a:pt x="29" y="44"/>
                  </a:lnTo>
                  <a:lnTo>
                    <a:pt x="20" y="60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8" name="Freeform 161">
              <a:extLst>
                <a:ext uri="{FF2B5EF4-FFF2-40B4-BE49-F238E27FC236}">
                  <a16:creationId xmlns:a16="http://schemas.microsoft.com/office/drawing/2014/main" id="{EF215D14-50EE-F64B-9DCE-14C17BFC7083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23268" y="3443433"/>
              <a:ext cx="4797" cy="7991"/>
            </a:xfrm>
            <a:custGeom>
              <a:avLst/>
              <a:gdLst>
                <a:gd name="T0" fmla="*/ 5 w 21"/>
                <a:gd name="T1" fmla="*/ 35 h 39"/>
                <a:gd name="T2" fmla="*/ 0 w 21"/>
                <a:gd name="T3" fmla="*/ 27 h 39"/>
                <a:gd name="T4" fmla="*/ 5 w 21"/>
                <a:gd name="T5" fmla="*/ 4 h 39"/>
                <a:gd name="T6" fmla="*/ 9 w 21"/>
                <a:gd name="T7" fmla="*/ 0 h 39"/>
                <a:gd name="T8" fmla="*/ 21 w 21"/>
                <a:gd name="T9" fmla="*/ 12 h 39"/>
                <a:gd name="T10" fmla="*/ 17 w 21"/>
                <a:gd name="T11" fmla="*/ 39 h 39"/>
                <a:gd name="T12" fmla="*/ 5 w 21"/>
                <a:gd name="T13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5" y="35"/>
                  </a:moveTo>
                  <a:lnTo>
                    <a:pt x="0" y="27"/>
                  </a:lnTo>
                  <a:lnTo>
                    <a:pt x="5" y="4"/>
                  </a:lnTo>
                  <a:lnTo>
                    <a:pt x="9" y="0"/>
                  </a:lnTo>
                  <a:lnTo>
                    <a:pt x="21" y="12"/>
                  </a:lnTo>
                  <a:lnTo>
                    <a:pt x="17" y="39"/>
                  </a:lnTo>
                  <a:lnTo>
                    <a:pt x="5" y="35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9" name="Freeform 162">
              <a:extLst>
                <a:ext uri="{FF2B5EF4-FFF2-40B4-BE49-F238E27FC236}">
                  <a16:creationId xmlns:a16="http://schemas.microsoft.com/office/drawing/2014/main" id="{D87799B2-38D0-8448-8E8A-335F6286C082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23268" y="3443433"/>
              <a:ext cx="4797" cy="7991"/>
            </a:xfrm>
            <a:custGeom>
              <a:avLst/>
              <a:gdLst>
                <a:gd name="T0" fmla="*/ 5 w 21"/>
                <a:gd name="T1" fmla="*/ 35 h 39"/>
                <a:gd name="T2" fmla="*/ 0 w 21"/>
                <a:gd name="T3" fmla="*/ 27 h 39"/>
                <a:gd name="T4" fmla="*/ 5 w 21"/>
                <a:gd name="T5" fmla="*/ 4 h 39"/>
                <a:gd name="T6" fmla="*/ 9 w 21"/>
                <a:gd name="T7" fmla="*/ 0 h 39"/>
                <a:gd name="T8" fmla="*/ 21 w 21"/>
                <a:gd name="T9" fmla="*/ 12 h 39"/>
                <a:gd name="T10" fmla="*/ 17 w 21"/>
                <a:gd name="T11" fmla="*/ 39 h 39"/>
                <a:gd name="T12" fmla="*/ 5 w 21"/>
                <a:gd name="T13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5" y="35"/>
                  </a:moveTo>
                  <a:lnTo>
                    <a:pt x="0" y="27"/>
                  </a:lnTo>
                  <a:lnTo>
                    <a:pt x="5" y="4"/>
                  </a:lnTo>
                  <a:lnTo>
                    <a:pt x="9" y="0"/>
                  </a:lnTo>
                  <a:lnTo>
                    <a:pt x="21" y="12"/>
                  </a:lnTo>
                  <a:lnTo>
                    <a:pt x="17" y="39"/>
                  </a:lnTo>
                  <a:lnTo>
                    <a:pt x="5" y="35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0" name="Freeform 163">
              <a:extLst>
                <a:ext uri="{FF2B5EF4-FFF2-40B4-BE49-F238E27FC236}">
                  <a16:creationId xmlns:a16="http://schemas.microsoft.com/office/drawing/2014/main" id="{024BAEE2-45A3-F141-9CCE-A522B576AE97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17681" y="3373205"/>
              <a:ext cx="7996" cy="11506"/>
            </a:xfrm>
            <a:custGeom>
              <a:avLst/>
              <a:gdLst>
                <a:gd name="T0" fmla="*/ 27 w 36"/>
                <a:gd name="T1" fmla="*/ 57 h 57"/>
                <a:gd name="T2" fmla="*/ 17 w 36"/>
                <a:gd name="T3" fmla="*/ 50 h 57"/>
                <a:gd name="T4" fmla="*/ 11 w 36"/>
                <a:gd name="T5" fmla="*/ 30 h 57"/>
                <a:gd name="T6" fmla="*/ 0 w 36"/>
                <a:gd name="T7" fmla="*/ 15 h 57"/>
                <a:gd name="T8" fmla="*/ 0 w 36"/>
                <a:gd name="T9" fmla="*/ 2 h 57"/>
                <a:gd name="T10" fmla="*/ 8 w 36"/>
                <a:gd name="T11" fmla="*/ 0 h 57"/>
                <a:gd name="T12" fmla="*/ 25 w 36"/>
                <a:gd name="T13" fmla="*/ 7 h 57"/>
                <a:gd name="T14" fmla="*/ 34 w 36"/>
                <a:gd name="T15" fmla="*/ 21 h 57"/>
                <a:gd name="T16" fmla="*/ 36 w 36"/>
                <a:gd name="T17" fmla="*/ 32 h 57"/>
                <a:gd name="T18" fmla="*/ 34 w 36"/>
                <a:gd name="T19" fmla="*/ 50 h 57"/>
                <a:gd name="T20" fmla="*/ 27 w 36"/>
                <a:gd name="T2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57">
                  <a:moveTo>
                    <a:pt x="27" y="57"/>
                  </a:moveTo>
                  <a:lnTo>
                    <a:pt x="17" y="50"/>
                  </a:lnTo>
                  <a:lnTo>
                    <a:pt x="11" y="30"/>
                  </a:lnTo>
                  <a:lnTo>
                    <a:pt x="0" y="15"/>
                  </a:lnTo>
                  <a:lnTo>
                    <a:pt x="0" y="2"/>
                  </a:lnTo>
                  <a:lnTo>
                    <a:pt x="8" y="0"/>
                  </a:lnTo>
                  <a:lnTo>
                    <a:pt x="25" y="7"/>
                  </a:lnTo>
                  <a:lnTo>
                    <a:pt x="34" y="21"/>
                  </a:lnTo>
                  <a:lnTo>
                    <a:pt x="36" y="32"/>
                  </a:lnTo>
                  <a:lnTo>
                    <a:pt x="34" y="50"/>
                  </a:lnTo>
                  <a:lnTo>
                    <a:pt x="27" y="57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1" name="Freeform 164">
              <a:extLst>
                <a:ext uri="{FF2B5EF4-FFF2-40B4-BE49-F238E27FC236}">
                  <a16:creationId xmlns:a16="http://schemas.microsoft.com/office/drawing/2014/main" id="{01691858-B21A-BA4B-88D1-51CAA8325CB3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17681" y="3373205"/>
              <a:ext cx="7996" cy="11506"/>
            </a:xfrm>
            <a:custGeom>
              <a:avLst/>
              <a:gdLst>
                <a:gd name="T0" fmla="*/ 27 w 36"/>
                <a:gd name="T1" fmla="*/ 57 h 57"/>
                <a:gd name="T2" fmla="*/ 17 w 36"/>
                <a:gd name="T3" fmla="*/ 50 h 57"/>
                <a:gd name="T4" fmla="*/ 11 w 36"/>
                <a:gd name="T5" fmla="*/ 30 h 57"/>
                <a:gd name="T6" fmla="*/ 0 w 36"/>
                <a:gd name="T7" fmla="*/ 15 h 57"/>
                <a:gd name="T8" fmla="*/ 0 w 36"/>
                <a:gd name="T9" fmla="*/ 2 h 57"/>
                <a:gd name="T10" fmla="*/ 8 w 36"/>
                <a:gd name="T11" fmla="*/ 0 h 57"/>
                <a:gd name="T12" fmla="*/ 25 w 36"/>
                <a:gd name="T13" fmla="*/ 7 h 57"/>
                <a:gd name="T14" fmla="*/ 34 w 36"/>
                <a:gd name="T15" fmla="*/ 21 h 57"/>
                <a:gd name="T16" fmla="*/ 36 w 36"/>
                <a:gd name="T17" fmla="*/ 32 h 57"/>
                <a:gd name="T18" fmla="*/ 34 w 36"/>
                <a:gd name="T19" fmla="*/ 50 h 57"/>
                <a:gd name="T20" fmla="*/ 27 w 36"/>
                <a:gd name="T2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57">
                  <a:moveTo>
                    <a:pt x="27" y="57"/>
                  </a:moveTo>
                  <a:lnTo>
                    <a:pt x="17" y="50"/>
                  </a:lnTo>
                  <a:lnTo>
                    <a:pt x="11" y="30"/>
                  </a:lnTo>
                  <a:lnTo>
                    <a:pt x="0" y="15"/>
                  </a:lnTo>
                  <a:lnTo>
                    <a:pt x="0" y="2"/>
                  </a:lnTo>
                  <a:lnTo>
                    <a:pt x="8" y="0"/>
                  </a:lnTo>
                  <a:lnTo>
                    <a:pt x="25" y="7"/>
                  </a:lnTo>
                  <a:lnTo>
                    <a:pt x="34" y="21"/>
                  </a:lnTo>
                  <a:lnTo>
                    <a:pt x="36" y="32"/>
                  </a:lnTo>
                  <a:lnTo>
                    <a:pt x="34" y="50"/>
                  </a:lnTo>
                  <a:lnTo>
                    <a:pt x="27" y="57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2" name="Freeform 165">
              <a:extLst>
                <a:ext uri="{FF2B5EF4-FFF2-40B4-BE49-F238E27FC236}">
                  <a16:creationId xmlns:a16="http://schemas.microsoft.com/office/drawing/2014/main" id="{7245EC72-16F6-4F45-B17F-BEC7393383C6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07772" y="3344368"/>
              <a:ext cx="19829" cy="17579"/>
            </a:xfrm>
            <a:custGeom>
              <a:avLst/>
              <a:gdLst>
                <a:gd name="T0" fmla="*/ 37 w 86"/>
                <a:gd name="T1" fmla="*/ 37 h 88"/>
                <a:gd name="T2" fmla="*/ 29 w 86"/>
                <a:gd name="T3" fmla="*/ 50 h 88"/>
                <a:gd name="T4" fmla="*/ 33 w 86"/>
                <a:gd name="T5" fmla="*/ 77 h 88"/>
                <a:gd name="T6" fmla="*/ 23 w 86"/>
                <a:gd name="T7" fmla="*/ 88 h 88"/>
                <a:gd name="T8" fmla="*/ 14 w 86"/>
                <a:gd name="T9" fmla="*/ 86 h 88"/>
                <a:gd name="T10" fmla="*/ 0 w 86"/>
                <a:gd name="T11" fmla="*/ 40 h 88"/>
                <a:gd name="T12" fmla="*/ 0 w 86"/>
                <a:gd name="T13" fmla="*/ 31 h 88"/>
                <a:gd name="T14" fmla="*/ 16 w 86"/>
                <a:gd name="T15" fmla="*/ 29 h 88"/>
                <a:gd name="T16" fmla="*/ 37 w 86"/>
                <a:gd name="T17" fmla="*/ 37 h 88"/>
                <a:gd name="T18" fmla="*/ 44 w 86"/>
                <a:gd name="T19" fmla="*/ 23 h 88"/>
                <a:gd name="T20" fmla="*/ 39 w 86"/>
                <a:gd name="T21" fmla="*/ 8 h 88"/>
                <a:gd name="T22" fmla="*/ 44 w 86"/>
                <a:gd name="T23" fmla="*/ 0 h 88"/>
                <a:gd name="T24" fmla="*/ 58 w 86"/>
                <a:gd name="T25" fmla="*/ 12 h 88"/>
                <a:gd name="T26" fmla="*/ 73 w 86"/>
                <a:gd name="T27" fmla="*/ 29 h 88"/>
                <a:gd name="T28" fmla="*/ 86 w 86"/>
                <a:gd name="T29" fmla="*/ 35 h 88"/>
                <a:gd name="T30" fmla="*/ 48 w 86"/>
                <a:gd name="T31" fmla="*/ 46 h 88"/>
                <a:gd name="T32" fmla="*/ 37 w 86"/>
                <a:gd name="T33" fmla="*/ 3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8">
                  <a:moveTo>
                    <a:pt x="37" y="37"/>
                  </a:moveTo>
                  <a:lnTo>
                    <a:pt x="29" y="50"/>
                  </a:lnTo>
                  <a:lnTo>
                    <a:pt x="33" y="77"/>
                  </a:lnTo>
                  <a:lnTo>
                    <a:pt x="23" y="88"/>
                  </a:lnTo>
                  <a:lnTo>
                    <a:pt x="14" y="86"/>
                  </a:lnTo>
                  <a:lnTo>
                    <a:pt x="0" y="40"/>
                  </a:lnTo>
                  <a:lnTo>
                    <a:pt x="0" y="31"/>
                  </a:lnTo>
                  <a:lnTo>
                    <a:pt x="16" y="29"/>
                  </a:lnTo>
                  <a:lnTo>
                    <a:pt x="37" y="37"/>
                  </a:lnTo>
                  <a:lnTo>
                    <a:pt x="44" y="23"/>
                  </a:lnTo>
                  <a:lnTo>
                    <a:pt x="39" y="8"/>
                  </a:lnTo>
                  <a:lnTo>
                    <a:pt x="44" y="0"/>
                  </a:lnTo>
                  <a:lnTo>
                    <a:pt x="58" y="12"/>
                  </a:lnTo>
                  <a:lnTo>
                    <a:pt x="73" y="29"/>
                  </a:lnTo>
                  <a:lnTo>
                    <a:pt x="86" y="35"/>
                  </a:lnTo>
                  <a:lnTo>
                    <a:pt x="48" y="46"/>
                  </a:lnTo>
                  <a:lnTo>
                    <a:pt x="37" y="37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3" name="Freeform 166">
              <a:extLst>
                <a:ext uri="{FF2B5EF4-FFF2-40B4-BE49-F238E27FC236}">
                  <a16:creationId xmlns:a16="http://schemas.microsoft.com/office/drawing/2014/main" id="{79AE2828-763D-9544-9ED4-D01064F9633E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07772" y="3344368"/>
              <a:ext cx="19829" cy="17579"/>
            </a:xfrm>
            <a:custGeom>
              <a:avLst/>
              <a:gdLst>
                <a:gd name="T0" fmla="*/ 37 w 86"/>
                <a:gd name="T1" fmla="*/ 37 h 88"/>
                <a:gd name="T2" fmla="*/ 29 w 86"/>
                <a:gd name="T3" fmla="*/ 50 h 88"/>
                <a:gd name="T4" fmla="*/ 33 w 86"/>
                <a:gd name="T5" fmla="*/ 77 h 88"/>
                <a:gd name="T6" fmla="*/ 23 w 86"/>
                <a:gd name="T7" fmla="*/ 88 h 88"/>
                <a:gd name="T8" fmla="*/ 14 w 86"/>
                <a:gd name="T9" fmla="*/ 86 h 88"/>
                <a:gd name="T10" fmla="*/ 0 w 86"/>
                <a:gd name="T11" fmla="*/ 40 h 88"/>
                <a:gd name="T12" fmla="*/ 0 w 86"/>
                <a:gd name="T13" fmla="*/ 31 h 88"/>
                <a:gd name="T14" fmla="*/ 16 w 86"/>
                <a:gd name="T15" fmla="*/ 29 h 88"/>
                <a:gd name="T16" fmla="*/ 37 w 86"/>
                <a:gd name="T17" fmla="*/ 37 h 88"/>
                <a:gd name="T18" fmla="*/ 44 w 86"/>
                <a:gd name="T19" fmla="*/ 23 h 88"/>
                <a:gd name="T20" fmla="*/ 39 w 86"/>
                <a:gd name="T21" fmla="*/ 8 h 88"/>
                <a:gd name="T22" fmla="*/ 44 w 86"/>
                <a:gd name="T23" fmla="*/ 0 h 88"/>
                <a:gd name="T24" fmla="*/ 58 w 86"/>
                <a:gd name="T25" fmla="*/ 12 h 88"/>
                <a:gd name="T26" fmla="*/ 73 w 86"/>
                <a:gd name="T27" fmla="*/ 29 h 88"/>
                <a:gd name="T28" fmla="*/ 86 w 86"/>
                <a:gd name="T29" fmla="*/ 35 h 88"/>
                <a:gd name="T30" fmla="*/ 48 w 86"/>
                <a:gd name="T31" fmla="*/ 46 h 88"/>
                <a:gd name="T32" fmla="*/ 37 w 86"/>
                <a:gd name="T33" fmla="*/ 3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8">
                  <a:moveTo>
                    <a:pt x="37" y="37"/>
                  </a:moveTo>
                  <a:lnTo>
                    <a:pt x="29" y="50"/>
                  </a:lnTo>
                  <a:lnTo>
                    <a:pt x="33" y="77"/>
                  </a:lnTo>
                  <a:lnTo>
                    <a:pt x="23" y="88"/>
                  </a:lnTo>
                  <a:lnTo>
                    <a:pt x="14" y="86"/>
                  </a:lnTo>
                  <a:lnTo>
                    <a:pt x="0" y="40"/>
                  </a:lnTo>
                  <a:lnTo>
                    <a:pt x="0" y="31"/>
                  </a:lnTo>
                  <a:lnTo>
                    <a:pt x="16" y="29"/>
                  </a:lnTo>
                  <a:lnTo>
                    <a:pt x="37" y="37"/>
                  </a:lnTo>
                  <a:lnTo>
                    <a:pt x="44" y="23"/>
                  </a:lnTo>
                  <a:lnTo>
                    <a:pt x="39" y="8"/>
                  </a:lnTo>
                  <a:lnTo>
                    <a:pt x="44" y="0"/>
                  </a:lnTo>
                  <a:lnTo>
                    <a:pt x="58" y="12"/>
                  </a:lnTo>
                  <a:lnTo>
                    <a:pt x="73" y="29"/>
                  </a:lnTo>
                  <a:lnTo>
                    <a:pt x="86" y="35"/>
                  </a:lnTo>
                  <a:lnTo>
                    <a:pt x="48" y="46"/>
                  </a:lnTo>
                  <a:lnTo>
                    <a:pt x="37" y="37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4" name="Freeform 169">
              <a:extLst>
                <a:ext uri="{FF2B5EF4-FFF2-40B4-BE49-F238E27FC236}">
                  <a16:creationId xmlns:a16="http://schemas.microsoft.com/office/drawing/2014/main" id="{AB6AE1D7-F670-2847-946C-33C47F9A6FB6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04763" y="3323942"/>
              <a:ext cx="7996" cy="4157"/>
            </a:xfrm>
            <a:custGeom>
              <a:avLst/>
              <a:gdLst>
                <a:gd name="T0" fmla="*/ 12 w 35"/>
                <a:gd name="T1" fmla="*/ 23 h 25"/>
                <a:gd name="T2" fmla="*/ 0 w 35"/>
                <a:gd name="T3" fmla="*/ 11 h 25"/>
                <a:gd name="T4" fmla="*/ 16 w 35"/>
                <a:gd name="T5" fmla="*/ 0 h 25"/>
                <a:gd name="T6" fmla="*/ 25 w 35"/>
                <a:gd name="T7" fmla="*/ 4 h 25"/>
                <a:gd name="T8" fmla="*/ 35 w 35"/>
                <a:gd name="T9" fmla="*/ 19 h 25"/>
                <a:gd name="T10" fmla="*/ 25 w 35"/>
                <a:gd name="T11" fmla="*/ 25 h 25"/>
                <a:gd name="T12" fmla="*/ 12 w 35"/>
                <a:gd name="T1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5">
                  <a:moveTo>
                    <a:pt x="12" y="23"/>
                  </a:moveTo>
                  <a:lnTo>
                    <a:pt x="0" y="11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35" y="19"/>
                  </a:lnTo>
                  <a:lnTo>
                    <a:pt x="25" y="25"/>
                  </a:lnTo>
                  <a:lnTo>
                    <a:pt x="12" y="23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5" name="Freeform 170">
              <a:extLst>
                <a:ext uri="{FF2B5EF4-FFF2-40B4-BE49-F238E27FC236}">
                  <a16:creationId xmlns:a16="http://schemas.microsoft.com/office/drawing/2014/main" id="{4B43B55A-3A09-E740-A920-B67EA65D6BFA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04763" y="3323942"/>
              <a:ext cx="7996" cy="4157"/>
            </a:xfrm>
            <a:custGeom>
              <a:avLst/>
              <a:gdLst>
                <a:gd name="T0" fmla="*/ 12 w 35"/>
                <a:gd name="T1" fmla="*/ 23 h 25"/>
                <a:gd name="T2" fmla="*/ 0 w 35"/>
                <a:gd name="T3" fmla="*/ 11 h 25"/>
                <a:gd name="T4" fmla="*/ 16 w 35"/>
                <a:gd name="T5" fmla="*/ 0 h 25"/>
                <a:gd name="T6" fmla="*/ 25 w 35"/>
                <a:gd name="T7" fmla="*/ 4 h 25"/>
                <a:gd name="T8" fmla="*/ 35 w 35"/>
                <a:gd name="T9" fmla="*/ 19 h 25"/>
                <a:gd name="T10" fmla="*/ 25 w 35"/>
                <a:gd name="T11" fmla="*/ 25 h 25"/>
                <a:gd name="T12" fmla="*/ 12 w 35"/>
                <a:gd name="T1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5">
                  <a:moveTo>
                    <a:pt x="12" y="23"/>
                  </a:moveTo>
                  <a:lnTo>
                    <a:pt x="0" y="11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35" y="19"/>
                  </a:lnTo>
                  <a:lnTo>
                    <a:pt x="25" y="25"/>
                  </a:lnTo>
                  <a:lnTo>
                    <a:pt x="12" y="23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6" name="Freeform 171">
              <a:extLst>
                <a:ext uri="{FF2B5EF4-FFF2-40B4-BE49-F238E27FC236}">
                  <a16:creationId xmlns:a16="http://schemas.microsoft.com/office/drawing/2014/main" id="{C3A75984-2A7F-0845-9DA4-66E16FA6F7E8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06126" y="3306302"/>
              <a:ext cx="5117" cy="4153"/>
            </a:xfrm>
            <a:custGeom>
              <a:avLst/>
              <a:gdLst>
                <a:gd name="T0" fmla="*/ 2 w 19"/>
                <a:gd name="T1" fmla="*/ 19 h 23"/>
                <a:gd name="T2" fmla="*/ 0 w 19"/>
                <a:gd name="T3" fmla="*/ 3 h 23"/>
                <a:gd name="T4" fmla="*/ 2 w 19"/>
                <a:gd name="T5" fmla="*/ 0 h 23"/>
                <a:gd name="T6" fmla="*/ 19 w 19"/>
                <a:gd name="T7" fmla="*/ 17 h 23"/>
                <a:gd name="T8" fmla="*/ 19 w 19"/>
                <a:gd name="T9" fmla="*/ 23 h 23"/>
                <a:gd name="T10" fmla="*/ 2 w 19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3">
                  <a:moveTo>
                    <a:pt x="2" y="19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19" y="17"/>
                  </a:lnTo>
                  <a:lnTo>
                    <a:pt x="19" y="23"/>
                  </a:lnTo>
                  <a:lnTo>
                    <a:pt x="2" y="19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7" name="Freeform 172">
              <a:extLst>
                <a:ext uri="{FF2B5EF4-FFF2-40B4-BE49-F238E27FC236}">
                  <a16:creationId xmlns:a16="http://schemas.microsoft.com/office/drawing/2014/main" id="{F5A54728-C896-BC49-B9D6-3D3547819391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06126" y="3306302"/>
              <a:ext cx="5117" cy="4153"/>
            </a:xfrm>
            <a:custGeom>
              <a:avLst/>
              <a:gdLst>
                <a:gd name="T0" fmla="*/ 2 w 19"/>
                <a:gd name="T1" fmla="*/ 19 h 23"/>
                <a:gd name="T2" fmla="*/ 0 w 19"/>
                <a:gd name="T3" fmla="*/ 3 h 23"/>
                <a:gd name="T4" fmla="*/ 2 w 19"/>
                <a:gd name="T5" fmla="*/ 0 h 23"/>
                <a:gd name="T6" fmla="*/ 19 w 19"/>
                <a:gd name="T7" fmla="*/ 17 h 23"/>
                <a:gd name="T8" fmla="*/ 19 w 19"/>
                <a:gd name="T9" fmla="*/ 23 h 23"/>
                <a:gd name="T10" fmla="*/ 2 w 19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3">
                  <a:moveTo>
                    <a:pt x="2" y="19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19" y="17"/>
                  </a:lnTo>
                  <a:lnTo>
                    <a:pt x="19" y="23"/>
                  </a:lnTo>
                  <a:lnTo>
                    <a:pt x="2" y="19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8" name="Freeform 173">
              <a:extLst>
                <a:ext uri="{FF2B5EF4-FFF2-40B4-BE49-F238E27FC236}">
                  <a16:creationId xmlns:a16="http://schemas.microsoft.com/office/drawing/2014/main" id="{E309006C-07D2-194D-9290-6606B0436FDD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78923" y="3322845"/>
              <a:ext cx="3199" cy="2877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4 h 12"/>
                <a:gd name="T4" fmla="*/ 4 w 12"/>
                <a:gd name="T5" fmla="*/ 0 h 12"/>
                <a:gd name="T6" fmla="*/ 12 w 12"/>
                <a:gd name="T7" fmla="*/ 4 h 12"/>
                <a:gd name="T8" fmla="*/ 10 w 12"/>
                <a:gd name="T9" fmla="*/ 8 h 12"/>
                <a:gd name="T10" fmla="*/ 6 w 1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9" name="Freeform 175">
              <a:extLst>
                <a:ext uri="{FF2B5EF4-FFF2-40B4-BE49-F238E27FC236}">
                  <a16:creationId xmlns:a16="http://schemas.microsoft.com/office/drawing/2014/main" id="{2A24133B-0C22-A24E-9842-1D787740A82B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76361" y="3318161"/>
              <a:ext cx="5438" cy="4795"/>
            </a:xfrm>
            <a:custGeom>
              <a:avLst/>
              <a:gdLst>
                <a:gd name="T0" fmla="*/ 15 w 25"/>
                <a:gd name="T1" fmla="*/ 24 h 24"/>
                <a:gd name="T2" fmla="*/ 25 w 25"/>
                <a:gd name="T3" fmla="*/ 19 h 24"/>
                <a:gd name="T4" fmla="*/ 21 w 25"/>
                <a:gd name="T5" fmla="*/ 5 h 24"/>
                <a:gd name="T6" fmla="*/ 4 w 25"/>
                <a:gd name="T7" fmla="*/ 0 h 24"/>
                <a:gd name="T8" fmla="*/ 0 w 25"/>
                <a:gd name="T9" fmla="*/ 7 h 24"/>
                <a:gd name="T10" fmla="*/ 15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5" y="24"/>
                  </a:moveTo>
                  <a:lnTo>
                    <a:pt x="25" y="19"/>
                  </a:lnTo>
                  <a:lnTo>
                    <a:pt x="21" y="5"/>
                  </a:lnTo>
                  <a:lnTo>
                    <a:pt x="4" y="0"/>
                  </a:lnTo>
                  <a:lnTo>
                    <a:pt x="0" y="7"/>
                  </a:lnTo>
                  <a:lnTo>
                    <a:pt x="15" y="24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0" name="Freeform 176">
              <a:extLst>
                <a:ext uri="{FF2B5EF4-FFF2-40B4-BE49-F238E27FC236}">
                  <a16:creationId xmlns:a16="http://schemas.microsoft.com/office/drawing/2014/main" id="{13D4446B-E8C7-EB48-B21D-DAF12D40603A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76361" y="3318161"/>
              <a:ext cx="5438" cy="4795"/>
            </a:xfrm>
            <a:custGeom>
              <a:avLst/>
              <a:gdLst>
                <a:gd name="T0" fmla="*/ 15 w 25"/>
                <a:gd name="T1" fmla="*/ 24 h 24"/>
                <a:gd name="T2" fmla="*/ 25 w 25"/>
                <a:gd name="T3" fmla="*/ 19 h 24"/>
                <a:gd name="T4" fmla="*/ 21 w 25"/>
                <a:gd name="T5" fmla="*/ 5 h 24"/>
                <a:gd name="T6" fmla="*/ 4 w 25"/>
                <a:gd name="T7" fmla="*/ 0 h 24"/>
                <a:gd name="T8" fmla="*/ 0 w 25"/>
                <a:gd name="T9" fmla="*/ 7 h 24"/>
                <a:gd name="T10" fmla="*/ 15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5" y="24"/>
                  </a:moveTo>
                  <a:lnTo>
                    <a:pt x="25" y="19"/>
                  </a:lnTo>
                  <a:lnTo>
                    <a:pt x="21" y="5"/>
                  </a:lnTo>
                  <a:lnTo>
                    <a:pt x="4" y="0"/>
                  </a:lnTo>
                  <a:lnTo>
                    <a:pt x="0" y="7"/>
                  </a:lnTo>
                  <a:lnTo>
                    <a:pt x="15" y="24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1" name="Freeform 177">
              <a:extLst>
                <a:ext uri="{FF2B5EF4-FFF2-40B4-BE49-F238E27FC236}">
                  <a16:creationId xmlns:a16="http://schemas.microsoft.com/office/drawing/2014/main" id="{4657B202-5AE8-664A-81C3-54DA6D50195C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63723" y="3288822"/>
              <a:ext cx="4157" cy="1279"/>
            </a:xfrm>
            <a:custGeom>
              <a:avLst/>
              <a:gdLst>
                <a:gd name="T0" fmla="*/ 6 w 17"/>
                <a:gd name="T1" fmla="*/ 9 h 9"/>
                <a:gd name="T2" fmla="*/ 17 w 17"/>
                <a:gd name="T3" fmla="*/ 0 h 9"/>
                <a:gd name="T4" fmla="*/ 6 w 17"/>
                <a:gd name="T5" fmla="*/ 0 h 9"/>
                <a:gd name="T6" fmla="*/ 0 w 17"/>
                <a:gd name="T7" fmla="*/ 9 h 9"/>
                <a:gd name="T8" fmla="*/ 6 w 1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6" y="9"/>
                  </a:moveTo>
                  <a:lnTo>
                    <a:pt x="17" y="0"/>
                  </a:lnTo>
                  <a:lnTo>
                    <a:pt x="6" y="0"/>
                  </a:lnTo>
                  <a:lnTo>
                    <a:pt x="0" y="9"/>
                  </a:lnTo>
                  <a:lnTo>
                    <a:pt x="6" y="9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2" name="Freeform 178">
              <a:extLst>
                <a:ext uri="{FF2B5EF4-FFF2-40B4-BE49-F238E27FC236}">
                  <a16:creationId xmlns:a16="http://schemas.microsoft.com/office/drawing/2014/main" id="{82FDEA83-BBBF-A841-A789-B95BCE197413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63723" y="3288822"/>
              <a:ext cx="4157" cy="1279"/>
            </a:xfrm>
            <a:custGeom>
              <a:avLst/>
              <a:gdLst>
                <a:gd name="T0" fmla="*/ 6 w 17"/>
                <a:gd name="T1" fmla="*/ 9 h 9"/>
                <a:gd name="T2" fmla="*/ 17 w 17"/>
                <a:gd name="T3" fmla="*/ 0 h 9"/>
                <a:gd name="T4" fmla="*/ 6 w 17"/>
                <a:gd name="T5" fmla="*/ 0 h 9"/>
                <a:gd name="T6" fmla="*/ 0 w 17"/>
                <a:gd name="T7" fmla="*/ 9 h 9"/>
                <a:gd name="T8" fmla="*/ 6 w 1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6" y="9"/>
                  </a:moveTo>
                  <a:lnTo>
                    <a:pt x="17" y="0"/>
                  </a:lnTo>
                  <a:lnTo>
                    <a:pt x="6" y="0"/>
                  </a:lnTo>
                  <a:lnTo>
                    <a:pt x="0" y="9"/>
                  </a:lnTo>
                  <a:lnTo>
                    <a:pt x="6" y="9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3" name="Freeform 179">
              <a:extLst>
                <a:ext uri="{FF2B5EF4-FFF2-40B4-BE49-F238E27FC236}">
                  <a16:creationId xmlns:a16="http://schemas.microsoft.com/office/drawing/2014/main" id="{E530791F-4AB1-8C43-86EA-877910C314F0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63845" y="3294319"/>
              <a:ext cx="2879" cy="640"/>
            </a:xfrm>
            <a:custGeom>
              <a:avLst/>
              <a:gdLst>
                <a:gd name="T0" fmla="*/ 4 w 13"/>
                <a:gd name="T1" fmla="*/ 5 h 5"/>
                <a:gd name="T2" fmla="*/ 0 w 13"/>
                <a:gd name="T3" fmla="*/ 2 h 5"/>
                <a:gd name="T4" fmla="*/ 13 w 13"/>
                <a:gd name="T5" fmla="*/ 0 h 5"/>
                <a:gd name="T6" fmla="*/ 7 w 13"/>
                <a:gd name="T7" fmla="*/ 5 h 5"/>
                <a:gd name="T8" fmla="*/ 4 w 1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5"/>
                  </a:moveTo>
                  <a:lnTo>
                    <a:pt x="0" y="2"/>
                  </a:lnTo>
                  <a:lnTo>
                    <a:pt x="13" y="0"/>
                  </a:lnTo>
                  <a:lnTo>
                    <a:pt x="7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4" name="Freeform 180">
              <a:extLst>
                <a:ext uri="{FF2B5EF4-FFF2-40B4-BE49-F238E27FC236}">
                  <a16:creationId xmlns:a16="http://schemas.microsoft.com/office/drawing/2014/main" id="{597C41E2-E487-884C-926F-844AC9DC597A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63845" y="3294319"/>
              <a:ext cx="2879" cy="640"/>
            </a:xfrm>
            <a:custGeom>
              <a:avLst/>
              <a:gdLst>
                <a:gd name="T0" fmla="*/ 4 w 13"/>
                <a:gd name="T1" fmla="*/ 5 h 5"/>
                <a:gd name="T2" fmla="*/ 0 w 13"/>
                <a:gd name="T3" fmla="*/ 2 h 5"/>
                <a:gd name="T4" fmla="*/ 13 w 13"/>
                <a:gd name="T5" fmla="*/ 0 h 5"/>
                <a:gd name="T6" fmla="*/ 7 w 13"/>
                <a:gd name="T7" fmla="*/ 5 h 5"/>
                <a:gd name="T8" fmla="*/ 4 w 1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5"/>
                  </a:moveTo>
                  <a:lnTo>
                    <a:pt x="0" y="2"/>
                  </a:lnTo>
                  <a:lnTo>
                    <a:pt x="13" y="0"/>
                  </a:lnTo>
                  <a:lnTo>
                    <a:pt x="7" y="5"/>
                  </a:lnTo>
                  <a:lnTo>
                    <a:pt x="4" y="5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5" name="Freeform 181">
              <a:extLst>
                <a:ext uri="{FF2B5EF4-FFF2-40B4-BE49-F238E27FC236}">
                  <a16:creationId xmlns:a16="http://schemas.microsoft.com/office/drawing/2014/main" id="{F4481FC5-5730-3845-B55C-19D874632D47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01795" y="3303610"/>
              <a:ext cx="8315" cy="1919"/>
            </a:xfrm>
            <a:custGeom>
              <a:avLst/>
              <a:gdLst>
                <a:gd name="T0" fmla="*/ 0 w 37"/>
                <a:gd name="T1" fmla="*/ 8 h 11"/>
                <a:gd name="T2" fmla="*/ 10 w 37"/>
                <a:gd name="T3" fmla="*/ 0 h 11"/>
                <a:gd name="T4" fmla="*/ 37 w 37"/>
                <a:gd name="T5" fmla="*/ 6 h 11"/>
                <a:gd name="T6" fmla="*/ 4 w 37"/>
                <a:gd name="T7" fmla="*/ 11 h 11"/>
                <a:gd name="T8" fmla="*/ 0 w 37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1">
                  <a:moveTo>
                    <a:pt x="0" y="8"/>
                  </a:moveTo>
                  <a:lnTo>
                    <a:pt x="10" y="0"/>
                  </a:lnTo>
                  <a:lnTo>
                    <a:pt x="37" y="6"/>
                  </a:lnTo>
                  <a:lnTo>
                    <a:pt x="4" y="11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6" name="Freeform 182">
              <a:extLst>
                <a:ext uri="{FF2B5EF4-FFF2-40B4-BE49-F238E27FC236}">
                  <a16:creationId xmlns:a16="http://schemas.microsoft.com/office/drawing/2014/main" id="{97457419-A6F2-334D-8FA0-2A092BDD76F7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01795" y="3303610"/>
              <a:ext cx="8315" cy="1919"/>
            </a:xfrm>
            <a:custGeom>
              <a:avLst/>
              <a:gdLst>
                <a:gd name="T0" fmla="*/ 0 w 37"/>
                <a:gd name="T1" fmla="*/ 8 h 11"/>
                <a:gd name="T2" fmla="*/ 10 w 37"/>
                <a:gd name="T3" fmla="*/ 0 h 11"/>
                <a:gd name="T4" fmla="*/ 37 w 37"/>
                <a:gd name="T5" fmla="*/ 6 h 11"/>
                <a:gd name="T6" fmla="*/ 4 w 37"/>
                <a:gd name="T7" fmla="*/ 11 h 11"/>
                <a:gd name="T8" fmla="*/ 0 w 37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1">
                  <a:moveTo>
                    <a:pt x="0" y="8"/>
                  </a:moveTo>
                  <a:lnTo>
                    <a:pt x="10" y="0"/>
                  </a:lnTo>
                  <a:lnTo>
                    <a:pt x="37" y="6"/>
                  </a:lnTo>
                  <a:lnTo>
                    <a:pt x="4" y="11"/>
                  </a:lnTo>
                  <a:lnTo>
                    <a:pt x="0" y="8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7" name="Freeform 183">
              <a:extLst>
                <a:ext uri="{FF2B5EF4-FFF2-40B4-BE49-F238E27FC236}">
                  <a16:creationId xmlns:a16="http://schemas.microsoft.com/office/drawing/2014/main" id="{666D9F41-80B4-D74A-8196-394E76C2AA01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37195" y="3264178"/>
              <a:ext cx="3838" cy="1279"/>
            </a:xfrm>
            <a:custGeom>
              <a:avLst/>
              <a:gdLst>
                <a:gd name="T0" fmla="*/ 10 w 14"/>
                <a:gd name="T1" fmla="*/ 0 h 4"/>
                <a:gd name="T2" fmla="*/ 0 w 14"/>
                <a:gd name="T3" fmla="*/ 0 h 4"/>
                <a:gd name="T4" fmla="*/ 0 w 14"/>
                <a:gd name="T5" fmla="*/ 4 h 4"/>
                <a:gd name="T6" fmla="*/ 14 w 14"/>
                <a:gd name="T7" fmla="*/ 4 h 4"/>
                <a:gd name="T8" fmla="*/ 1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4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8" name="Freeform 184">
              <a:extLst>
                <a:ext uri="{FF2B5EF4-FFF2-40B4-BE49-F238E27FC236}">
                  <a16:creationId xmlns:a16="http://schemas.microsoft.com/office/drawing/2014/main" id="{4E87AA11-DE12-6340-B295-9A09A29DCA13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07472" y="3280242"/>
              <a:ext cx="3199" cy="1919"/>
            </a:xfrm>
            <a:custGeom>
              <a:avLst/>
              <a:gdLst>
                <a:gd name="T0" fmla="*/ 10 w 10"/>
                <a:gd name="T1" fmla="*/ 4 h 6"/>
                <a:gd name="T2" fmla="*/ 0 w 10"/>
                <a:gd name="T3" fmla="*/ 0 h 6"/>
                <a:gd name="T4" fmla="*/ 0 w 10"/>
                <a:gd name="T5" fmla="*/ 4 h 6"/>
                <a:gd name="T6" fmla="*/ 10 w 10"/>
                <a:gd name="T7" fmla="*/ 6 h 6"/>
                <a:gd name="T8" fmla="*/ 10 w 10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0" y="6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9" name="Freeform 185">
              <a:extLst>
                <a:ext uri="{FF2B5EF4-FFF2-40B4-BE49-F238E27FC236}">
                  <a16:creationId xmlns:a16="http://schemas.microsoft.com/office/drawing/2014/main" id="{98C823DA-A8ED-2F4B-8335-F90132622CDB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477696" y="3269356"/>
              <a:ext cx="10234" cy="2877"/>
            </a:xfrm>
            <a:custGeom>
              <a:avLst/>
              <a:gdLst>
                <a:gd name="T0" fmla="*/ 8 w 33"/>
                <a:gd name="T1" fmla="*/ 11 h 11"/>
                <a:gd name="T2" fmla="*/ 33 w 33"/>
                <a:gd name="T3" fmla="*/ 3 h 11"/>
                <a:gd name="T4" fmla="*/ 21 w 33"/>
                <a:gd name="T5" fmla="*/ 0 h 11"/>
                <a:gd name="T6" fmla="*/ 0 w 33"/>
                <a:gd name="T7" fmla="*/ 11 h 11"/>
                <a:gd name="T8" fmla="*/ 8 w 3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">
                  <a:moveTo>
                    <a:pt x="8" y="11"/>
                  </a:moveTo>
                  <a:lnTo>
                    <a:pt x="33" y="3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8" y="11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0" name="Freeform 186">
              <a:extLst>
                <a:ext uri="{FF2B5EF4-FFF2-40B4-BE49-F238E27FC236}">
                  <a16:creationId xmlns:a16="http://schemas.microsoft.com/office/drawing/2014/main" id="{FAD1561C-7AE5-074B-8F29-CABB6C37AB6C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37195" y="3264178"/>
              <a:ext cx="3838" cy="1279"/>
            </a:xfrm>
            <a:custGeom>
              <a:avLst/>
              <a:gdLst>
                <a:gd name="T0" fmla="*/ 10 w 14"/>
                <a:gd name="T1" fmla="*/ 0 h 4"/>
                <a:gd name="T2" fmla="*/ 0 w 14"/>
                <a:gd name="T3" fmla="*/ 0 h 4"/>
                <a:gd name="T4" fmla="*/ 0 w 14"/>
                <a:gd name="T5" fmla="*/ 4 h 4"/>
                <a:gd name="T6" fmla="*/ 14 w 14"/>
                <a:gd name="T7" fmla="*/ 4 h 4"/>
                <a:gd name="T8" fmla="*/ 1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4" y="4"/>
                  </a:lnTo>
                  <a:lnTo>
                    <a:pt x="10" y="0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1" name="Freeform 187">
              <a:extLst>
                <a:ext uri="{FF2B5EF4-FFF2-40B4-BE49-F238E27FC236}">
                  <a16:creationId xmlns:a16="http://schemas.microsoft.com/office/drawing/2014/main" id="{594B0112-95C1-2247-9979-554597D157DC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23906" y="3277594"/>
              <a:ext cx="1920" cy="1279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2 h 4"/>
                <a:gd name="T4" fmla="*/ 2 w 6"/>
                <a:gd name="T5" fmla="*/ 4 h 4"/>
                <a:gd name="T6" fmla="*/ 6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6" y="0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2" name="Freeform 188">
              <a:extLst>
                <a:ext uri="{FF2B5EF4-FFF2-40B4-BE49-F238E27FC236}">
                  <a16:creationId xmlns:a16="http://schemas.microsoft.com/office/drawing/2014/main" id="{9566A8B2-A975-654A-A823-4445E60A9816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07472" y="3280242"/>
              <a:ext cx="3199" cy="1919"/>
            </a:xfrm>
            <a:custGeom>
              <a:avLst/>
              <a:gdLst>
                <a:gd name="T0" fmla="*/ 10 w 10"/>
                <a:gd name="T1" fmla="*/ 4 h 6"/>
                <a:gd name="T2" fmla="*/ 0 w 10"/>
                <a:gd name="T3" fmla="*/ 0 h 6"/>
                <a:gd name="T4" fmla="*/ 0 w 10"/>
                <a:gd name="T5" fmla="*/ 4 h 6"/>
                <a:gd name="T6" fmla="*/ 10 w 10"/>
                <a:gd name="T7" fmla="*/ 6 h 6"/>
                <a:gd name="T8" fmla="*/ 10 w 10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0" y="6"/>
                  </a:lnTo>
                  <a:lnTo>
                    <a:pt x="10" y="4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3" name="Freeform 189">
              <a:extLst>
                <a:ext uri="{FF2B5EF4-FFF2-40B4-BE49-F238E27FC236}">
                  <a16:creationId xmlns:a16="http://schemas.microsoft.com/office/drawing/2014/main" id="{05C2BEA5-0D22-9A4B-87AD-5C0AD896057C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477696" y="3269356"/>
              <a:ext cx="10234" cy="2877"/>
            </a:xfrm>
            <a:custGeom>
              <a:avLst/>
              <a:gdLst>
                <a:gd name="T0" fmla="*/ 8 w 33"/>
                <a:gd name="T1" fmla="*/ 11 h 11"/>
                <a:gd name="T2" fmla="*/ 33 w 33"/>
                <a:gd name="T3" fmla="*/ 3 h 11"/>
                <a:gd name="T4" fmla="*/ 21 w 33"/>
                <a:gd name="T5" fmla="*/ 0 h 11"/>
                <a:gd name="T6" fmla="*/ 0 w 33"/>
                <a:gd name="T7" fmla="*/ 11 h 11"/>
                <a:gd name="T8" fmla="*/ 8 w 3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">
                  <a:moveTo>
                    <a:pt x="8" y="11"/>
                  </a:moveTo>
                  <a:lnTo>
                    <a:pt x="33" y="3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8" y="11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4" name="Freeform 191">
              <a:extLst>
                <a:ext uri="{FF2B5EF4-FFF2-40B4-BE49-F238E27FC236}">
                  <a16:creationId xmlns:a16="http://schemas.microsoft.com/office/drawing/2014/main" id="{8088B96F-7C0B-5A4E-AB6F-0E67D98A8903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421554" y="3246479"/>
              <a:ext cx="58526" cy="17579"/>
            </a:xfrm>
            <a:custGeom>
              <a:avLst/>
              <a:gdLst>
                <a:gd name="T0" fmla="*/ 235 w 254"/>
                <a:gd name="T1" fmla="*/ 47 h 90"/>
                <a:gd name="T2" fmla="*/ 220 w 254"/>
                <a:gd name="T3" fmla="*/ 70 h 90"/>
                <a:gd name="T4" fmla="*/ 203 w 254"/>
                <a:gd name="T5" fmla="*/ 80 h 90"/>
                <a:gd name="T6" fmla="*/ 159 w 254"/>
                <a:gd name="T7" fmla="*/ 86 h 90"/>
                <a:gd name="T8" fmla="*/ 86 w 254"/>
                <a:gd name="T9" fmla="*/ 82 h 90"/>
                <a:gd name="T10" fmla="*/ 46 w 254"/>
                <a:gd name="T11" fmla="*/ 90 h 90"/>
                <a:gd name="T12" fmla="*/ 11 w 254"/>
                <a:gd name="T13" fmla="*/ 88 h 90"/>
                <a:gd name="T14" fmla="*/ 15 w 254"/>
                <a:gd name="T15" fmla="*/ 44 h 90"/>
                <a:gd name="T16" fmla="*/ 0 w 254"/>
                <a:gd name="T17" fmla="*/ 24 h 90"/>
                <a:gd name="T18" fmla="*/ 15 w 254"/>
                <a:gd name="T19" fmla="*/ 15 h 90"/>
                <a:gd name="T20" fmla="*/ 15 w 254"/>
                <a:gd name="T21" fmla="*/ 1 h 90"/>
                <a:gd name="T22" fmla="*/ 28 w 254"/>
                <a:gd name="T23" fmla="*/ 3 h 90"/>
                <a:gd name="T24" fmla="*/ 53 w 254"/>
                <a:gd name="T25" fmla="*/ 1 h 90"/>
                <a:gd name="T26" fmla="*/ 74 w 254"/>
                <a:gd name="T27" fmla="*/ 0 h 90"/>
                <a:gd name="T28" fmla="*/ 139 w 254"/>
                <a:gd name="T29" fmla="*/ 0 h 90"/>
                <a:gd name="T30" fmla="*/ 189 w 254"/>
                <a:gd name="T31" fmla="*/ 5 h 90"/>
                <a:gd name="T32" fmla="*/ 203 w 254"/>
                <a:gd name="T33" fmla="*/ 0 h 90"/>
                <a:gd name="T34" fmla="*/ 249 w 254"/>
                <a:gd name="T35" fmla="*/ 13 h 90"/>
                <a:gd name="T36" fmla="*/ 254 w 254"/>
                <a:gd name="T37" fmla="*/ 26 h 90"/>
                <a:gd name="T38" fmla="*/ 251 w 254"/>
                <a:gd name="T39" fmla="*/ 36 h 90"/>
                <a:gd name="T40" fmla="*/ 235 w 254"/>
                <a:gd name="T41" fmla="*/ 4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4" h="90">
                  <a:moveTo>
                    <a:pt x="235" y="47"/>
                  </a:moveTo>
                  <a:lnTo>
                    <a:pt x="220" y="70"/>
                  </a:lnTo>
                  <a:lnTo>
                    <a:pt x="203" y="80"/>
                  </a:lnTo>
                  <a:lnTo>
                    <a:pt x="159" y="86"/>
                  </a:lnTo>
                  <a:lnTo>
                    <a:pt x="86" y="82"/>
                  </a:lnTo>
                  <a:lnTo>
                    <a:pt x="46" y="90"/>
                  </a:lnTo>
                  <a:lnTo>
                    <a:pt x="11" y="88"/>
                  </a:lnTo>
                  <a:lnTo>
                    <a:pt x="15" y="44"/>
                  </a:lnTo>
                  <a:lnTo>
                    <a:pt x="0" y="24"/>
                  </a:lnTo>
                  <a:lnTo>
                    <a:pt x="15" y="15"/>
                  </a:lnTo>
                  <a:lnTo>
                    <a:pt x="15" y="1"/>
                  </a:lnTo>
                  <a:lnTo>
                    <a:pt x="28" y="3"/>
                  </a:lnTo>
                  <a:lnTo>
                    <a:pt x="53" y="1"/>
                  </a:lnTo>
                  <a:lnTo>
                    <a:pt x="74" y="0"/>
                  </a:lnTo>
                  <a:lnTo>
                    <a:pt x="139" y="0"/>
                  </a:lnTo>
                  <a:lnTo>
                    <a:pt x="189" y="5"/>
                  </a:lnTo>
                  <a:lnTo>
                    <a:pt x="203" y="0"/>
                  </a:lnTo>
                  <a:lnTo>
                    <a:pt x="249" y="13"/>
                  </a:lnTo>
                  <a:lnTo>
                    <a:pt x="254" y="26"/>
                  </a:lnTo>
                  <a:lnTo>
                    <a:pt x="251" y="36"/>
                  </a:lnTo>
                  <a:lnTo>
                    <a:pt x="235" y="47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5" name="Freeform 202">
              <a:extLst>
                <a:ext uri="{FF2B5EF4-FFF2-40B4-BE49-F238E27FC236}">
                  <a16:creationId xmlns:a16="http://schemas.microsoft.com/office/drawing/2014/main" id="{18A1ABEC-2A9A-E748-AA02-A92911617902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40344" y="3452362"/>
              <a:ext cx="14072" cy="9269"/>
            </a:xfrm>
            <a:custGeom>
              <a:avLst/>
              <a:gdLst>
                <a:gd name="T0" fmla="*/ 19 w 63"/>
                <a:gd name="T1" fmla="*/ 28 h 47"/>
                <a:gd name="T2" fmla="*/ 0 w 63"/>
                <a:gd name="T3" fmla="*/ 7 h 47"/>
                <a:gd name="T4" fmla="*/ 0 w 63"/>
                <a:gd name="T5" fmla="*/ 0 h 47"/>
                <a:gd name="T6" fmla="*/ 13 w 63"/>
                <a:gd name="T7" fmla="*/ 0 h 47"/>
                <a:gd name="T8" fmla="*/ 29 w 63"/>
                <a:gd name="T9" fmla="*/ 23 h 47"/>
                <a:gd name="T10" fmla="*/ 48 w 63"/>
                <a:gd name="T11" fmla="*/ 26 h 47"/>
                <a:gd name="T12" fmla="*/ 63 w 63"/>
                <a:gd name="T13" fmla="*/ 44 h 47"/>
                <a:gd name="T14" fmla="*/ 61 w 63"/>
                <a:gd name="T15" fmla="*/ 47 h 47"/>
                <a:gd name="T16" fmla="*/ 19 w 63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7">
                  <a:moveTo>
                    <a:pt x="19" y="28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23"/>
                  </a:lnTo>
                  <a:lnTo>
                    <a:pt x="48" y="26"/>
                  </a:lnTo>
                  <a:lnTo>
                    <a:pt x="63" y="44"/>
                  </a:lnTo>
                  <a:lnTo>
                    <a:pt x="61" y="47"/>
                  </a:lnTo>
                  <a:lnTo>
                    <a:pt x="19" y="28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6" name="Freeform 203">
              <a:extLst>
                <a:ext uri="{FF2B5EF4-FFF2-40B4-BE49-F238E27FC236}">
                  <a16:creationId xmlns:a16="http://schemas.microsoft.com/office/drawing/2014/main" id="{80C59341-BBA5-0F4C-B324-CB8EC036C975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40344" y="3452362"/>
              <a:ext cx="14072" cy="9269"/>
            </a:xfrm>
            <a:custGeom>
              <a:avLst/>
              <a:gdLst>
                <a:gd name="T0" fmla="*/ 19 w 63"/>
                <a:gd name="T1" fmla="*/ 28 h 47"/>
                <a:gd name="T2" fmla="*/ 0 w 63"/>
                <a:gd name="T3" fmla="*/ 7 h 47"/>
                <a:gd name="T4" fmla="*/ 0 w 63"/>
                <a:gd name="T5" fmla="*/ 0 h 47"/>
                <a:gd name="T6" fmla="*/ 13 w 63"/>
                <a:gd name="T7" fmla="*/ 0 h 47"/>
                <a:gd name="T8" fmla="*/ 29 w 63"/>
                <a:gd name="T9" fmla="*/ 23 h 47"/>
                <a:gd name="T10" fmla="*/ 48 w 63"/>
                <a:gd name="T11" fmla="*/ 26 h 47"/>
                <a:gd name="T12" fmla="*/ 63 w 63"/>
                <a:gd name="T13" fmla="*/ 44 h 47"/>
                <a:gd name="T14" fmla="*/ 61 w 63"/>
                <a:gd name="T15" fmla="*/ 47 h 47"/>
                <a:gd name="T16" fmla="*/ 19 w 63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7">
                  <a:moveTo>
                    <a:pt x="19" y="28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23"/>
                  </a:lnTo>
                  <a:lnTo>
                    <a:pt x="48" y="26"/>
                  </a:lnTo>
                  <a:lnTo>
                    <a:pt x="63" y="44"/>
                  </a:lnTo>
                  <a:lnTo>
                    <a:pt x="61" y="47"/>
                  </a:lnTo>
                  <a:lnTo>
                    <a:pt x="19" y="28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7" name="Freeform 204">
              <a:extLst>
                <a:ext uri="{FF2B5EF4-FFF2-40B4-BE49-F238E27FC236}">
                  <a16:creationId xmlns:a16="http://schemas.microsoft.com/office/drawing/2014/main" id="{4B560AB4-4E0B-CD42-806F-74EB0AA28ABA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09833" y="3443101"/>
              <a:ext cx="7036" cy="5434"/>
            </a:xfrm>
            <a:custGeom>
              <a:avLst/>
              <a:gdLst>
                <a:gd name="T0" fmla="*/ 7 w 27"/>
                <a:gd name="T1" fmla="*/ 19 h 25"/>
                <a:gd name="T2" fmla="*/ 0 w 27"/>
                <a:gd name="T3" fmla="*/ 10 h 25"/>
                <a:gd name="T4" fmla="*/ 0 w 27"/>
                <a:gd name="T5" fmla="*/ 0 h 25"/>
                <a:gd name="T6" fmla="*/ 27 w 27"/>
                <a:gd name="T7" fmla="*/ 19 h 25"/>
                <a:gd name="T8" fmla="*/ 23 w 27"/>
                <a:gd name="T9" fmla="*/ 25 h 25"/>
                <a:gd name="T10" fmla="*/ 7 w 27"/>
                <a:gd name="T11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5">
                  <a:moveTo>
                    <a:pt x="7" y="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7" y="19"/>
                  </a:lnTo>
                  <a:lnTo>
                    <a:pt x="23" y="25"/>
                  </a:lnTo>
                  <a:lnTo>
                    <a:pt x="7" y="19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8" name="Freeform 205">
              <a:extLst>
                <a:ext uri="{FF2B5EF4-FFF2-40B4-BE49-F238E27FC236}">
                  <a16:creationId xmlns:a16="http://schemas.microsoft.com/office/drawing/2014/main" id="{56621211-9820-EA46-9D27-BA1753063E60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09833" y="3443101"/>
              <a:ext cx="7036" cy="5434"/>
            </a:xfrm>
            <a:custGeom>
              <a:avLst/>
              <a:gdLst>
                <a:gd name="T0" fmla="*/ 7 w 27"/>
                <a:gd name="T1" fmla="*/ 19 h 25"/>
                <a:gd name="T2" fmla="*/ 0 w 27"/>
                <a:gd name="T3" fmla="*/ 10 h 25"/>
                <a:gd name="T4" fmla="*/ 0 w 27"/>
                <a:gd name="T5" fmla="*/ 0 h 25"/>
                <a:gd name="T6" fmla="*/ 27 w 27"/>
                <a:gd name="T7" fmla="*/ 19 h 25"/>
                <a:gd name="T8" fmla="*/ 23 w 27"/>
                <a:gd name="T9" fmla="*/ 25 h 25"/>
                <a:gd name="T10" fmla="*/ 7 w 27"/>
                <a:gd name="T11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5">
                  <a:moveTo>
                    <a:pt x="7" y="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7" y="19"/>
                  </a:lnTo>
                  <a:lnTo>
                    <a:pt x="23" y="25"/>
                  </a:lnTo>
                  <a:lnTo>
                    <a:pt x="7" y="19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9" name="Freeform 208">
              <a:extLst>
                <a:ext uri="{FF2B5EF4-FFF2-40B4-BE49-F238E27FC236}">
                  <a16:creationId xmlns:a16="http://schemas.microsoft.com/office/drawing/2014/main" id="{FCFB6F9E-88F5-5D45-8EFA-8E47F7EB0B8C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83312" y="3441472"/>
              <a:ext cx="4477" cy="4795"/>
            </a:xfrm>
            <a:custGeom>
              <a:avLst/>
              <a:gdLst>
                <a:gd name="T0" fmla="*/ 15 w 21"/>
                <a:gd name="T1" fmla="*/ 0 h 25"/>
                <a:gd name="T2" fmla="*/ 21 w 21"/>
                <a:gd name="T3" fmla="*/ 10 h 25"/>
                <a:gd name="T4" fmla="*/ 17 w 21"/>
                <a:gd name="T5" fmla="*/ 25 h 25"/>
                <a:gd name="T6" fmla="*/ 0 w 21"/>
                <a:gd name="T7" fmla="*/ 25 h 25"/>
                <a:gd name="T8" fmla="*/ 4 w 21"/>
                <a:gd name="T9" fmla="*/ 4 h 25"/>
                <a:gd name="T10" fmla="*/ 15 w 21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5">
                  <a:moveTo>
                    <a:pt x="15" y="0"/>
                  </a:moveTo>
                  <a:lnTo>
                    <a:pt x="21" y="10"/>
                  </a:lnTo>
                  <a:lnTo>
                    <a:pt x="17" y="25"/>
                  </a:lnTo>
                  <a:lnTo>
                    <a:pt x="0" y="25"/>
                  </a:lnTo>
                  <a:lnTo>
                    <a:pt x="4" y="4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50" name="Freeform 209">
              <a:extLst>
                <a:ext uri="{FF2B5EF4-FFF2-40B4-BE49-F238E27FC236}">
                  <a16:creationId xmlns:a16="http://schemas.microsoft.com/office/drawing/2014/main" id="{A82C9784-58B4-0A44-B5AD-97635D558BB3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83312" y="3441472"/>
              <a:ext cx="4477" cy="4795"/>
            </a:xfrm>
            <a:custGeom>
              <a:avLst/>
              <a:gdLst>
                <a:gd name="T0" fmla="*/ 15 w 21"/>
                <a:gd name="T1" fmla="*/ 0 h 25"/>
                <a:gd name="T2" fmla="*/ 21 w 21"/>
                <a:gd name="T3" fmla="*/ 10 h 25"/>
                <a:gd name="T4" fmla="*/ 17 w 21"/>
                <a:gd name="T5" fmla="*/ 25 h 25"/>
                <a:gd name="T6" fmla="*/ 0 w 21"/>
                <a:gd name="T7" fmla="*/ 25 h 25"/>
                <a:gd name="T8" fmla="*/ 4 w 21"/>
                <a:gd name="T9" fmla="*/ 4 h 25"/>
                <a:gd name="T10" fmla="*/ 15 w 21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5">
                  <a:moveTo>
                    <a:pt x="15" y="0"/>
                  </a:moveTo>
                  <a:lnTo>
                    <a:pt x="21" y="10"/>
                  </a:lnTo>
                  <a:lnTo>
                    <a:pt x="17" y="25"/>
                  </a:lnTo>
                  <a:lnTo>
                    <a:pt x="0" y="25"/>
                  </a:lnTo>
                  <a:lnTo>
                    <a:pt x="4" y="4"/>
                  </a:lnTo>
                  <a:lnTo>
                    <a:pt x="15" y="0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51" name="Freeform 210">
              <a:extLst>
                <a:ext uri="{FF2B5EF4-FFF2-40B4-BE49-F238E27FC236}">
                  <a16:creationId xmlns:a16="http://schemas.microsoft.com/office/drawing/2014/main" id="{891CAC1B-0508-C942-8910-456E65E40822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80042" y="3189879"/>
              <a:ext cx="10234" cy="4157"/>
            </a:xfrm>
            <a:custGeom>
              <a:avLst/>
              <a:gdLst>
                <a:gd name="T0" fmla="*/ 19 w 44"/>
                <a:gd name="T1" fmla="*/ 23 h 23"/>
                <a:gd name="T2" fmla="*/ 9 w 44"/>
                <a:gd name="T3" fmla="*/ 19 h 23"/>
                <a:gd name="T4" fmla="*/ 0 w 44"/>
                <a:gd name="T5" fmla="*/ 6 h 23"/>
                <a:gd name="T6" fmla="*/ 5 w 44"/>
                <a:gd name="T7" fmla="*/ 0 h 23"/>
                <a:gd name="T8" fmla="*/ 38 w 44"/>
                <a:gd name="T9" fmla="*/ 18 h 23"/>
                <a:gd name="T10" fmla="*/ 44 w 44"/>
                <a:gd name="T11" fmla="*/ 19 h 23"/>
                <a:gd name="T12" fmla="*/ 42 w 44"/>
                <a:gd name="T13" fmla="*/ 23 h 23"/>
                <a:gd name="T14" fmla="*/ 19 w 44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3">
                  <a:moveTo>
                    <a:pt x="19" y="23"/>
                  </a:moveTo>
                  <a:lnTo>
                    <a:pt x="9" y="19"/>
                  </a:lnTo>
                  <a:lnTo>
                    <a:pt x="0" y="6"/>
                  </a:lnTo>
                  <a:lnTo>
                    <a:pt x="5" y="0"/>
                  </a:lnTo>
                  <a:lnTo>
                    <a:pt x="38" y="18"/>
                  </a:lnTo>
                  <a:lnTo>
                    <a:pt x="44" y="19"/>
                  </a:lnTo>
                  <a:lnTo>
                    <a:pt x="42" y="23"/>
                  </a:lnTo>
                  <a:lnTo>
                    <a:pt x="19" y="23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52" name="Freeform 211">
              <a:extLst>
                <a:ext uri="{FF2B5EF4-FFF2-40B4-BE49-F238E27FC236}">
                  <a16:creationId xmlns:a16="http://schemas.microsoft.com/office/drawing/2014/main" id="{7A55C4E7-3012-1E43-8427-D71100ABF373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80042" y="3189879"/>
              <a:ext cx="10234" cy="4157"/>
            </a:xfrm>
            <a:custGeom>
              <a:avLst/>
              <a:gdLst>
                <a:gd name="T0" fmla="*/ 19 w 44"/>
                <a:gd name="T1" fmla="*/ 23 h 23"/>
                <a:gd name="T2" fmla="*/ 9 w 44"/>
                <a:gd name="T3" fmla="*/ 19 h 23"/>
                <a:gd name="T4" fmla="*/ 0 w 44"/>
                <a:gd name="T5" fmla="*/ 6 h 23"/>
                <a:gd name="T6" fmla="*/ 5 w 44"/>
                <a:gd name="T7" fmla="*/ 0 h 23"/>
                <a:gd name="T8" fmla="*/ 38 w 44"/>
                <a:gd name="T9" fmla="*/ 18 h 23"/>
                <a:gd name="T10" fmla="*/ 44 w 44"/>
                <a:gd name="T11" fmla="*/ 19 h 23"/>
                <a:gd name="T12" fmla="*/ 42 w 44"/>
                <a:gd name="T13" fmla="*/ 23 h 23"/>
                <a:gd name="T14" fmla="*/ 19 w 44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3">
                  <a:moveTo>
                    <a:pt x="19" y="23"/>
                  </a:moveTo>
                  <a:lnTo>
                    <a:pt x="9" y="19"/>
                  </a:lnTo>
                  <a:lnTo>
                    <a:pt x="0" y="6"/>
                  </a:lnTo>
                  <a:lnTo>
                    <a:pt x="5" y="0"/>
                  </a:lnTo>
                  <a:lnTo>
                    <a:pt x="38" y="18"/>
                  </a:lnTo>
                  <a:lnTo>
                    <a:pt x="44" y="19"/>
                  </a:lnTo>
                  <a:lnTo>
                    <a:pt x="42" y="23"/>
                  </a:lnTo>
                  <a:lnTo>
                    <a:pt x="19" y="23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53" name="Freeform 212">
              <a:extLst>
                <a:ext uri="{FF2B5EF4-FFF2-40B4-BE49-F238E27FC236}">
                  <a16:creationId xmlns:a16="http://schemas.microsoft.com/office/drawing/2014/main" id="{52280B2B-1308-4E4E-BE8F-1356D99B8156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78020" y="3147705"/>
              <a:ext cx="2879" cy="4795"/>
            </a:xfrm>
            <a:custGeom>
              <a:avLst/>
              <a:gdLst>
                <a:gd name="T0" fmla="*/ 4 w 11"/>
                <a:gd name="T1" fmla="*/ 23 h 23"/>
                <a:gd name="T2" fmla="*/ 0 w 11"/>
                <a:gd name="T3" fmla="*/ 11 h 23"/>
                <a:gd name="T4" fmla="*/ 4 w 11"/>
                <a:gd name="T5" fmla="*/ 0 h 23"/>
                <a:gd name="T6" fmla="*/ 11 w 11"/>
                <a:gd name="T7" fmla="*/ 5 h 23"/>
                <a:gd name="T8" fmla="*/ 6 w 11"/>
                <a:gd name="T9" fmla="*/ 21 h 23"/>
                <a:gd name="T10" fmla="*/ 4 w 11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3">
                  <a:moveTo>
                    <a:pt x="4" y="23"/>
                  </a:moveTo>
                  <a:lnTo>
                    <a:pt x="0" y="11"/>
                  </a:lnTo>
                  <a:lnTo>
                    <a:pt x="4" y="0"/>
                  </a:lnTo>
                  <a:lnTo>
                    <a:pt x="11" y="5"/>
                  </a:lnTo>
                  <a:lnTo>
                    <a:pt x="6" y="21"/>
                  </a:lnTo>
                  <a:lnTo>
                    <a:pt x="4" y="23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54" name="Freeform 213">
              <a:extLst>
                <a:ext uri="{FF2B5EF4-FFF2-40B4-BE49-F238E27FC236}">
                  <a16:creationId xmlns:a16="http://schemas.microsoft.com/office/drawing/2014/main" id="{FDBC67F2-9413-6F49-854F-4906BC5CD394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78020" y="3147705"/>
              <a:ext cx="2879" cy="4795"/>
            </a:xfrm>
            <a:custGeom>
              <a:avLst/>
              <a:gdLst>
                <a:gd name="T0" fmla="*/ 4 w 11"/>
                <a:gd name="T1" fmla="*/ 23 h 23"/>
                <a:gd name="T2" fmla="*/ 0 w 11"/>
                <a:gd name="T3" fmla="*/ 11 h 23"/>
                <a:gd name="T4" fmla="*/ 4 w 11"/>
                <a:gd name="T5" fmla="*/ 0 h 23"/>
                <a:gd name="T6" fmla="*/ 11 w 11"/>
                <a:gd name="T7" fmla="*/ 5 h 23"/>
                <a:gd name="T8" fmla="*/ 6 w 11"/>
                <a:gd name="T9" fmla="*/ 21 h 23"/>
                <a:gd name="T10" fmla="*/ 4 w 11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3">
                  <a:moveTo>
                    <a:pt x="4" y="23"/>
                  </a:moveTo>
                  <a:lnTo>
                    <a:pt x="0" y="11"/>
                  </a:lnTo>
                  <a:lnTo>
                    <a:pt x="4" y="0"/>
                  </a:lnTo>
                  <a:lnTo>
                    <a:pt x="11" y="5"/>
                  </a:lnTo>
                  <a:lnTo>
                    <a:pt x="6" y="21"/>
                  </a:lnTo>
                  <a:lnTo>
                    <a:pt x="4" y="23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55" name="Freeform 214">
              <a:extLst>
                <a:ext uri="{FF2B5EF4-FFF2-40B4-BE49-F238E27FC236}">
                  <a16:creationId xmlns:a16="http://schemas.microsoft.com/office/drawing/2014/main" id="{26D5DCE1-E912-914C-A279-339275055C94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63964" y="3161089"/>
              <a:ext cx="3199" cy="1919"/>
            </a:xfrm>
            <a:custGeom>
              <a:avLst/>
              <a:gdLst>
                <a:gd name="T0" fmla="*/ 0 w 14"/>
                <a:gd name="T1" fmla="*/ 8 h 10"/>
                <a:gd name="T2" fmla="*/ 4 w 14"/>
                <a:gd name="T3" fmla="*/ 0 h 10"/>
                <a:gd name="T4" fmla="*/ 14 w 14"/>
                <a:gd name="T5" fmla="*/ 4 h 10"/>
                <a:gd name="T6" fmla="*/ 8 w 14"/>
                <a:gd name="T7" fmla="*/ 10 h 10"/>
                <a:gd name="T8" fmla="*/ 0 w 14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0" y="8"/>
                  </a:moveTo>
                  <a:lnTo>
                    <a:pt x="4" y="0"/>
                  </a:lnTo>
                  <a:lnTo>
                    <a:pt x="14" y="4"/>
                  </a:lnTo>
                  <a:lnTo>
                    <a:pt x="8" y="1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56" name="Freeform 215">
              <a:extLst>
                <a:ext uri="{FF2B5EF4-FFF2-40B4-BE49-F238E27FC236}">
                  <a16:creationId xmlns:a16="http://schemas.microsoft.com/office/drawing/2014/main" id="{E3FDFA75-8C84-C949-A5F7-6FD446707248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63964" y="3161089"/>
              <a:ext cx="3199" cy="1919"/>
            </a:xfrm>
            <a:custGeom>
              <a:avLst/>
              <a:gdLst>
                <a:gd name="T0" fmla="*/ 0 w 14"/>
                <a:gd name="T1" fmla="*/ 8 h 10"/>
                <a:gd name="T2" fmla="*/ 4 w 14"/>
                <a:gd name="T3" fmla="*/ 0 h 10"/>
                <a:gd name="T4" fmla="*/ 14 w 14"/>
                <a:gd name="T5" fmla="*/ 4 h 10"/>
                <a:gd name="T6" fmla="*/ 8 w 14"/>
                <a:gd name="T7" fmla="*/ 10 h 10"/>
                <a:gd name="T8" fmla="*/ 0 w 14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0" y="8"/>
                  </a:moveTo>
                  <a:lnTo>
                    <a:pt x="4" y="0"/>
                  </a:lnTo>
                  <a:lnTo>
                    <a:pt x="14" y="4"/>
                  </a:lnTo>
                  <a:lnTo>
                    <a:pt x="8" y="10"/>
                  </a:lnTo>
                  <a:lnTo>
                    <a:pt x="0" y="8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57" name="Freeform 216">
              <a:extLst>
                <a:ext uri="{FF2B5EF4-FFF2-40B4-BE49-F238E27FC236}">
                  <a16:creationId xmlns:a16="http://schemas.microsoft.com/office/drawing/2014/main" id="{CDF09F2D-0781-FB49-9044-301D0DBECE08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25549" y="3159283"/>
              <a:ext cx="10555" cy="7670"/>
            </a:xfrm>
            <a:custGeom>
              <a:avLst/>
              <a:gdLst>
                <a:gd name="T0" fmla="*/ 0 w 50"/>
                <a:gd name="T1" fmla="*/ 4 h 39"/>
                <a:gd name="T2" fmla="*/ 0 w 50"/>
                <a:gd name="T3" fmla="*/ 0 h 39"/>
                <a:gd name="T4" fmla="*/ 6 w 50"/>
                <a:gd name="T5" fmla="*/ 0 h 39"/>
                <a:gd name="T6" fmla="*/ 36 w 50"/>
                <a:gd name="T7" fmla="*/ 29 h 39"/>
                <a:gd name="T8" fmla="*/ 50 w 50"/>
                <a:gd name="T9" fmla="*/ 39 h 39"/>
                <a:gd name="T10" fmla="*/ 0 w 50"/>
                <a:gd name="T1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39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58" name="Freeform 217">
              <a:extLst>
                <a:ext uri="{FF2B5EF4-FFF2-40B4-BE49-F238E27FC236}">
                  <a16:creationId xmlns:a16="http://schemas.microsoft.com/office/drawing/2014/main" id="{9C8BADB2-1DCC-FB42-A4C5-163471A41527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25549" y="3159283"/>
              <a:ext cx="10555" cy="7670"/>
            </a:xfrm>
            <a:custGeom>
              <a:avLst/>
              <a:gdLst>
                <a:gd name="T0" fmla="*/ 0 w 50"/>
                <a:gd name="T1" fmla="*/ 4 h 39"/>
                <a:gd name="T2" fmla="*/ 0 w 50"/>
                <a:gd name="T3" fmla="*/ 0 h 39"/>
                <a:gd name="T4" fmla="*/ 6 w 50"/>
                <a:gd name="T5" fmla="*/ 0 h 39"/>
                <a:gd name="T6" fmla="*/ 36 w 50"/>
                <a:gd name="T7" fmla="*/ 29 h 39"/>
                <a:gd name="T8" fmla="*/ 50 w 50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9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36" y="29"/>
                  </a:lnTo>
                  <a:lnTo>
                    <a:pt x="50" y="39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59" name="Freeform 218">
              <a:extLst>
                <a:ext uri="{FF2B5EF4-FFF2-40B4-BE49-F238E27FC236}">
                  <a16:creationId xmlns:a16="http://schemas.microsoft.com/office/drawing/2014/main" id="{773157A8-BA09-F34E-B628-FB79A8E3B0F8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25579" y="3159922"/>
              <a:ext cx="10555" cy="7031"/>
            </a:xfrm>
            <a:custGeom>
              <a:avLst/>
              <a:gdLst>
                <a:gd name="T0" fmla="*/ 29 w 50"/>
                <a:gd name="T1" fmla="*/ 23 h 35"/>
                <a:gd name="T2" fmla="*/ 50 w 50"/>
                <a:gd name="T3" fmla="*/ 35 h 35"/>
                <a:gd name="T4" fmla="*/ 29 w 50"/>
                <a:gd name="T5" fmla="*/ 23 h 35"/>
                <a:gd name="T6" fmla="*/ 0 w 50"/>
                <a:gd name="T7" fmla="*/ 0 h 35"/>
                <a:gd name="T8" fmla="*/ 29 w 50"/>
                <a:gd name="T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5">
                  <a:moveTo>
                    <a:pt x="29" y="23"/>
                  </a:moveTo>
                  <a:lnTo>
                    <a:pt x="50" y="35"/>
                  </a:lnTo>
                  <a:lnTo>
                    <a:pt x="29" y="23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60" name="Freeform 219">
              <a:extLst>
                <a:ext uri="{FF2B5EF4-FFF2-40B4-BE49-F238E27FC236}">
                  <a16:creationId xmlns:a16="http://schemas.microsoft.com/office/drawing/2014/main" id="{A5DDB727-02CF-2041-9C05-7366C7F686FA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25579" y="3159922"/>
              <a:ext cx="10555" cy="7031"/>
            </a:xfrm>
            <a:custGeom>
              <a:avLst/>
              <a:gdLst>
                <a:gd name="T0" fmla="*/ 29 w 50"/>
                <a:gd name="T1" fmla="*/ 23 h 35"/>
                <a:gd name="T2" fmla="*/ 50 w 50"/>
                <a:gd name="T3" fmla="*/ 35 h 35"/>
                <a:gd name="T4" fmla="*/ 29 w 50"/>
                <a:gd name="T5" fmla="*/ 23 h 35"/>
                <a:gd name="T6" fmla="*/ 0 w 50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5">
                  <a:moveTo>
                    <a:pt x="29" y="23"/>
                  </a:moveTo>
                  <a:lnTo>
                    <a:pt x="50" y="35"/>
                  </a:lnTo>
                  <a:lnTo>
                    <a:pt x="29" y="23"/>
                  </a:lnTo>
                  <a:lnTo>
                    <a:pt x="0" y="0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61" name="Freeform 220">
              <a:extLst>
                <a:ext uri="{FF2B5EF4-FFF2-40B4-BE49-F238E27FC236}">
                  <a16:creationId xmlns:a16="http://schemas.microsoft.com/office/drawing/2014/main" id="{2B0AE490-E44F-F040-ACEC-8CD9113F0A16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05725" y="3098949"/>
              <a:ext cx="21748" cy="25569"/>
            </a:xfrm>
            <a:custGeom>
              <a:avLst/>
              <a:gdLst>
                <a:gd name="T0" fmla="*/ 92 w 96"/>
                <a:gd name="T1" fmla="*/ 111 h 128"/>
                <a:gd name="T2" fmla="*/ 91 w 96"/>
                <a:gd name="T3" fmla="*/ 93 h 128"/>
                <a:gd name="T4" fmla="*/ 96 w 96"/>
                <a:gd name="T5" fmla="*/ 69 h 128"/>
                <a:gd name="T6" fmla="*/ 58 w 96"/>
                <a:gd name="T7" fmla="*/ 30 h 128"/>
                <a:gd name="T8" fmla="*/ 16 w 96"/>
                <a:gd name="T9" fmla="*/ 15 h 128"/>
                <a:gd name="T10" fmla="*/ 2 w 96"/>
                <a:gd name="T11" fmla="*/ 0 h 128"/>
                <a:gd name="T12" fmla="*/ 0 w 96"/>
                <a:gd name="T13" fmla="*/ 0 h 128"/>
                <a:gd name="T14" fmla="*/ 0 w 96"/>
                <a:gd name="T15" fmla="*/ 3 h 128"/>
                <a:gd name="T16" fmla="*/ 0 w 96"/>
                <a:gd name="T17" fmla="*/ 13 h 128"/>
                <a:gd name="T18" fmla="*/ 16 w 96"/>
                <a:gd name="T19" fmla="*/ 21 h 128"/>
                <a:gd name="T20" fmla="*/ 31 w 96"/>
                <a:gd name="T21" fmla="*/ 26 h 128"/>
                <a:gd name="T22" fmla="*/ 58 w 96"/>
                <a:gd name="T23" fmla="*/ 34 h 128"/>
                <a:gd name="T24" fmla="*/ 92 w 96"/>
                <a:gd name="T25" fmla="*/ 67 h 128"/>
                <a:gd name="T26" fmla="*/ 87 w 96"/>
                <a:gd name="T27" fmla="*/ 92 h 128"/>
                <a:gd name="T28" fmla="*/ 81 w 96"/>
                <a:gd name="T29" fmla="*/ 95 h 128"/>
                <a:gd name="T30" fmla="*/ 83 w 96"/>
                <a:gd name="T31" fmla="*/ 107 h 128"/>
                <a:gd name="T32" fmla="*/ 77 w 96"/>
                <a:gd name="T33" fmla="*/ 115 h 128"/>
                <a:gd name="T34" fmla="*/ 71 w 96"/>
                <a:gd name="T35" fmla="*/ 120 h 128"/>
                <a:gd name="T36" fmla="*/ 81 w 96"/>
                <a:gd name="T37" fmla="*/ 128 h 128"/>
                <a:gd name="T38" fmla="*/ 92 w 96"/>
                <a:gd name="T39" fmla="*/ 11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128">
                  <a:moveTo>
                    <a:pt x="92" y="111"/>
                  </a:moveTo>
                  <a:lnTo>
                    <a:pt x="91" y="93"/>
                  </a:lnTo>
                  <a:lnTo>
                    <a:pt x="96" y="69"/>
                  </a:lnTo>
                  <a:lnTo>
                    <a:pt x="58" y="30"/>
                  </a:lnTo>
                  <a:lnTo>
                    <a:pt x="16" y="1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16" y="21"/>
                  </a:lnTo>
                  <a:lnTo>
                    <a:pt x="31" y="26"/>
                  </a:lnTo>
                  <a:lnTo>
                    <a:pt x="58" y="34"/>
                  </a:lnTo>
                  <a:lnTo>
                    <a:pt x="92" y="67"/>
                  </a:lnTo>
                  <a:lnTo>
                    <a:pt x="87" y="92"/>
                  </a:lnTo>
                  <a:lnTo>
                    <a:pt x="81" y="95"/>
                  </a:lnTo>
                  <a:lnTo>
                    <a:pt x="83" y="107"/>
                  </a:lnTo>
                  <a:lnTo>
                    <a:pt x="77" y="115"/>
                  </a:lnTo>
                  <a:lnTo>
                    <a:pt x="71" y="120"/>
                  </a:lnTo>
                  <a:lnTo>
                    <a:pt x="81" y="128"/>
                  </a:lnTo>
                  <a:lnTo>
                    <a:pt x="92" y="111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62" name="Freeform 221">
              <a:extLst>
                <a:ext uri="{FF2B5EF4-FFF2-40B4-BE49-F238E27FC236}">
                  <a16:creationId xmlns:a16="http://schemas.microsoft.com/office/drawing/2014/main" id="{F9125BD5-AA2B-8847-8BD9-BBD3EF575060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05725" y="3098949"/>
              <a:ext cx="21748" cy="25569"/>
            </a:xfrm>
            <a:custGeom>
              <a:avLst/>
              <a:gdLst>
                <a:gd name="T0" fmla="*/ 92 w 96"/>
                <a:gd name="T1" fmla="*/ 111 h 128"/>
                <a:gd name="T2" fmla="*/ 91 w 96"/>
                <a:gd name="T3" fmla="*/ 93 h 128"/>
                <a:gd name="T4" fmla="*/ 96 w 96"/>
                <a:gd name="T5" fmla="*/ 69 h 128"/>
                <a:gd name="T6" fmla="*/ 58 w 96"/>
                <a:gd name="T7" fmla="*/ 30 h 128"/>
                <a:gd name="T8" fmla="*/ 16 w 96"/>
                <a:gd name="T9" fmla="*/ 15 h 128"/>
                <a:gd name="T10" fmla="*/ 2 w 96"/>
                <a:gd name="T11" fmla="*/ 0 h 128"/>
                <a:gd name="T12" fmla="*/ 0 w 96"/>
                <a:gd name="T13" fmla="*/ 0 h 128"/>
                <a:gd name="T14" fmla="*/ 0 w 96"/>
                <a:gd name="T15" fmla="*/ 3 h 128"/>
                <a:gd name="T16" fmla="*/ 0 w 96"/>
                <a:gd name="T17" fmla="*/ 13 h 128"/>
                <a:gd name="T18" fmla="*/ 16 w 96"/>
                <a:gd name="T19" fmla="*/ 21 h 128"/>
                <a:gd name="T20" fmla="*/ 31 w 96"/>
                <a:gd name="T21" fmla="*/ 26 h 128"/>
                <a:gd name="T22" fmla="*/ 58 w 96"/>
                <a:gd name="T23" fmla="*/ 34 h 128"/>
                <a:gd name="T24" fmla="*/ 92 w 96"/>
                <a:gd name="T25" fmla="*/ 67 h 128"/>
                <a:gd name="T26" fmla="*/ 87 w 96"/>
                <a:gd name="T27" fmla="*/ 92 h 128"/>
                <a:gd name="T28" fmla="*/ 81 w 96"/>
                <a:gd name="T29" fmla="*/ 95 h 128"/>
                <a:gd name="T30" fmla="*/ 83 w 96"/>
                <a:gd name="T31" fmla="*/ 107 h 128"/>
                <a:gd name="T32" fmla="*/ 77 w 96"/>
                <a:gd name="T33" fmla="*/ 115 h 128"/>
                <a:gd name="T34" fmla="*/ 71 w 96"/>
                <a:gd name="T35" fmla="*/ 120 h 128"/>
                <a:gd name="T36" fmla="*/ 81 w 96"/>
                <a:gd name="T37" fmla="*/ 128 h 128"/>
                <a:gd name="T38" fmla="*/ 92 w 96"/>
                <a:gd name="T39" fmla="*/ 11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128">
                  <a:moveTo>
                    <a:pt x="92" y="111"/>
                  </a:moveTo>
                  <a:lnTo>
                    <a:pt x="91" y="93"/>
                  </a:lnTo>
                  <a:lnTo>
                    <a:pt x="96" y="69"/>
                  </a:lnTo>
                  <a:lnTo>
                    <a:pt x="58" y="30"/>
                  </a:lnTo>
                  <a:lnTo>
                    <a:pt x="16" y="1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16" y="21"/>
                  </a:lnTo>
                  <a:lnTo>
                    <a:pt x="31" y="26"/>
                  </a:lnTo>
                  <a:lnTo>
                    <a:pt x="58" y="34"/>
                  </a:lnTo>
                  <a:lnTo>
                    <a:pt x="92" y="67"/>
                  </a:lnTo>
                  <a:lnTo>
                    <a:pt x="87" y="92"/>
                  </a:lnTo>
                  <a:lnTo>
                    <a:pt x="81" y="95"/>
                  </a:lnTo>
                  <a:lnTo>
                    <a:pt x="83" y="107"/>
                  </a:lnTo>
                  <a:lnTo>
                    <a:pt x="77" y="115"/>
                  </a:lnTo>
                  <a:lnTo>
                    <a:pt x="71" y="120"/>
                  </a:lnTo>
                  <a:lnTo>
                    <a:pt x="81" y="128"/>
                  </a:lnTo>
                  <a:lnTo>
                    <a:pt x="92" y="111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63" name="Freeform 222">
              <a:extLst>
                <a:ext uri="{FF2B5EF4-FFF2-40B4-BE49-F238E27FC236}">
                  <a16:creationId xmlns:a16="http://schemas.microsoft.com/office/drawing/2014/main" id="{60696962-88DF-5644-A062-D2009F0DD261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73852" y="3053010"/>
              <a:ext cx="27824" cy="33242"/>
            </a:xfrm>
            <a:custGeom>
              <a:avLst/>
              <a:gdLst>
                <a:gd name="T0" fmla="*/ 48 w 121"/>
                <a:gd name="T1" fmla="*/ 10 h 167"/>
                <a:gd name="T2" fmla="*/ 102 w 121"/>
                <a:gd name="T3" fmla="*/ 54 h 167"/>
                <a:gd name="T4" fmla="*/ 113 w 121"/>
                <a:gd name="T5" fmla="*/ 62 h 167"/>
                <a:gd name="T6" fmla="*/ 121 w 121"/>
                <a:gd name="T7" fmla="*/ 96 h 167"/>
                <a:gd name="T8" fmla="*/ 100 w 121"/>
                <a:gd name="T9" fmla="*/ 108 h 167"/>
                <a:gd name="T10" fmla="*/ 92 w 121"/>
                <a:gd name="T11" fmla="*/ 167 h 167"/>
                <a:gd name="T12" fmla="*/ 85 w 121"/>
                <a:gd name="T13" fmla="*/ 163 h 167"/>
                <a:gd name="T14" fmla="*/ 83 w 121"/>
                <a:gd name="T15" fmla="*/ 154 h 167"/>
                <a:gd name="T16" fmla="*/ 67 w 121"/>
                <a:gd name="T17" fmla="*/ 148 h 167"/>
                <a:gd name="T18" fmla="*/ 90 w 121"/>
                <a:gd name="T19" fmla="*/ 125 h 167"/>
                <a:gd name="T20" fmla="*/ 85 w 121"/>
                <a:gd name="T21" fmla="*/ 102 h 167"/>
                <a:gd name="T22" fmla="*/ 89 w 121"/>
                <a:gd name="T23" fmla="*/ 85 h 167"/>
                <a:gd name="T24" fmla="*/ 94 w 121"/>
                <a:gd name="T25" fmla="*/ 66 h 167"/>
                <a:gd name="T26" fmla="*/ 73 w 121"/>
                <a:gd name="T27" fmla="*/ 48 h 167"/>
                <a:gd name="T28" fmla="*/ 71 w 121"/>
                <a:gd name="T29" fmla="*/ 37 h 167"/>
                <a:gd name="T30" fmla="*/ 52 w 121"/>
                <a:gd name="T31" fmla="*/ 18 h 167"/>
                <a:gd name="T32" fmla="*/ 48 w 121"/>
                <a:gd name="T33" fmla="*/ 10 h 167"/>
                <a:gd name="T34" fmla="*/ 27 w 121"/>
                <a:gd name="T35" fmla="*/ 2 h 167"/>
                <a:gd name="T36" fmla="*/ 12 w 121"/>
                <a:gd name="T37" fmla="*/ 0 h 167"/>
                <a:gd name="T38" fmla="*/ 0 w 121"/>
                <a:gd name="T39" fmla="*/ 0 h 167"/>
                <a:gd name="T40" fmla="*/ 48 w 121"/>
                <a:gd name="T41" fmla="*/ 1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67">
                  <a:moveTo>
                    <a:pt x="48" y="10"/>
                  </a:moveTo>
                  <a:lnTo>
                    <a:pt x="102" y="54"/>
                  </a:lnTo>
                  <a:lnTo>
                    <a:pt x="113" y="62"/>
                  </a:lnTo>
                  <a:lnTo>
                    <a:pt x="121" y="96"/>
                  </a:lnTo>
                  <a:lnTo>
                    <a:pt x="100" y="108"/>
                  </a:lnTo>
                  <a:lnTo>
                    <a:pt x="92" y="167"/>
                  </a:lnTo>
                  <a:lnTo>
                    <a:pt x="85" y="163"/>
                  </a:lnTo>
                  <a:lnTo>
                    <a:pt x="83" y="154"/>
                  </a:lnTo>
                  <a:lnTo>
                    <a:pt x="67" y="148"/>
                  </a:lnTo>
                  <a:lnTo>
                    <a:pt x="90" y="125"/>
                  </a:lnTo>
                  <a:lnTo>
                    <a:pt x="85" y="102"/>
                  </a:lnTo>
                  <a:lnTo>
                    <a:pt x="89" y="85"/>
                  </a:lnTo>
                  <a:lnTo>
                    <a:pt x="94" y="66"/>
                  </a:lnTo>
                  <a:lnTo>
                    <a:pt x="73" y="48"/>
                  </a:lnTo>
                  <a:lnTo>
                    <a:pt x="71" y="37"/>
                  </a:lnTo>
                  <a:lnTo>
                    <a:pt x="52" y="18"/>
                  </a:lnTo>
                  <a:lnTo>
                    <a:pt x="48" y="10"/>
                  </a:lnTo>
                  <a:lnTo>
                    <a:pt x="27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48" y="10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64" name="Freeform 223">
              <a:extLst>
                <a:ext uri="{FF2B5EF4-FFF2-40B4-BE49-F238E27FC236}">
                  <a16:creationId xmlns:a16="http://schemas.microsoft.com/office/drawing/2014/main" id="{14BD140A-3A7C-8B4F-86A3-F402856F996F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73852" y="3053010"/>
              <a:ext cx="27824" cy="33242"/>
            </a:xfrm>
            <a:custGeom>
              <a:avLst/>
              <a:gdLst>
                <a:gd name="T0" fmla="*/ 48 w 121"/>
                <a:gd name="T1" fmla="*/ 10 h 167"/>
                <a:gd name="T2" fmla="*/ 102 w 121"/>
                <a:gd name="T3" fmla="*/ 54 h 167"/>
                <a:gd name="T4" fmla="*/ 113 w 121"/>
                <a:gd name="T5" fmla="*/ 62 h 167"/>
                <a:gd name="T6" fmla="*/ 121 w 121"/>
                <a:gd name="T7" fmla="*/ 96 h 167"/>
                <a:gd name="T8" fmla="*/ 100 w 121"/>
                <a:gd name="T9" fmla="*/ 108 h 167"/>
                <a:gd name="T10" fmla="*/ 92 w 121"/>
                <a:gd name="T11" fmla="*/ 167 h 167"/>
                <a:gd name="T12" fmla="*/ 85 w 121"/>
                <a:gd name="T13" fmla="*/ 163 h 167"/>
                <a:gd name="T14" fmla="*/ 83 w 121"/>
                <a:gd name="T15" fmla="*/ 154 h 167"/>
                <a:gd name="T16" fmla="*/ 67 w 121"/>
                <a:gd name="T17" fmla="*/ 148 h 167"/>
                <a:gd name="T18" fmla="*/ 90 w 121"/>
                <a:gd name="T19" fmla="*/ 125 h 167"/>
                <a:gd name="T20" fmla="*/ 85 w 121"/>
                <a:gd name="T21" fmla="*/ 102 h 167"/>
                <a:gd name="T22" fmla="*/ 89 w 121"/>
                <a:gd name="T23" fmla="*/ 85 h 167"/>
                <a:gd name="T24" fmla="*/ 94 w 121"/>
                <a:gd name="T25" fmla="*/ 66 h 167"/>
                <a:gd name="T26" fmla="*/ 73 w 121"/>
                <a:gd name="T27" fmla="*/ 48 h 167"/>
                <a:gd name="T28" fmla="*/ 71 w 121"/>
                <a:gd name="T29" fmla="*/ 37 h 167"/>
                <a:gd name="T30" fmla="*/ 52 w 121"/>
                <a:gd name="T31" fmla="*/ 18 h 167"/>
                <a:gd name="T32" fmla="*/ 48 w 121"/>
                <a:gd name="T33" fmla="*/ 10 h 167"/>
                <a:gd name="T34" fmla="*/ 27 w 121"/>
                <a:gd name="T35" fmla="*/ 2 h 167"/>
                <a:gd name="T36" fmla="*/ 12 w 121"/>
                <a:gd name="T37" fmla="*/ 0 h 167"/>
                <a:gd name="T38" fmla="*/ 0 w 121"/>
                <a:gd name="T39" fmla="*/ 0 h 167"/>
                <a:gd name="T40" fmla="*/ 48 w 121"/>
                <a:gd name="T41" fmla="*/ 1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67">
                  <a:moveTo>
                    <a:pt x="48" y="10"/>
                  </a:moveTo>
                  <a:lnTo>
                    <a:pt x="102" y="54"/>
                  </a:lnTo>
                  <a:lnTo>
                    <a:pt x="113" y="62"/>
                  </a:lnTo>
                  <a:lnTo>
                    <a:pt x="121" y="96"/>
                  </a:lnTo>
                  <a:lnTo>
                    <a:pt x="100" y="108"/>
                  </a:lnTo>
                  <a:lnTo>
                    <a:pt x="92" y="167"/>
                  </a:lnTo>
                  <a:lnTo>
                    <a:pt x="85" y="163"/>
                  </a:lnTo>
                  <a:lnTo>
                    <a:pt x="83" y="154"/>
                  </a:lnTo>
                  <a:lnTo>
                    <a:pt x="67" y="148"/>
                  </a:lnTo>
                  <a:lnTo>
                    <a:pt x="90" y="125"/>
                  </a:lnTo>
                  <a:lnTo>
                    <a:pt x="85" y="102"/>
                  </a:lnTo>
                  <a:lnTo>
                    <a:pt x="89" y="85"/>
                  </a:lnTo>
                  <a:lnTo>
                    <a:pt x="94" y="66"/>
                  </a:lnTo>
                  <a:lnTo>
                    <a:pt x="73" y="48"/>
                  </a:lnTo>
                  <a:lnTo>
                    <a:pt x="71" y="37"/>
                  </a:lnTo>
                  <a:lnTo>
                    <a:pt x="52" y="18"/>
                  </a:lnTo>
                  <a:lnTo>
                    <a:pt x="48" y="10"/>
                  </a:lnTo>
                  <a:lnTo>
                    <a:pt x="27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48" y="10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65" name="Freeform 224">
              <a:extLst>
                <a:ext uri="{FF2B5EF4-FFF2-40B4-BE49-F238E27FC236}">
                  <a16:creationId xmlns:a16="http://schemas.microsoft.com/office/drawing/2014/main" id="{4675EFED-A9B4-1444-9630-F99C5D20E203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79818" y="3111665"/>
              <a:ext cx="8315" cy="2877"/>
            </a:xfrm>
            <a:custGeom>
              <a:avLst/>
              <a:gdLst>
                <a:gd name="T0" fmla="*/ 2 w 35"/>
                <a:gd name="T1" fmla="*/ 14 h 14"/>
                <a:gd name="T2" fmla="*/ 0 w 35"/>
                <a:gd name="T3" fmla="*/ 10 h 14"/>
                <a:gd name="T4" fmla="*/ 16 w 35"/>
                <a:gd name="T5" fmla="*/ 0 h 14"/>
                <a:gd name="T6" fmla="*/ 35 w 35"/>
                <a:gd name="T7" fmla="*/ 4 h 14"/>
                <a:gd name="T8" fmla="*/ 22 w 35"/>
                <a:gd name="T9" fmla="*/ 14 h 14"/>
                <a:gd name="T10" fmla="*/ 2 w 3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">
                  <a:moveTo>
                    <a:pt x="2" y="14"/>
                  </a:moveTo>
                  <a:lnTo>
                    <a:pt x="0" y="10"/>
                  </a:lnTo>
                  <a:lnTo>
                    <a:pt x="16" y="0"/>
                  </a:lnTo>
                  <a:lnTo>
                    <a:pt x="35" y="4"/>
                  </a:lnTo>
                  <a:lnTo>
                    <a:pt x="2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66" name="Freeform 225">
              <a:extLst>
                <a:ext uri="{FF2B5EF4-FFF2-40B4-BE49-F238E27FC236}">
                  <a16:creationId xmlns:a16="http://schemas.microsoft.com/office/drawing/2014/main" id="{BDC9F548-0B09-8D48-8FE6-3C45E2260710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79818" y="3111665"/>
              <a:ext cx="8315" cy="2877"/>
            </a:xfrm>
            <a:custGeom>
              <a:avLst/>
              <a:gdLst>
                <a:gd name="T0" fmla="*/ 2 w 35"/>
                <a:gd name="T1" fmla="*/ 14 h 14"/>
                <a:gd name="T2" fmla="*/ 0 w 35"/>
                <a:gd name="T3" fmla="*/ 10 h 14"/>
                <a:gd name="T4" fmla="*/ 16 w 35"/>
                <a:gd name="T5" fmla="*/ 0 h 14"/>
                <a:gd name="T6" fmla="*/ 35 w 35"/>
                <a:gd name="T7" fmla="*/ 4 h 14"/>
                <a:gd name="T8" fmla="*/ 22 w 35"/>
                <a:gd name="T9" fmla="*/ 14 h 14"/>
                <a:gd name="T10" fmla="*/ 2 w 3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">
                  <a:moveTo>
                    <a:pt x="2" y="14"/>
                  </a:moveTo>
                  <a:lnTo>
                    <a:pt x="0" y="10"/>
                  </a:lnTo>
                  <a:lnTo>
                    <a:pt x="16" y="0"/>
                  </a:lnTo>
                  <a:lnTo>
                    <a:pt x="35" y="4"/>
                  </a:lnTo>
                  <a:lnTo>
                    <a:pt x="22" y="14"/>
                  </a:lnTo>
                  <a:lnTo>
                    <a:pt x="2" y="14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67" name="Freeform 226">
              <a:extLst>
                <a:ext uri="{FF2B5EF4-FFF2-40B4-BE49-F238E27FC236}">
                  <a16:creationId xmlns:a16="http://schemas.microsoft.com/office/drawing/2014/main" id="{2E2FCC4A-988D-E640-8D65-E161DD3DB424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47519" y="3107073"/>
              <a:ext cx="24306" cy="29084"/>
            </a:xfrm>
            <a:custGeom>
              <a:avLst/>
              <a:gdLst>
                <a:gd name="T0" fmla="*/ 96 w 106"/>
                <a:gd name="T1" fmla="*/ 125 h 150"/>
                <a:gd name="T2" fmla="*/ 106 w 106"/>
                <a:gd name="T3" fmla="*/ 117 h 150"/>
                <a:gd name="T4" fmla="*/ 106 w 106"/>
                <a:gd name="T5" fmla="*/ 107 h 150"/>
                <a:gd name="T6" fmla="*/ 104 w 106"/>
                <a:gd name="T7" fmla="*/ 81 h 150"/>
                <a:gd name="T8" fmla="*/ 92 w 106"/>
                <a:gd name="T9" fmla="*/ 71 h 150"/>
                <a:gd name="T10" fmla="*/ 69 w 106"/>
                <a:gd name="T11" fmla="*/ 23 h 150"/>
                <a:gd name="T12" fmla="*/ 66 w 106"/>
                <a:gd name="T13" fmla="*/ 10 h 150"/>
                <a:gd name="T14" fmla="*/ 43 w 106"/>
                <a:gd name="T15" fmla="*/ 0 h 150"/>
                <a:gd name="T16" fmla="*/ 39 w 106"/>
                <a:gd name="T17" fmla="*/ 0 h 150"/>
                <a:gd name="T18" fmla="*/ 45 w 106"/>
                <a:gd name="T19" fmla="*/ 31 h 150"/>
                <a:gd name="T20" fmla="*/ 35 w 106"/>
                <a:gd name="T21" fmla="*/ 48 h 150"/>
                <a:gd name="T22" fmla="*/ 39 w 106"/>
                <a:gd name="T23" fmla="*/ 54 h 150"/>
                <a:gd name="T24" fmla="*/ 27 w 106"/>
                <a:gd name="T25" fmla="*/ 75 h 150"/>
                <a:gd name="T26" fmla="*/ 41 w 106"/>
                <a:gd name="T27" fmla="*/ 92 h 150"/>
                <a:gd name="T28" fmla="*/ 39 w 106"/>
                <a:gd name="T29" fmla="*/ 100 h 150"/>
                <a:gd name="T30" fmla="*/ 23 w 106"/>
                <a:gd name="T31" fmla="*/ 100 h 150"/>
                <a:gd name="T32" fmla="*/ 20 w 106"/>
                <a:gd name="T33" fmla="*/ 84 h 150"/>
                <a:gd name="T34" fmla="*/ 0 w 106"/>
                <a:gd name="T35" fmla="*/ 94 h 150"/>
                <a:gd name="T36" fmla="*/ 23 w 106"/>
                <a:gd name="T37" fmla="*/ 117 h 150"/>
                <a:gd name="T38" fmla="*/ 45 w 106"/>
                <a:gd name="T39" fmla="*/ 117 h 150"/>
                <a:gd name="T40" fmla="*/ 64 w 106"/>
                <a:gd name="T41" fmla="*/ 150 h 150"/>
                <a:gd name="T42" fmla="*/ 68 w 106"/>
                <a:gd name="T43" fmla="*/ 146 h 150"/>
                <a:gd name="T44" fmla="*/ 73 w 106"/>
                <a:gd name="T45" fmla="*/ 138 h 150"/>
                <a:gd name="T46" fmla="*/ 81 w 106"/>
                <a:gd name="T47" fmla="*/ 138 h 150"/>
                <a:gd name="T48" fmla="*/ 89 w 106"/>
                <a:gd name="T49" fmla="*/ 125 h 150"/>
                <a:gd name="T50" fmla="*/ 96 w 106"/>
                <a:gd name="T51" fmla="*/ 12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150">
                  <a:moveTo>
                    <a:pt x="96" y="125"/>
                  </a:moveTo>
                  <a:lnTo>
                    <a:pt x="106" y="117"/>
                  </a:lnTo>
                  <a:lnTo>
                    <a:pt x="106" y="107"/>
                  </a:lnTo>
                  <a:lnTo>
                    <a:pt x="104" y="81"/>
                  </a:lnTo>
                  <a:lnTo>
                    <a:pt x="92" y="71"/>
                  </a:lnTo>
                  <a:lnTo>
                    <a:pt x="69" y="23"/>
                  </a:lnTo>
                  <a:lnTo>
                    <a:pt x="66" y="1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45" y="31"/>
                  </a:lnTo>
                  <a:lnTo>
                    <a:pt x="35" y="48"/>
                  </a:lnTo>
                  <a:lnTo>
                    <a:pt x="39" y="54"/>
                  </a:lnTo>
                  <a:lnTo>
                    <a:pt x="27" y="75"/>
                  </a:lnTo>
                  <a:lnTo>
                    <a:pt x="41" y="92"/>
                  </a:lnTo>
                  <a:lnTo>
                    <a:pt x="39" y="100"/>
                  </a:lnTo>
                  <a:lnTo>
                    <a:pt x="23" y="100"/>
                  </a:lnTo>
                  <a:lnTo>
                    <a:pt x="20" y="84"/>
                  </a:lnTo>
                  <a:lnTo>
                    <a:pt x="0" y="94"/>
                  </a:lnTo>
                  <a:lnTo>
                    <a:pt x="23" y="117"/>
                  </a:lnTo>
                  <a:lnTo>
                    <a:pt x="45" y="117"/>
                  </a:lnTo>
                  <a:lnTo>
                    <a:pt x="64" y="150"/>
                  </a:lnTo>
                  <a:lnTo>
                    <a:pt x="68" y="146"/>
                  </a:lnTo>
                  <a:lnTo>
                    <a:pt x="73" y="138"/>
                  </a:lnTo>
                  <a:lnTo>
                    <a:pt x="81" y="138"/>
                  </a:lnTo>
                  <a:lnTo>
                    <a:pt x="89" y="125"/>
                  </a:lnTo>
                  <a:lnTo>
                    <a:pt x="96" y="125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68" name="Freeform 227">
              <a:extLst>
                <a:ext uri="{FF2B5EF4-FFF2-40B4-BE49-F238E27FC236}">
                  <a16:creationId xmlns:a16="http://schemas.microsoft.com/office/drawing/2014/main" id="{56683D26-6646-9C4D-B06B-6A4B23F6FD72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47519" y="3107073"/>
              <a:ext cx="24306" cy="29084"/>
            </a:xfrm>
            <a:custGeom>
              <a:avLst/>
              <a:gdLst>
                <a:gd name="T0" fmla="*/ 96 w 106"/>
                <a:gd name="T1" fmla="*/ 125 h 150"/>
                <a:gd name="T2" fmla="*/ 106 w 106"/>
                <a:gd name="T3" fmla="*/ 117 h 150"/>
                <a:gd name="T4" fmla="*/ 106 w 106"/>
                <a:gd name="T5" fmla="*/ 107 h 150"/>
                <a:gd name="T6" fmla="*/ 104 w 106"/>
                <a:gd name="T7" fmla="*/ 81 h 150"/>
                <a:gd name="T8" fmla="*/ 92 w 106"/>
                <a:gd name="T9" fmla="*/ 71 h 150"/>
                <a:gd name="T10" fmla="*/ 69 w 106"/>
                <a:gd name="T11" fmla="*/ 23 h 150"/>
                <a:gd name="T12" fmla="*/ 66 w 106"/>
                <a:gd name="T13" fmla="*/ 10 h 150"/>
                <a:gd name="T14" fmla="*/ 43 w 106"/>
                <a:gd name="T15" fmla="*/ 0 h 150"/>
                <a:gd name="T16" fmla="*/ 39 w 106"/>
                <a:gd name="T17" fmla="*/ 0 h 150"/>
                <a:gd name="T18" fmla="*/ 45 w 106"/>
                <a:gd name="T19" fmla="*/ 31 h 150"/>
                <a:gd name="T20" fmla="*/ 35 w 106"/>
                <a:gd name="T21" fmla="*/ 48 h 150"/>
                <a:gd name="T22" fmla="*/ 39 w 106"/>
                <a:gd name="T23" fmla="*/ 54 h 150"/>
                <a:gd name="T24" fmla="*/ 27 w 106"/>
                <a:gd name="T25" fmla="*/ 75 h 150"/>
                <a:gd name="T26" fmla="*/ 41 w 106"/>
                <a:gd name="T27" fmla="*/ 92 h 150"/>
                <a:gd name="T28" fmla="*/ 39 w 106"/>
                <a:gd name="T29" fmla="*/ 100 h 150"/>
                <a:gd name="T30" fmla="*/ 23 w 106"/>
                <a:gd name="T31" fmla="*/ 100 h 150"/>
                <a:gd name="T32" fmla="*/ 20 w 106"/>
                <a:gd name="T33" fmla="*/ 84 h 150"/>
                <a:gd name="T34" fmla="*/ 0 w 106"/>
                <a:gd name="T35" fmla="*/ 94 h 150"/>
                <a:gd name="T36" fmla="*/ 23 w 106"/>
                <a:gd name="T37" fmla="*/ 117 h 150"/>
                <a:gd name="T38" fmla="*/ 45 w 106"/>
                <a:gd name="T39" fmla="*/ 117 h 150"/>
                <a:gd name="T40" fmla="*/ 64 w 106"/>
                <a:gd name="T41" fmla="*/ 150 h 150"/>
                <a:gd name="T42" fmla="*/ 68 w 106"/>
                <a:gd name="T43" fmla="*/ 146 h 150"/>
                <a:gd name="T44" fmla="*/ 73 w 106"/>
                <a:gd name="T45" fmla="*/ 138 h 150"/>
                <a:gd name="T46" fmla="*/ 81 w 106"/>
                <a:gd name="T47" fmla="*/ 138 h 150"/>
                <a:gd name="T48" fmla="*/ 89 w 106"/>
                <a:gd name="T49" fmla="*/ 125 h 150"/>
                <a:gd name="T50" fmla="*/ 96 w 106"/>
                <a:gd name="T51" fmla="*/ 12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150">
                  <a:moveTo>
                    <a:pt x="96" y="125"/>
                  </a:moveTo>
                  <a:lnTo>
                    <a:pt x="106" y="117"/>
                  </a:lnTo>
                  <a:lnTo>
                    <a:pt x="106" y="107"/>
                  </a:lnTo>
                  <a:lnTo>
                    <a:pt x="104" y="81"/>
                  </a:lnTo>
                  <a:lnTo>
                    <a:pt x="92" y="71"/>
                  </a:lnTo>
                  <a:lnTo>
                    <a:pt x="69" y="23"/>
                  </a:lnTo>
                  <a:lnTo>
                    <a:pt x="66" y="1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45" y="31"/>
                  </a:lnTo>
                  <a:lnTo>
                    <a:pt x="35" y="48"/>
                  </a:lnTo>
                  <a:lnTo>
                    <a:pt x="39" y="54"/>
                  </a:lnTo>
                  <a:lnTo>
                    <a:pt x="27" y="75"/>
                  </a:lnTo>
                  <a:lnTo>
                    <a:pt x="41" y="92"/>
                  </a:lnTo>
                  <a:lnTo>
                    <a:pt x="39" y="100"/>
                  </a:lnTo>
                  <a:lnTo>
                    <a:pt x="23" y="100"/>
                  </a:lnTo>
                  <a:lnTo>
                    <a:pt x="20" y="84"/>
                  </a:lnTo>
                  <a:lnTo>
                    <a:pt x="0" y="94"/>
                  </a:lnTo>
                  <a:lnTo>
                    <a:pt x="23" y="117"/>
                  </a:lnTo>
                  <a:lnTo>
                    <a:pt x="45" y="117"/>
                  </a:lnTo>
                  <a:lnTo>
                    <a:pt x="64" y="150"/>
                  </a:lnTo>
                  <a:lnTo>
                    <a:pt x="68" y="146"/>
                  </a:lnTo>
                  <a:lnTo>
                    <a:pt x="73" y="138"/>
                  </a:lnTo>
                  <a:lnTo>
                    <a:pt x="81" y="138"/>
                  </a:lnTo>
                  <a:lnTo>
                    <a:pt x="89" y="125"/>
                  </a:lnTo>
                  <a:lnTo>
                    <a:pt x="96" y="125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69" name="Freeform 228">
              <a:extLst>
                <a:ext uri="{FF2B5EF4-FFF2-40B4-BE49-F238E27FC236}">
                  <a16:creationId xmlns:a16="http://schemas.microsoft.com/office/drawing/2014/main" id="{3E44059A-8150-9348-8C75-9513363246E8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38356" y="3055776"/>
              <a:ext cx="33580" cy="8310"/>
            </a:xfrm>
            <a:custGeom>
              <a:avLst/>
              <a:gdLst>
                <a:gd name="T0" fmla="*/ 52 w 146"/>
                <a:gd name="T1" fmla="*/ 34 h 46"/>
                <a:gd name="T2" fmla="*/ 27 w 146"/>
                <a:gd name="T3" fmla="*/ 46 h 46"/>
                <a:gd name="T4" fmla="*/ 0 w 146"/>
                <a:gd name="T5" fmla="*/ 25 h 46"/>
                <a:gd name="T6" fmla="*/ 21 w 146"/>
                <a:gd name="T7" fmla="*/ 30 h 46"/>
                <a:gd name="T8" fmla="*/ 41 w 146"/>
                <a:gd name="T9" fmla="*/ 21 h 46"/>
                <a:gd name="T10" fmla="*/ 46 w 146"/>
                <a:gd name="T11" fmla="*/ 0 h 46"/>
                <a:gd name="T12" fmla="*/ 81 w 146"/>
                <a:gd name="T13" fmla="*/ 13 h 46"/>
                <a:gd name="T14" fmla="*/ 90 w 146"/>
                <a:gd name="T15" fmla="*/ 7 h 46"/>
                <a:gd name="T16" fmla="*/ 134 w 146"/>
                <a:gd name="T17" fmla="*/ 11 h 46"/>
                <a:gd name="T18" fmla="*/ 142 w 146"/>
                <a:gd name="T19" fmla="*/ 7 h 46"/>
                <a:gd name="T20" fmla="*/ 146 w 146"/>
                <a:gd name="T21" fmla="*/ 17 h 46"/>
                <a:gd name="T22" fmla="*/ 138 w 146"/>
                <a:gd name="T23" fmla="*/ 23 h 46"/>
                <a:gd name="T24" fmla="*/ 52 w 146"/>
                <a:gd name="T25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46">
                  <a:moveTo>
                    <a:pt x="52" y="34"/>
                  </a:moveTo>
                  <a:lnTo>
                    <a:pt x="27" y="46"/>
                  </a:lnTo>
                  <a:lnTo>
                    <a:pt x="0" y="25"/>
                  </a:lnTo>
                  <a:lnTo>
                    <a:pt x="21" y="30"/>
                  </a:lnTo>
                  <a:lnTo>
                    <a:pt x="41" y="21"/>
                  </a:lnTo>
                  <a:lnTo>
                    <a:pt x="46" y="0"/>
                  </a:lnTo>
                  <a:lnTo>
                    <a:pt x="81" y="13"/>
                  </a:lnTo>
                  <a:lnTo>
                    <a:pt x="90" y="7"/>
                  </a:lnTo>
                  <a:lnTo>
                    <a:pt x="134" y="11"/>
                  </a:lnTo>
                  <a:lnTo>
                    <a:pt x="142" y="7"/>
                  </a:lnTo>
                  <a:lnTo>
                    <a:pt x="146" y="17"/>
                  </a:lnTo>
                  <a:lnTo>
                    <a:pt x="138" y="23"/>
                  </a:lnTo>
                  <a:lnTo>
                    <a:pt x="52" y="34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70" name="Freeform 230">
              <a:extLst>
                <a:ext uri="{FF2B5EF4-FFF2-40B4-BE49-F238E27FC236}">
                  <a16:creationId xmlns:a16="http://schemas.microsoft.com/office/drawing/2014/main" id="{A86F3EE5-7C58-084B-8C4E-68D77529F3EF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62693" y="3136051"/>
              <a:ext cx="13433" cy="18219"/>
            </a:xfrm>
            <a:custGeom>
              <a:avLst/>
              <a:gdLst>
                <a:gd name="T0" fmla="*/ 38 w 61"/>
                <a:gd name="T1" fmla="*/ 88 h 88"/>
                <a:gd name="T2" fmla="*/ 54 w 61"/>
                <a:gd name="T3" fmla="*/ 88 h 88"/>
                <a:gd name="T4" fmla="*/ 61 w 61"/>
                <a:gd name="T5" fmla="*/ 69 h 88"/>
                <a:gd name="T6" fmla="*/ 58 w 61"/>
                <a:gd name="T7" fmla="*/ 57 h 88"/>
                <a:gd name="T8" fmla="*/ 44 w 61"/>
                <a:gd name="T9" fmla="*/ 19 h 88"/>
                <a:gd name="T10" fmla="*/ 38 w 61"/>
                <a:gd name="T11" fmla="*/ 34 h 88"/>
                <a:gd name="T12" fmla="*/ 33 w 61"/>
                <a:gd name="T13" fmla="*/ 27 h 88"/>
                <a:gd name="T14" fmla="*/ 38 w 61"/>
                <a:gd name="T15" fmla="*/ 17 h 88"/>
                <a:gd name="T16" fmla="*/ 40 w 61"/>
                <a:gd name="T17" fmla="*/ 7 h 88"/>
                <a:gd name="T18" fmla="*/ 33 w 61"/>
                <a:gd name="T19" fmla="*/ 0 h 88"/>
                <a:gd name="T20" fmla="*/ 0 w 61"/>
                <a:gd name="T21" fmla="*/ 40 h 88"/>
                <a:gd name="T22" fmla="*/ 14 w 61"/>
                <a:gd name="T23" fmla="*/ 46 h 88"/>
                <a:gd name="T24" fmla="*/ 19 w 61"/>
                <a:gd name="T25" fmla="*/ 71 h 88"/>
                <a:gd name="T26" fmla="*/ 35 w 61"/>
                <a:gd name="T27" fmla="*/ 76 h 88"/>
                <a:gd name="T28" fmla="*/ 35 w 61"/>
                <a:gd name="T29" fmla="*/ 84 h 88"/>
                <a:gd name="T30" fmla="*/ 38 w 61"/>
                <a:gd name="T3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8">
                  <a:moveTo>
                    <a:pt x="38" y="88"/>
                  </a:moveTo>
                  <a:lnTo>
                    <a:pt x="54" y="88"/>
                  </a:lnTo>
                  <a:lnTo>
                    <a:pt x="61" y="69"/>
                  </a:lnTo>
                  <a:lnTo>
                    <a:pt x="58" y="57"/>
                  </a:lnTo>
                  <a:lnTo>
                    <a:pt x="44" y="19"/>
                  </a:lnTo>
                  <a:lnTo>
                    <a:pt x="38" y="34"/>
                  </a:lnTo>
                  <a:lnTo>
                    <a:pt x="33" y="27"/>
                  </a:lnTo>
                  <a:lnTo>
                    <a:pt x="38" y="17"/>
                  </a:lnTo>
                  <a:lnTo>
                    <a:pt x="40" y="7"/>
                  </a:lnTo>
                  <a:lnTo>
                    <a:pt x="33" y="0"/>
                  </a:lnTo>
                  <a:lnTo>
                    <a:pt x="0" y="40"/>
                  </a:lnTo>
                  <a:lnTo>
                    <a:pt x="14" y="46"/>
                  </a:lnTo>
                  <a:lnTo>
                    <a:pt x="19" y="71"/>
                  </a:lnTo>
                  <a:lnTo>
                    <a:pt x="35" y="76"/>
                  </a:lnTo>
                  <a:lnTo>
                    <a:pt x="35" y="84"/>
                  </a:lnTo>
                  <a:lnTo>
                    <a:pt x="38" y="88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71" name="Freeform 231">
              <a:extLst>
                <a:ext uri="{FF2B5EF4-FFF2-40B4-BE49-F238E27FC236}">
                  <a16:creationId xmlns:a16="http://schemas.microsoft.com/office/drawing/2014/main" id="{575B3353-CA38-0F41-A73E-F02573166EC7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62693" y="3136051"/>
              <a:ext cx="13433" cy="18219"/>
            </a:xfrm>
            <a:custGeom>
              <a:avLst/>
              <a:gdLst>
                <a:gd name="T0" fmla="*/ 38 w 61"/>
                <a:gd name="T1" fmla="*/ 88 h 88"/>
                <a:gd name="T2" fmla="*/ 54 w 61"/>
                <a:gd name="T3" fmla="*/ 88 h 88"/>
                <a:gd name="T4" fmla="*/ 61 w 61"/>
                <a:gd name="T5" fmla="*/ 69 h 88"/>
                <a:gd name="T6" fmla="*/ 58 w 61"/>
                <a:gd name="T7" fmla="*/ 57 h 88"/>
                <a:gd name="T8" fmla="*/ 44 w 61"/>
                <a:gd name="T9" fmla="*/ 19 h 88"/>
                <a:gd name="T10" fmla="*/ 38 w 61"/>
                <a:gd name="T11" fmla="*/ 34 h 88"/>
                <a:gd name="T12" fmla="*/ 33 w 61"/>
                <a:gd name="T13" fmla="*/ 27 h 88"/>
                <a:gd name="T14" fmla="*/ 38 w 61"/>
                <a:gd name="T15" fmla="*/ 17 h 88"/>
                <a:gd name="T16" fmla="*/ 40 w 61"/>
                <a:gd name="T17" fmla="*/ 7 h 88"/>
                <a:gd name="T18" fmla="*/ 33 w 61"/>
                <a:gd name="T19" fmla="*/ 0 h 88"/>
                <a:gd name="T20" fmla="*/ 0 w 61"/>
                <a:gd name="T21" fmla="*/ 40 h 88"/>
                <a:gd name="T22" fmla="*/ 14 w 61"/>
                <a:gd name="T23" fmla="*/ 46 h 88"/>
                <a:gd name="T24" fmla="*/ 19 w 61"/>
                <a:gd name="T25" fmla="*/ 71 h 88"/>
                <a:gd name="T26" fmla="*/ 35 w 61"/>
                <a:gd name="T27" fmla="*/ 76 h 88"/>
                <a:gd name="T28" fmla="*/ 35 w 61"/>
                <a:gd name="T29" fmla="*/ 84 h 88"/>
                <a:gd name="T30" fmla="*/ 38 w 61"/>
                <a:gd name="T3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8">
                  <a:moveTo>
                    <a:pt x="38" y="88"/>
                  </a:moveTo>
                  <a:lnTo>
                    <a:pt x="54" y="88"/>
                  </a:lnTo>
                  <a:lnTo>
                    <a:pt x="61" y="69"/>
                  </a:lnTo>
                  <a:lnTo>
                    <a:pt x="58" y="57"/>
                  </a:lnTo>
                  <a:lnTo>
                    <a:pt x="44" y="19"/>
                  </a:lnTo>
                  <a:lnTo>
                    <a:pt x="38" y="34"/>
                  </a:lnTo>
                  <a:lnTo>
                    <a:pt x="33" y="27"/>
                  </a:lnTo>
                  <a:lnTo>
                    <a:pt x="38" y="17"/>
                  </a:lnTo>
                  <a:lnTo>
                    <a:pt x="40" y="7"/>
                  </a:lnTo>
                  <a:lnTo>
                    <a:pt x="33" y="0"/>
                  </a:lnTo>
                  <a:lnTo>
                    <a:pt x="0" y="40"/>
                  </a:lnTo>
                  <a:lnTo>
                    <a:pt x="14" y="46"/>
                  </a:lnTo>
                  <a:lnTo>
                    <a:pt x="19" y="71"/>
                  </a:lnTo>
                  <a:lnTo>
                    <a:pt x="35" y="76"/>
                  </a:lnTo>
                  <a:lnTo>
                    <a:pt x="35" y="84"/>
                  </a:lnTo>
                  <a:lnTo>
                    <a:pt x="38" y="88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72" name="Freeform 232">
              <a:extLst>
                <a:ext uri="{FF2B5EF4-FFF2-40B4-BE49-F238E27FC236}">
                  <a16:creationId xmlns:a16="http://schemas.microsoft.com/office/drawing/2014/main" id="{21004310-A106-7547-BE26-6ADEFF54852D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37376" y="3127625"/>
              <a:ext cx="14712" cy="17579"/>
            </a:xfrm>
            <a:custGeom>
              <a:avLst/>
              <a:gdLst>
                <a:gd name="T0" fmla="*/ 34 w 65"/>
                <a:gd name="T1" fmla="*/ 46 h 87"/>
                <a:gd name="T2" fmla="*/ 15 w 65"/>
                <a:gd name="T3" fmla="*/ 20 h 87"/>
                <a:gd name="T4" fmla="*/ 11 w 65"/>
                <a:gd name="T5" fmla="*/ 0 h 87"/>
                <a:gd name="T6" fmla="*/ 0 w 65"/>
                <a:gd name="T7" fmla="*/ 0 h 87"/>
                <a:gd name="T8" fmla="*/ 32 w 65"/>
                <a:gd name="T9" fmla="*/ 50 h 87"/>
                <a:gd name="T10" fmla="*/ 50 w 65"/>
                <a:gd name="T11" fmla="*/ 71 h 87"/>
                <a:gd name="T12" fmla="*/ 40 w 65"/>
                <a:gd name="T13" fmla="*/ 85 h 87"/>
                <a:gd name="T14" fmla="*/ 57 w 65"/>
                <a:gd name="T15" fmla="*/ 87 h 87"/>
                <a:gd name="T16" fmla="*/ 65 w 65"/>
                <a:gd name="T17" fmla="*/ 81 h 87"/>
                <a:gd name="T18" fmla="*/ 52 w 65"/>
                <a:gd name="T19" fmla="*/ 69 h 87"/>
                <a:gd name="T20" fmla="*/ 40 w 65"/>
                <a:gd name="T21" fmla="*/ 54 h 87"/>
                <a:gd name="T22" fmla="*/ 34 w 65"/>
                <a:gd name="T23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87">
                  <a:moveTo>
                    <a:pt x="34" y="46"/>
                  </a:moveTo>
                  <a:lnTo>
                    <a:pt x="15" y="2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32" y="50"/>
                  </a:lnTo>
                  <a:lnTo>
                    <a:pt x="50" y="71"/>
                  </a:lnTo>
                  <a:lnTo>
                    <a:pt x="40" y="85"/>
                  </a:lnTo>
                  <a:lnTo>
                    <a:pt x="57" y="87"/>
                  </a:lnTo>
                  <a:lnTo>
                    <a:pt x="65" y="81"/>
                  </a:lnTo>
                  <a:lnTo>
                    <a:pt x="52" y="69"/>
                  </a:lnTo>
                  <a:lnTo>
                    <a:pt x="40" y="54"/>
                  </a:lnTo>
                  <a:lnTo>
                    <a:pt x="34" y="46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73" name="Freeform 233">
              <a:extLst>
                <a:ext uri="{FF2B5EF4-FFF2-40B4-BE49-F238E27FC236}">
                  <a16:creationId xmlns:a16="http://schemas.microsoft.com/office/drawing/2014/main" id="{AE91C8FF-320F-4E41-A130-D35E5F9364FE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37376" y="3127625"/>
              <a:ext cx="14712" cy="17579"/>
            </a:xfrm>
            <a:custGeom>
              <a:avLst/>
              <a:gdLst>
                <a:gd name="T0" fmla="*/ 34 w 65"/>
                <a:gd name="T1" fmla="*/ 46 h 87"/>
                <a:gd name="T2" fmla="*/ 15 w 65"/>
                <a:gd name="T3" fmla="*/ 20 h 87"/>
                <a:gd name="T4" fmla="*/ 11 w 65"/>
                <a:gd name="T5" fmla="*/ 0 h 87"/>
                <a:gd name="T6" fmla="*/ 0 w 65"/>
                <a:gd name="T7" fmla="*/ 0 h 87"/>
                <a:gd name="T8" fmla="*/ 32 w 65"/>
                <a:gd name="T9" fmla="*/ 50 h 87"/>
                <a:gd name="T10" fmla="*/ 50 w 65"/>
                <a:gd name="T11" fmla="*/ 71 h 87"/>
                <a:gd name="T12" fmla="*/ 40 w 65"/>
                <a:gd name="T13" fmla="*/ 85 h 87"/>
                <a:gd name="T14" fmla="*/ 57 w 65"/>
                <a:gd name="T15" fmla="*/ 87 h 87"/>
                <a:gd name="T16" fmla="*/ 65 w 65"/>
                <a:gd name="T17" fmla="*/ 81 h 87"/>
                <a:gd name="T18" fmla="*/ 52 w 65"/>
                <a:gd name="T19" fmla="*/ 69 h 87"/>
                <a:gd name="T20" fmla="*/ 40 w 65"/>
                <a:gd name="T21" fmla="*/ 54 h 87"/>
                <a:gd name="T22" fmla="*/ 34 w 65"/>
                <a:gd name="T23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87">
                  <a:moveTo>
                    <a:pt x="34" y="46"/>
                  </a:moveTo>
                  <a:lnTo>
                    <a:pt x="15" y="2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32" y="50"/>
                  </a:lnTo>
                  <a:lnTo>
                    <a:pt x="50" y="71"/>
                  </a:lnTo>
                  <a:lnTo>
                    <a:pt x="40" y="85"/>
                  </a:lnTo>
                  <a:lnTo>
                    <a:pt x="57" y="87"/>
                  </a:lnTo>
                  <a:lnTo>
                    <a:pt x="65" y="81"/>
                  </a:lnTo>
                  <a:lnTo>
                    <a:pt x="52" y="69"/>
                  </a:lnTo>
                  <a:lnTo>
                    <a:pt x="40" y="54"/>
                  </a:lnTo>
                  <a:lnTo>
                    <a:pt x="34" y="46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74" name="Freeform 234">
              <a:extLst>
                <a:ext uri="{FF2B5EF4-FFF2-40B4-BE49-F238E27FC236}">
                  <a16:creationId xmlns:a16="http://schemas.microsoft.com/office/drawing/2014/main" id="{3B39A607-E63A-F743-AC9A-839C03C75374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49638" y="3162483"/>
              <a:ext cx="15352" cy="23651"/>
            </a:xfrm>
            <a:custGeom>
              <a:avLst/>
              <a:gdLst>
                <a:gd name="T0" fmla="*/ 29 w 69"/>
                <a:gd name="T1" fmla="*/ 59 h 117"/>
                <a:gd name="T2" fmla="*/ 31 w 69"/>
                <a:gd name="T3" fmla="*/ 78 h 117"/>
                <a:gd name="T4" fmla="*/ 50 w 69"/>
                <a:gd name="T5" fmla="*/ 86 h 117"/>
                <a:gd name="T6" fmla="*/ 69 w 69"/>
                <a:gd name="T7" fmla="*/ 113 h 117"/>
                <a:gd name="T8" fmla="*/ 67 w 69"/>
                <a:gd name="T9" fmla="*/ 117 h 117"/>
                <a:gd name="T10" fmla="*/ 46 w 69"/>
                <a:gd name="T11" fmla="*/ 90 h 117"/>
                <a:gd name="T12" fmla="*/ 31 w 69"/>
                <a:gd name="T13" fmla="*/ 86 h 117"/>
                <a:gd name="T14" fmla="*/ 23 w 69"/>
                <a:gd name="T15" fmla="*/ 77 h 117"/>
                <a:gd name="T16" fmla="*/ 25 w 69"/>
                <a:gd name="T17" fmla="*/ 59 h 117"/>
                <a:gd name="T18" fmla="*/ 15 w 69"/>
                <a:gd name="T19" fmla="*/ 36 h 117"/>
                <a:gd name="T20" fmla="*/ 4 w 69"/>
                <a:gd name="T21" fmla="*/ 17 h 117"/>
                <a:gd name="T22" fmla="*/ 0 w 69"/>
                <a:gd name="T23" fmla="*/ 0 h 117"/>
                <a:gd name="T24" fmla="*/ 21 w 69"/>
                <a:gd name="T25" fmla="*/ 19 h 117"/>
                <a:gd name="T26" fmla="*/ 19 w 69"/>
                <a:gd name="T27" fmla="*/ 33 h 117"/>
                <a:gd name="T28" fmla="*/ 23 w 69"/>
                <a:gd name="T29" fmla="*/ 42 h 117"/>
                <a:gd name="T30" fmla="*/ 29 w 69"/>
                <a:gd name="T31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117">
                  <a:moveTo>
                    <a:pt x="29" y="59"/>
                  </a:moveTo>
                  <a:lnTo>
                    <a:pt x="31" y="78"/>
                  </a:lnTo>
                  <a:lnTo>
                    <a:pt x="50" y="86"/>
                  </a:lnTo>
                  <a:lnTo>
                    <a:pt x="69" y="113"/>
                  </a:lnTo>
                  <a:lnTo>
                    <a:pt x="67" y="117"/>
                  </a:lnTo>
                  <a:lnTo>
                    <a:pt x="46" y="90"/>
                  </a:lnTo>
                  <a:lnTo>
                    <a:pt x="31" y="86"/>
                  </a:lnTo>
                  <a:lnTo>
                    <a:pt x="23" y="77"/>
                  </a:lnTo>
                  <a:lnTo>
                    <a:pt x="25" y="59"/>
                  </a:lnTo>
                  <a:lnTo>
                    <a:pt x="15" y="36"/>
                  </a:lnTo>
                  <a:lnTo>
                    <a:pt x="4" y="17"/>
                  </a:lnTo>
                  <a:lnTo>
                    <a:pt x="0" y="0"/>
                  </a:lnTo>
                  <a:lnTo>
                    <a:pt x="21" y="19"/>
                  </a:lnTo>
                  <a:lnTo>
                    <a:pt x="19" y="33"/>
                  </a:lnTo>
                  <a:lnTo>
                    <a:pt x="23" y="42"/>
                  </a:lnTo>
                  <a:lnTo>
                    <a:pt x="29" y="59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75" name="Freeform 235">
              <a:extLst>
                <a:ext uri="{FF2B5EF4-FFF2-40B4-BE49-F238E27FC236}">
                  <a16:creationId xmlns:a16="http://schemas.microsoft.com/office/drawing/2014/main" id="{A2E76877-801C-0542-8AC7-EFFBB69D51C1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49638" y="3162483"/>
              <a:ext cx="15352" cy="23651"/>
            </a:xfrm>
            <a:custGeom>
              <a:avLst/>
              <a:gdLst>
                <a:gd name="T0" fmla="*/ 29 w 69"/>
                <a:gd name="T1" fmla="*/ 59 h 117"/>
                <a:gd name="T2" fmla="*/ 31 w 69"/>
                <a:gd name="T3" fmla="*/ 78 h 117"/>
                <a:gd name="T4" fmla="*/ 50 w 69"/>
                <a:gd name="T5" fmla="*/ 86 h 117"/>
                <a:gd name="T6" fmla="*/ 69 w 69"/>
                <a:gd name="T7" fmla="*/ 113 h 117"/>
                <a:gd name="T8" fmla="*/ 67 w 69"/>
                <a:gd name="T9" fmla="*/ 117 h 117"/>
                <a:gd name="T10" fmla="*/ 46 w 69"/>
                <a:gd name="T11" fmla="*/ 90 h 117"/>
                <a:gd name="T12" fmla="*/ 31 w 69"/>
                <a:gd name="T13" fmla="*/ 86 h 117"/>
                <a:gd name="T14" fmla="*/ 23 w 69"/>
                <a:gd name="T15" fmla="*/ 77 h 117"/>
                <a:gd name="T16" fmla="*/ 25 w 69"/>
                <a:gd name="T17" fmla="*/ 59 h 117"/>
                <a:gd name="T18" fmla="*/ 15 w 69"/>
                <a:gd name="T19" fmla="*/ 36 h 117"/>
                <a:gd name="T20" fmla="*/ 4 w 69"/>
                <a:gd name="T21" fmla="*/ 17 h 117"/>
                <a:gd name="T22" fmla="*/ 0 w 69"/>
                <a:gd name="T23" fmla="*/ 0 h 117"/>
                <a:gd name="T24" fmla="*/ 21 w 69"/>
                <a:gd name="T25" fmla="*/ 19 h 117"/>
                <a:gd name="T26" fmla="*/ 19 w 69"/>
                <a:gd name="T27" fmla="*/ 33 h 117"/>
                <a:gd name="T28" fmla="*/ 23 w 69"/>
                <a:gd name="T29" fmla="*/ 42 h 117"/>
                <a:gd name="T30" fmla="*/ 29 w 69"/>
                <a:gd name="T31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117">
                  <a:moveTo>
                    <a:pt x="29" y="59"/>
                  </a:moveTo>
                  <a:lnTo>
                    <a:pt x="31" y="78"/>
                  </a:lnTo>
                  <a:lnTo>
                    <a:pt x="50" y="86"/>
                  </a:lnTo>
                  <a:lnTo>
                    <a:pt x="69" y="113"/>
                  </a:lnTo>
                  <a:lnTo>
                    <a:pt x="67" y="117"/>
                  </a:lnTo>
                  <a:lnTo>
                    <a:pt x="46" y="90"/>
                  </a:lnTo>
                  <a:lnTo>
                    <a:pt x="31" y="86"/>
                  </a:lnTo>
                  <a:lnTo>
                    <a:pt x="23" y="77"/>
                  </a:lnTo>
                  <a:lnTo>
                    <a:pt x="25" y="59"/>
                  </a:lnTo>
                  <a:lnTo>
                    <a:pt x="15" y="36"/>
                  </a:lnTo>
                  <a:lnTo>
                    <a:pt x="4" y="17"/>
                  </a:lnTo>
                  <a:lnTo>
                    <a:pt x="0" y="0"/>
                  </a:lnTo>
                  <a:lnTo>
                    <a:pt x="21" y="19"/>
                  </a:lnTo>
                  <a:lnTo>
                    <a:pt x="19" y="33"/>
                  </a:lnTo>
                  <a:lnTo>
                    <a:pt x="23" y="42"/>
                  </a:lnTo>
                  <a:lnTo>
                    <a:pt x="29" y="59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76" name="Freeform 236">
              <a:extLst>
                <a:ext uri="{FF2B5EF4-FFF2-40B4-BE49-F238E27FC236}">
                  <a16:creationId xmlns:a16="http://schemas.microsoft.com/office/drawing/2014/main" id="{B0F6B0D1-C0B6-7E42-BD49-4E105B7B8D45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23693" y="3086154"/>
              <a:ext cx="5438" cy="3195"/>
            </a:xfrm>
            <a:custGeom>
              <a:avLst/>
              <a:gdLst>
                <a:gd name="T0" fmla="*/ 4 w 25"/>
                <a:gd name="T1" fmla="*/ 0 h 16"/>
                <a:gd name="T2" fmla="*/ 25 w 25"/>
                <a:gd name="T3" fmla="*/ 0 h 16"/>
                <a:gd name="T4" fmla="*/ 15 w 25"/>
                <a:gd name="T5" fmla="*/ 16 h 16"/>
                <a:gd name="T6" fmla="*/ 0 w 25"/>
                <a:gd name="T7" fmla="*/ 16 h 16"/>
                <a:gd name="T8" fmla="*/ 4 w 2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6">
                  <a:moveTo>
                    <a:pt x="4" y="0"/>
                  </a:moveTo>
                  <a:lnTo>
                    <a:pt x="25" y="0"/>
                  </a:lnTo>
                  <a:lnTo>
                    <a:pt x="15" y="16"/>
                  </a:lnTo>
                  <a:lnTo>
                    <a:pt x="0" y="16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77" name="Freeform 237">
              <a:extLst>
                <a:ext uri="{FF2B5EF4-FFF2-40B4-BE49-F238E27FC236}">
                  <a16:creationId xmlns:a16="http://schemas.microsoft.com/office/drawing/2014/main" id="{84BB68FA-7943-0448-AA29-C809903FE2BA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23693" y="3086154"/>
              <a:ext cx="5438" cy="3195"/>
            </a:xfrm>
            <a:custGeom>
              <a:avLst/>
              <a:gdLst>
                <a:gd name="T0" fmla="*/ 4 w 25"/>
                <a:gd name="T1" fmla="*/ 0 h 16"/>
                <a:gd name="T2" fmla="*/ 25 w 25"/>
                <a:gd name="T3" fmla="*/ 0 h 16"/>
                <a:gd name="T4" fmla="*/ 15 w 25"/>
                <a:gd name="T5" fmla="*/ 16 h 16"/>
                <a:gd name="T6" fmla="*/ 0 w 25"/>
                <a:gd name="T7" fmla="*/ 16 h 16"/>
                <a:gd name="T8" fmla="*/ 4 w 2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6">
                  <a:moveTo>
                    <a:pt x="4" y="0"/>
                  </a:moveTo>
                  <a:lnTo>
                    <a:pt x="25" y="0"/>
                  </a:lnTo>
                  <a:lnTo>
                    <a:pt x="15" y="16"/>
                  </a:lnTo>
                  <a:lnTo>
                    <a:pt x="0" y="16"/>
                  </a:lnTo>
                  <a:lnTo>
                    <a:pt x="4" y="0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78" name="Rectangle 239">
              <a:extLst>
                <a:ext uri="{FF2B5EF4-FFF2-40B4-BE49-F238E27FC236}">
                  <a16:creationId xmlns:a16="http://schemas.microsoft.com/office/drawing/2014/main" id="{1677E882-7F5D-2A42-A0FE-99BC1E98F2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2601">
              <a:off x="15196959" y="3098965"/>
              <a:ext cx="0" cy="5434"/>
            </a:xfrm>
            <a:prstGeom prst="rect">
              <a:avLst/>
            </a:pr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79" name="Rectangle 240">
              <a:extLst>
                <a:ext uri="{FF2B5EF4-FFF2-40B4-BE49-F238E27FC236}">
                  <a16:creationId xmlns:a16="http://schemas.microsoft.com/office/drawing/2014/main" id="{5414D524-269D-584E-9E7C-0C81A1F3E9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2601">
              <a:off x="15610420" y="3272714"/>
              <a:ext cx="1598" cy="0"/>
            </a:xfrm>
            <a:prstGeom prst="rect">
              <a:avLst/>
            </a:pr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80" name="Rectangle 241">
              <a:extLst>
                <a:ext uri="{FF2B5EF4-FFF2-40B4-BE49-F238E27FC236}">
                  <a16:creationId xmlns:a16="http://schemas.microsoft.com/office/drawing/2014/main" id="{3867AA87-D6C9-DD42-8088-C1DC37A530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2601">
              <a:off x="15569882" y="3289753"/>
              <a:ext cx="0" cy="959"/>
            </a:xfrm>
            <a:prstGeom prst="rect">
              <a:avLst/>
            </a:pr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81" name="Rectangle 242">
              <a:extLst>
                <a:ext uri="{FF2B5EF4-FFF2-40B4-BE49-F238E27FC236}">
                  <a16:creationId xmlns:a16="http://schemas.microsoft.com/office/drawing/2014/main" id="{2DFC45FA-3653-C04B-A2B9-14990E5D69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2601">
              <a:off x="15571036" y="3299265"/>
              <a:ext cx="321" cy="1279"/>
            </a:xfrm>
            <a:prstGeom prst="rect">
              <a:avLst/>
            </a:pr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82" name="Freeform 243">
              <a:extLst>
                <a:ext uri="{FF2B5EF4-FFF2-40B4-BE49-F238E27FC236}">
                  <a16:creationId xmlns:a16="http://schemas.microsoft.com/office/drawing/2014/main" id="{AE71287D-8286-FE4B-8100-5242C3FD10D0}"/>
                </a:ext>
              </a:extLst>
            </p:cNvPr>
            <p:cNvSpPr>
              <a:spLocks/>
            </p:cNvSpPr>
            <p:nvPr/>
          </p:nvSpPr>
          <p:spPr bwMode="auto">
            <a:xfrm rot="21304023">
              <a:off x="15518843" y="3266644"/>
              <a:ext cx="13753" cy="16941"/>
            </a:xfrm>
            <a:custGeom>
              <a:avLst/>
              <a:gdLst>
                <a:gd name="T0" fmla="*/ 0 w 46"/>
                <a:gd name="T1" fmla="*/ 10 h 66"/>
                <a:gd name="T2" fmla="*/ 40 w 46"/>
                <a:gd name="T3" fmla="*/ 50 h 66"/>
                <a:gd name="T4" fmla="*/ 0 w 46"/>
                <a:gd name="T5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66">
                  <a:moveTo>
                    <a:pt x="0" y="10"/>
                  </a:moveTo>
                  <a:cubicBezTo>
                    <a:pt x="19" y="66"/>
                    <a:pt x="0" y="63"/>
                    <a:pt x="40" y="50"/>
                  </a:cubicBezTo>
                  <a:cubicBezTo>
                    <a:pt x="30" y="0"/>
                    <a:pt x="46" y="10"/>
                    <a:pt x="0" y="10"/>
                  </a:cubicBezTo>
                  <a:close/>
                </a:path>
              </a:pathLst>
            </a:custGeom>
            <a:grpFill/>
            <a:ln w="8001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83" name="Freeform 244">
              <a:extLst>
                <a:ext uri="{FF2B5EF4-FFF2-40B4-BE49-F238E27FC236}">
                  <a16:creationId xmlns:a16="http://schemas.microsoft.com/office/drawing/2014/main" id="{78BD0E5D-2BD3-8F4D-A984-2114FF51D397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87430" y="3210607"/>
              <a:ext cx="126008" cy="50500"/>
            </a:xfrm>
            <a:custGeom>
              <a:avLst/>
              <a:gdLst>
                <a:gd name="T0" fmla="*/ 511 w 554"/>
                <a:gd name="T1" fmla="*/ 260 h 373"/>
                <a:gd name="T2" fmla="*/ 496 w 554"/>
                <a:gd name="T3" fmla="*/ 276 h 373"/>
                <a:gd name="T4" fmla="*/ 513 w 554"/>
                <a:gd name="T5" fmla="*/ 280 h 373"/>
                <a:gd name="T6" fmla="*/ 494 w 554"/>
                <a:gd name="T7" fmla="*/ 268 h 373"/>
                <a:gd name="T8" fmla="*/ 463 w 554"/>
                <a:gd name="T9" fmla="*/ 235 h 373"/>
                <a:gd name="T10" fmla="*/ 412 w 554"/>
                <a:gd name="T11" fmla="*/ 237 h 373"/>
                <a:gd name="T12" fmla="*/ 362 w 554"/>
                <a:gd name="T13" fmla="*/ 232 h 373"/>
                <a:gd name="T14" fmla="*/ 327 w 554"/>
                <a:gd name="T15" fmla="*/ 226 h 373"/>
                <a:gd name="T16" fmla="*/ 281 w 554"/>
                <a:gd name="T17" fmla="*/ 264 h 373"/>
                <a:gd name="T18" fmla="*/ 226 w 554"/>
                <a:gd name="T19" fmla="*/ 274 h 373"/>
                <a:gd name="T20" fmla="*/ 214 w 554"/>
                <a:gd name="T21" fmla="*/ 249 h 373"/>
                <a:gd name="T22" fmla="*/ 193 w 554"/>
                <a:gd name="T23" fmla="*/ 241 h 373"/>
                <a:gd name="T24" fmla="*/ 166 w 554"/>
                <a:gd name="T25" fmla="*/ 255 h 373"/>
                <a:gd name="T26" fmla="*/ 138 w 554"/>
                <a:gd name="T27" fmla="*/ 262 h 373"/>
                <a:gd name="T28" fmla="*/ 95 w 554"/>
                <a:gd name="T29" fmla="*/ 350 h 373"/>
                <a:gd name="T30" fmla="*/ 86 w 554"/>
                <a:gd name="T31" fmla="*/ 373 h 373"/>
                <a:gd name="T32" fmla="*/ 51 w 554"/>
                <a:gd name="T33" fmla="*/ 350 h 373"/>
                <a:gd name="T34" fmla="*/ 28 w 554"/>
                <a:gd name="T35" fmla="*/ 304 h 373"/>
                <a:gd name="T36" fmla="*/ 34 w 554"/>
                <a:gd name="T37" fmla="*/ 295 h 373"/>
                <a:gd name="T38" fmla="*/ 38 w 554"/>
                <a:gd name="T39" fmla="*/ 260 h 373"/>
                <a:gd name="T40" fmla="*/ 13 w 554"/>
                <a:gd name="T41" fmla="*/ 235 h 373"/>
                <a:gd name="T42" fmla="*/ 0 w 554"/>
                <a:gd name="T43" fmla="*/ 214 h 373"/>
                <a:gd name="T44" fmla="*/ 40 w 554"/>
                <a:gd name="T45" fmla="*/ 188 h 373"/>
                <a:gd name="T46" fmla="*/ 21 w 554"/>
                <a:gd name="T47" fmla="*/ 157 h 373"/>
                <a:gd name="T48" fmla="*/ 49 w 554"/>
                <a:gd name="T49" fmla="*/ 117 h 373"/>
                <a:gd name="T50" fmla="*/ 40 w 554"/>
                <a:gd name="T51" fmla="*/ 73 h 373"/>
                <a:gd name="T52" fmla="*/ 30 w 554"/>
                <a:gd name="T53" fmla="*/ 34 h 373"/>
                <a:gd name="T54" fmla="*/ 51 w 554"/>
                <a:gd name="T55" fmla="*/ 6 h 373"/>
                <a:gd name="T56" fmla="*/ 120 w 554"/>
                <a:gd name="T57" fmla="*/ 13 h 373"/>
                <a:gd name="T58" fmla="*/ 174 w 554"/>
                <a:gd name="T59" fmla="*/ 9 h 373"/>
                <a:gd name="T60" fmla="*/ 226 w 554"/>
                <a:gd name="T61" fmla="*/ 21 h 373"/>
                <a:gd name="T62" fmla="*/ 279 w 554"/>
                <a:gd name="T63" fmla="*/ 44 h 373"/>
                <a:gd name="T64" fmla="*/ 310 w 554"/>
                <a:gd name="T65" fmla="*/ 40 h 373"/>
                <a:gd name="T66" fmla="*/ 318 w 554"/>
                <a:gd name="T67" fmla="*/ 61 h 373"/>
                <a:gd name="T68" fmla="*/ 339 w 554"/>
                <a:gd name="T69" fmla="*/ 96 h 373"/>
                <a:gd name="T70" fmla="*/ 408 w 554"/>
                <a:gd name="T71" fmla="*/ 86 h 373"/>
                <a:gd name="T72" fmla="*/ 414 w 554"/>
                <a:gd name="T73" fmla="*/ 109 h 373"/>
                <a:gd name="T74" fmla="*/ 356 w 554"/>
                <a:gd name="T75" fmla="*/ 124 h 373"/>
                <a:gd name="T76" fmla="*/ 387 w 554"/>
                <a:gd name="T77" fmla="*/ 126 h 373"/>
                <a:gd name="T78" fmla="*/ 435 w 554"/>
                <a:gd name="T79" fmla="*/ 142 h 373"/>
                <a:gd name="T80" fmla="*/ 529 w 554"/>
                <a:gd name="T81" fmla="*/ 178 h 373"/>
                <a:gd name="T82" fmla="*/ 532 w 554"/>
                <a:gd name="T83" fmla="*/ 23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4" h="373">
                  <a:moveTo>
                    <a:pt x="513" y="241"/>
                  </a:moveTo>
                  <a:lnTo>
                    <a:pt x="511" y="260"/>
                  </a:lnTo>
                  <a:lnTo>
                    <a:pt x="494" y="268"/>
                  </a:lnTo>
                  <a:lnTo>
                    <a:pt x="496" y="276"/>
                  </a:lnTo>
                  <a:lnTo>
                    <a:pt x="509" y="281"/>
                  </a:lnTo>
                  <a:lnTo>
                    <a:pt x="513" y="280"/>
                  </a:lnTo>
                  <a:lnTo>
                    <a:pt x="517" y="276"/>
                  </a:lnTo>
                  <a:lnTo>
                    <a:pt x="494" y="268"/>
                  </a:lnTo>
                  <a:lnTo>
                    <a:pt x="488" y="257"/>
                  </a:lnTo>
                  <a:lnTo>
                    <a:pt x="463" y="235"/>
                  </a:lnTo>
                  <a:lnTo>
                    <a:pt x="431" y="235"/>
                  </a:lnTo>
                  <a:lnTo>
                    <a:pt x="412" y="237"/>
                  </a:lnTo>
                  <a:lnTo>
                    <a:pt x="381" y="237"/>
                  </a:lnTo>
                  <a:lnTo>
                    <a:pt x="362" y="232"/>
                  </a:lnTo>
                  <a:lnTo>
                    <a:pt x="356" y="235"/>
                  </a:lnTo>
                  <a:lnTo>
                    <a:pt x="327" y="226"/>
                  </a:lnTo>
                  <a:lnTo>
                    <a:pt x="299" y="237"/>
                  </a:lnTo>
                  <a:lnTo>
                    <a:pt x="281" y="264"/>
                  </a:lnTo>
                  <a:lnTo>
                    <a:pt x="247" y="270"/>
                  </a:lnTo>
                  <a:lnTo>
                    <a:pt x="226" y="274"/>
                  </a:lnTo>
                  <a:lnTo>
                    <a:pt x="212" y="258"/>
                  </a:lnTo>
                  <a:lnTo>
                    <a:pt x="214" y="249"/>
                  </a:lnTo>
                  <a:lnTo>
                    <a:pt x="203" y="239"/>
                  </a:lnTo>
                  <a:lnTo>
                    <a:pt x="193" y="241"/>
                  </a:lnTo>
                  <a:lnTo>
                    <a:pt x="174" y="257"/>
                  </a:lnTo>
                  <a:lnTo>
                    <a:pt x="166" y="255"/>
                  </a:lnTo>
                  <a:lnTo>
                    <a:pt x="163" y="264"/>
                  </a:lnTo>
                  <a:lnTo>
                    <a:pt x="138" y="262"/>
                  </a:lnTo>
                  <a:lnTo>
                    <a:pt x="134" y="299"/>
                  </a:lnTo>
                  <a:lnTo>
                    <a:pt x="95" y="350"/>
                  </a:lnTo>
                  <a:lnTo>
                    <a:pt x="90" y="370"/>
                  </a:lnTo>
                  <a:lnTo>
                    <a:pt x="86" y="373"/>
                  </a:lnTo>
                  <a:lnTo>
                    <a:pt x="65" y="350"/>
                  </a:lnTo>
                  <a:lnTo>
                    <a:pt x="51" y="350"/>
                  </a:lnTo>
                  <a:lnTo>
                    <a:pt x="44" y="316"/>
                  </a:lnTo>
                  <a:lnTo>
                    <a:pt x="28" y="304"/>
                  </a:lnTo>
                  <a:lnTo>
                    <a:pt x="30" y="302"/>
                  </a:lnTo>
                  <a:lnTo>
                    <a:pt x="34" y="295"/>
                  </a:lnTo>
                  <a:lnTo>
                    <a:pt x="30" y="276"/>
                  </a:lnTo>
                  <a:lnTo>
                    <a:pt x="38" y="260"/>
                  </a:lnTo>
                  <a:lnTo>
                    <a:pt x="9" y="241"/>
                  </a:lnTo>
                  <a:lnTo>
                    <a:pt x="13" y="235"/>
                  </a:lnTo>
                  <a:lnTo>
                    <a:pt x="0" y="218"/>
                  </a:lnTo>
                  <a:lnTo>
                    <a:pt x="0" y="214"/>
                  </a:lnTo>
                  <a:lnTo>
                    <a:pt x="19" y="212"/>
                  </a:lnTo>
                  <a:lnTo>
                    <a:pt x="40" y="188"/>
                  </a:lnTo>
                  <a:lnTo>
                    <a:pt x="34" y="165"/>
                  </a:lnTo>
                  <a:lnTo>
                    <a:pt x="21" y="157"/>
                  </a:lnTo>
                  <a:lnTo>
                    <a:pt x="48" y="124"/>
                  </a:lnTo>
                  <a:lnTo>
                    <a:pt x="49" y="117"/>
                  </a:lnTo>
                  <a:lnTo>
                    <a:pt x="30" y="98"/>
                  </a:lnTo>
                  <a:lnTo>
                    <a:pt x="40" y="73"/>
                  </a:lnTo>
                  <a:lnTo>
                    <a:pt x="32" y="53"/>
                  </a:lnTo>
                  <a:lnTo>
                    <a:pt x="30" y="34"/>
                  </a:lnTo>
                  <a:lnTo>
                    <a:pt x="30" y="25"/>
                  </a:lnTo>
                  <a:lnTo>
                    <a:pt x="51" y="6"/>
                  </a:lnTo>
                  <a:lnTo>
                    <a:pt x="97" y="15"/>
                  </a:lnTo>
                  <a:lnTo>
                    <a:pt x="120" y="13"/>
                  </a:lnTo>
                  <a:lnTo>
                    <a:pt x="143" y="0"/>
                  </a:lnTo>
                  <a:lnTo>
                    <a:pt x="174" y="9"/>
                  </a:lnTo>
                  <a:lnTo>
                    <a:pt x="209" y="27"/>
                  </a:lnTo>
                  <a:lnTo>
                    <a:pt x="226" y="21"/>
                  </a:lnTo>
                  <a:lnTo>
                    <a:pt x="256" y="44"/>
                  </a:lnTo>
                  <a:lnTo>
                    <a:pt x="279" y="44"/>
                  </a:lnTo>
                  <a:lnTo>
                    <a:pt x="301" y="38"/>
                  </a:lnTo>
                  <a:lnTo>
                    <a:pt x="310" y="40"/>
                  </a:lnTo>
                  <a:lnTo>
                    <a:pt x="314" y="61"/>
                  </a:lnTo>
                  <a:lnTo>
                    <a:pt x="318" y="61"/>
                  </a:lnTo>
                  <a:lnTo>
                    <a:pt x="320" y="76"/>
                  </a:lnTo>
                  <a:lnTo>
                    <a:pt x="339" y="96"/>
                  </a:lnTo>
                  <a:lnTo>
                    <a:pt x="402" y="90"/>
                  </a:lnTo>
                  <a:lnTo>
                    <a:pt x="408" y="86"/>
                  </a:lnTo>
                  <a:lnTo>
                    <a:pt x="419" y="96"/>
                  </a:lnTo>
                  <a:lnTo>
                    <a:pt x="414" y="109"/>
                  </a:lnTo>
                  <a:lnTo>
                    <a:pt x="354" y="109"/>
                  </a:lnTo>
                  <a:lnTo>
                    <a:pt x="356" y="124"/>
                  </a:lnTo>
                  <a:lnTo>
                    <a:pt x="381" y="128"/>
                  </a:lnTo>
                  <a:lnTo>
                    <a:pt x="387" y="126"/>
                  </a:lnTo>
                  <a:lnTo>
                    <a:pt x="419" y="142"/>
                  </a:lnTo>
                  <a:lnTo>
                    <a:pt x="435" y="142"/>
                  </a:lnTo>
                  <a:lnTo>
                    <a:pt x="467" y="140"/>
                  </a:lnTo>
                  <a:lnTo>
                    <a:pt x="529" y="178"/>
                  </a:lnTo>
                  <a:lnTo>
                    <a:pt x="554" y="199"/>
                  </a:lnTo>
                  <a:lnTo>
                    <a:pt x="532" y="239"/>
                  </a:lnTo>
                  <a:lnTo>
                    <a:pt x="513" y="241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84" name="Freeform 2">
              <a:extLst>
                <a:ext uri="{FF2B5EF4-FFF2-40B4-BE49-F238E27FC236}">
                  <a16:creationId xmlns:a16="http://schemas.microsoft.com/office/drawing/2014/main" id="{AF82A273-EA9F-6A4D-8977-A5C9E311B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4546" y="1424009"/>
              <a:ext cx="325659" cy="160770"/>
            </a:xfrm>
            <a:custGeom>
              <a:avLst/>
              <a:gdLst>
                <a:gd name="T0" fmla="*/ 14 w 166"/>
                <a:gd name="T1" fmla="*/ 28 h 82"/>
                <a:gd name="T2" fmla="*/ 0 w 166"/>
                <a:gd name="T3" fmla="*/ 28 h 82"/>
                <a:gd name="T4" fmla="*/ 6 w 166"/>
                <a:gd name="T5" fmla="*/ 18 h 82"/>
                <a:gd name="T6" fmla="*/ 10 w 166"/>
                <a:gd name="T7" fmla="*/ 10 h 82"/>
                <a:gd name="T8" fmla="*/ 20 w 166"/>
                <a:gd name="T9" fmla="*/ 2 h 82"/>
                <a:gd name="T10" fmla="*/ 30 w 166"/>
                <a:gd name="T11" fmla="*/ 6 h 82"/>
                <a:gd name="T12" fmla="*/ 42 w 166"/>
                <a:gd name="T13" fmla="*/ 14 h 82"/>
                <a:gd name="T14" fmla="*/ 44 w 166"/>
                <a:gd name="T15" fmla="*/ 24 h 82"/>
                <a:gd name="T16" fmla="*/ 48 w 166"/>
                <a:gd name="T17" fmla="*/ 28 h 82"/>
                <a:gd name="T18" fmla="*/ 54 w 166"/>
                <a:gd name="T19" fmla="*/ 24 h 82"/>
                <a:gd name="T20" fmla="*/ 58 w 166"/>
                <a:gd name="T21" fmla="*/ 18 h 82"/>
                <a:gd name="T22" fmla="*/ 64 w 166"/>
                <a:gd name="T23" fmla="*/ 12 h 82"/>
                <a:gd name="T24" fmla="*/ 68 w 166"/>
                <a:gd name="T25" fmla="*/ 16 h 82"/>
                <a:gd name="T26" fmla="*/ 72 w 166"/>
                <a:gd name="T27" fmla="*/ 22 h 82"/>
                <a:gd name="T28" fmla="*/ 80 w 166"/>
                <a:gd name="T29" fmla="*/ 14 h 82"/>
                <a:gd name="T30" fmla="*/ 86 w 166"/>
                <a:gd name="T31" fmla="*/ 8 h 82"/>
                <a:gd name="T32" fmla="*/ 92 w 166"/>
                <a:gd name="T33" fmla="*/ 12 h 82"/>
                <a:gd name="T34" fmla="*/ 104 w 166"/>
                <a:gd name="T35" fmla="*/ 14 h 82"/>
                <a:gd name="T36" fmla="*/ 118 w 166"/>
                <a:gd name="T37" fmla="*/ 8 h 82"/>
                <a:gd name="T38" fmla="*/ 128 w 166"/>
                <a:gd name="T39" fmla="*/ 0 h 82"/>
                <a:gd name="T40" fmla="*/ 140 w 166"/>
                <a:gd name="T41" fmla="*/ 12 h 82"/>
                <a:gd name="T42" fmla="*/ 150 w 166"/>
                <a:gd name="T43" fmla="*/ 16 h 82"/>
                <a:gd name="T44" fmla="*/ 158 w 166"/>
                <a:gd name="T45" fmla="*/ 24 h 82"/>
                <a:gd name="T46" fmla="*/ 166 w 166"/>
                <a:gd name="T47" fmla="*/ 34 h 82"/>
                <a:gd name="T48" fmla="*/ 166 w 166"/>
                <a:gd name="T49" fmla="*/ 42 h 82"/>
                <a:gd name="T50" fmla="*/ 156 w 166"/>
                <a:gd name="T51" fmla="*/ 50 h 82"/>
                <a:gd name="T52" fmla="*/ 140 w 166"/>
                <a:gd name="T53" fmla="*/ 60 h 82"/>
                <a:gd name="T54" fmla="*/ 120 w 166"/>
                <a:gd name="T55" fmla="*/ 68 h 82"/>
                <a:gd name="T56" fmla="*/ 102 w 166"/>
                <a:gd name="T57" fmla="*/ 74 h 82"/>
                <a:gd name="T58" fmla="*/ 88 w 166"/>
                <a:gd name="T59" fmla="*/ 82 h 82"/>
                <a:gd name="T60" fmla="*/ 74 w 166"/>
                <a:gd name="T61" fmla="*/ 82 h 82"/>
                <a:gd name="T62" fmla="*/ 58 w 166"/>
                <a:gd name="T63" fmla="*/ 76 h 82"/>
                <a:gd name="T64" fmla="*/ 48 w 166"/>
                <a:gd name="T65" fmla="*/ 70 h 82"/>
                <a:gd name="T66" fmla="*/ 18 w 166"/>
                <a:gd name="T67" fmla="*/ 70 h 82"/>
                <a:gd name="T68" fmla="*/ 32 w 166"/>
                <a:gd name="T69" fmla="*/ 62 h 82"/>
                <a:gd name="T70" fmla="*/ 34 w 166"/>
                <a:gd name="T71" fmla="*/ 52 h 82"/>
                <a:gd name="T72" fmla="*/ 26 w 166"/>
                <a:gd name="T73" fmla="*/ 48 h 82"/>
                <a:gd name="T74" fmla="*/ 14 w 166"/>
                <a:gd name="T75" fmla="*/ 46 h 82"/>
                <a:gd name="T76" fmla="*/ 2 w 166"/>
                <a:gd name="T77" fmla="*/ 44 h 82"/>
                <a:gd name="T78" fmla="*/ 18 w 166"/>
                <a:gd name="T79" fmla="*/ 38 h 82"/>
                <a:gd name="T80" fmla="*/ 30 w 166"/>
                <a:gd name="T81" fmla="*/ 32 h 82"/>
                <a:gd name="T82" fmla="*/ 24 w 166"/>
                <a:gd name="T83" fmla="*/ 28 h 82"/>
                <a:gd name="T84" fmla="*/ 14 w 166"/>
                <a:gd name="T85" fmla="*/ 2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" h="82">
                  <a:moveTo>
                    <a:pt x="14" y="28"/>
                  </a:moveTo>
                  <a:lnTo>
                    <a:pt x="0" y="28"/>
                  </a:lnTo>
                  <a:lnTo>
                    <a:pt x="6" y="18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30" y="6"/>
                  </a:lnTo>
                  <a:lnTo>
                    <a:pt x="42" y="14"/>
                  </a:lnTo>
                  <a:lnTo>
                    <a:pt x="44" y="24"/>
                  </a:lnTo>
                  <a:lnTo>
                    <a:pt x="48" y="28"/>
                  </a:lnTo>
                  <a:lnTo>
                    <a:pt x="54" y="24"/>
                  </a:lnTo>
                  <a:lnTo>
                    <a:pt x="58" y="18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2" y="22"/>
                  </a:lnTo>
                  <a:lnTo>
                    <a:pt x="80" y="14"/>
                  </a:lnTo>
                  <a:lnTo>
                    <a:pt x="86" y="8"/>
                  </a:lnTo>
                  <a:lnTo>
                    <a:pt x="92" y="12"/>
                  </a:lnTo>
                  <a:lnTo>
                    <a:pt x="104" y="14"/>
                  </a:lnTo>
                  <a:lnTo>
                    <a:pt x="118" y="8"/>
                  </a:lnTo>
                  <a:lnTo>
                    <a:pt x="128" y="0"/>
                  </a:lnTo>
                  <a:lnTo>
                    <a:pt x="140" y="12"/>
                  </a:lnTo>
                  <a:lnTo>
                    <a:pt x="150" y="16"/>
                  </a:lnTo>
                  <a:lnTo>
                    <a:pt x="158" y="24"/>
                  </a:lnTo>
                  <a:lnTo>
                    <a:pt x="166" y="34"/>
                  </a:lnTo>
                  <a:lnTo>
                    <a:pt x="166" y="42"/>
                  </a:lnTo>
                  <a:lnTo>
                    <a:pt x="156" y="50"/>
                  </a:lnTo>
                  <a:lnTo>
                    <a:pt x="140" y="60"/>
                  </a:lnTo>
                  <a:lnTo>
                    <a:pt x="120" y="68"/>
                  </a:lnTo>
                  <a:lnTo>
                    <a:pt x="102" y="74"/>
                  </a:lnTo>
                  <a:lnTo>
                    <a:pt x="88" y="82"/>
                  </a:lnTo>
                  <a:lnTo>
                    <a:pt x="74" y="82"/>
                  </a:lnTo>
                  <a:lnTo>
                    <a:pt x="58" y="76"/>
                  </a:lnTo>
                  <a:lnTo>
                    <a:pt x="48" y="70"/>
                  </a:lnTo>
                  <a:lnTo>
                    <a:pt x="18" y="70"/>
                  </a:lnTo>
                  <a:lnTo>
                    <a:pt x="32" y="62"/>
                  </a:lnTo>
                  <a:lnTo>
                    <a:pt x="34" y="52"/>
                  </a:lnTo>
                  <a:lnTo>
                    <a:pt x="26" y="48"/>
                  </a:lnTo>
                  <a:lnTo>
                    <a:pt x="14" y="46"/>
                  </a:lnTo>
                  <a:lnTo>
                    <a:pt x="2" y="44"/>
                  </a:lnTo>
                  <a:lnTo>
                    <a:pt x="18" y="38"/>
                  </a:lnTo>
                  <a:lnTo>
                    <a:pt x="30" y="32"/>
                  </a:lnTo>
                  <a:lnTo>
                    <a:pt x="24" y="28"/>
                  </a:lnTo>
                  <a:lnTo>
                    <a:pt x="14" y="28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85" name="Freeform 3">
              <a:extLst>
                <a:ext uri="{FF2B5EF4-FFF2-40B4-BE49-F238E27FC236}">
                  <a16:creationId xmlns:a16="http://schemas.microsoft.com/office/drawing/2014/main" id="{0651FF63-CF66-CC41-B65B-BFDD69E59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0033" y="341751"/>
              <a:ext cx="1887255" cy="1403799"/>
            </a:xfrm>
            <a:custGeom>
              <a:avLst/>
              <a:gdLst>
                <a:gd name="T0" fmla="*/ 676 w 962"/>
                <a:gd name="T1" fmla="*/ 508 h 716"/>
                <a:gd name="T2" fmla="*/ 628 w 962"/>
                <a:gd name="T3" fmla="*/ 526 h 716"/>
                <a:gd name="T4" fmla="*/ 546 w 962"/>
                <a:gd name="T5" fmla="*/ 572 h 716"/>
                <a:gd name="T6" fmla="*/ 510 w 962"/>
                <a:gd name="T7" fmla="*/ 592 h 716"/>
                <a:gd name="T8" fmla="*/ 502 w 962"/>
                <a:gd name="T9" fmla="*/ 636 h 716"/>
                <a:gd name="T10" fmla="*/ 482 w 962"/>
                <a:gd name="T11" fmla="*/ 664 h 716"/>
                <a:gd name="T12" fmla="*/ 428 w 962"/>
                <a:gd name="T13" fmla="*/ 702 h 716"/>
                <a:gd name="T14" fmla="*/ 390 w 962"/>
                <a:gd name="T15" fmla="*/ 700 h 716"/>
                <a:gd name="T16" fmla="*/ 348 w 962"/>
                <a:gd name="T17" fmla="*/ 634 h 716"/>
                <a:gd name="T18" fmla="*/ 340 w 962"/>
                <a:gd name="T19" fmla="*/ 600 h 716"/>
                <a:gd name="T20" fmla="*/ 312 w 962"/>
                <a:gd name="T21" fmla="*/ 546 h 716"/>
                <a:gd name="T22" fmla="*/ 312 w 962"/>
                <a:gd name="T23" fmla="*/ 516 h 716"/>
                <a:gd name="T24" fmla="*/ 346 w 962"/>
                <a:gd name="T25" fmla="*/ 522 h 716"/>
                <a:gd name="T26" fmla="*/ 356 w 962"/>
                <a:gd name="T27" fmla="*/ 466 h 716"/>
                <a:gd name="T28" fmla="*/ 296 w 962"/>
                <a:gd name="T29" fmla="*/ 436 h 716"/>
                <a:gd name="T30" fmla="*/ 330 w 962"/>
                <a:gd name="T31" fmla="*/ 414 h 716"/>
                <a:gd name="T32" fmla="*/ 274 w 962"/>
                <a:gd name="T33" fmla="*/ 414 h 716"/>
                <a:gd name="T34" fmla="*/ 238 w 962"/>
                <a:gd name="T35" fmla="*/ 306 h 716"/>
                <a:gd name="T36" fmla="*/ 148 w 962"/>
                <a:gd name="T37" fmla="*/ 262 h 716"/>
                <a:gd name="T38" fmla="*/ 100 w 962"/>
                <a:gd name="T39" fmla="*/ 272 h 716"/>
                <a:gd name="T40" fmla="*/ 68 w 962"/>
                <a:gd name="T41" fmla="*/ 256 h 716"/>
                <a:gd name="T42" fmla="*/ 24 w 962"/>
                <a:gd name="T43" fmla="*/ 240 h 716"/>
                <a:gd name="T44" fmla="*/ 102 w 962"/>
                <a:gd name="T45" fmla="*/ 222 h 716"/>
                <a:gd name="T46" fmla="*/ 8 w 962"/>
                <a:gd name="T47" fmla="*/ 206 h 716"/>
                <a:gd name="T48" fmla="*/ 58 w 962"/>
                <a:gd name="T49" fmla="*/ 180 h 716"/>
                <a:gd name="T50" fmla="*/ 124 w 962"/>
                <a:gd name="T51" fmla="*/ 134 h 716"/>
                <a:gd name="T52" fmla="*/ 128 w 962"/>
                <a:gd name="T53" fmla="*/ 102 h 716"/>
                <a:gd name="T54" fmla="*/ 182 w 962"/>
                <a:gd name="T55" fmla="*/ 70 h 716"/>
                <a:gd name="T56" fmla="*/ 230 w 962"/>
                <a:gd name="T57" fmla="*/ 68 h 716"/>
                <a:gd name="T58" fmla="*/ 296 w 962"/>
                <a:gd name="T59" fmla="*/ 50 h 716"/>
                <a:gd name="T60" fmla="*/ 344 w 962"/>
                <a:gd name="T61" fmla="*/ 66 h 716"/>
                <a:gd name="T62" fmla="*/ 374 w 962"/>
                <a:gd name="T63" fmla="*/ 44 h 716"/>
                <a:gd name="T64" fmla="*/ 400 w 962"/>
                <a:gd name="T65" fmla="*/ 40 h 716"/>
                <a:gd name="T66" fmla="*/ 478 w 962"/>
                <a:gd name="T67" fmla="*/ 14 h 716"/>
                <a:gd name="T68" fmla="*/ 618 w 962"/>
                <a:gd name="T69" fmla="*/ 0 h 716"/>
                <a:gd name="T70" fmla="*/ 756 w 962"/>
                <a:gd name="T71" fmla="*/ 18 h 716"/>
                <a:gd name="T72" fmla="*/ 738 w 962"/>
                <a:gd name="T73" fmla="*/ 56 h 716"/>
                <a:gd name="T74" fmla="*/ 754 w 962"/>
                <a:gd name="T75" fmla="*/ 66 h 716"/>
                <a:gd name="T76" fmla="*/ 760 w 962"/>
                <a:gd name="T77" fmla="*/ 76 h 716"/>
                <a:gd name="T78" fmla="*/ 806 w 962"/>
                <a:gd name="T79" fmla="*/ 66 h 716"/>
                <a:gd name="T80" fmla="*/ 792 w 962"/>
                <a:gd name="T81" fmla="*/ 102 h 716"/>
                <a:gd name="T82" fmla="*/ 884 w 962"/>
                <a:gd name="T83" fmla="*/ 68 h 716"/>
                <a:gd name="T84" fmla="*/ 948 w 962"/>
                <a:gd name="T85" fmla="*/ 90 h 716"/>
                <a:gd name="T86" fmla="*/ 872 w 962"/>
                <a:gd name="T87" fmla="*/ 110 h 716"/>
                <a:gd name="T88" fmla="*/ 888 w 962"/>
                <a:gd name="T89" fmla="*/ 130 h 716"/>
                <a:gd name="T90" fmla="*/ 866 w 962"/>
                <a:gd name="T91" fmla="*/ 138 h 716"/>
                <a:gd name="T92" fmla="*/ 842 w 962"/>
                <a:gd name="T93" fmla="*/ 170 h 716"/>
                <a:gd name="T94" fmla="*/ 848 w 962"/>
                <a:gd name="T95" fmla="*/ 212 h 716"/>
                <a:gd name="T96" fmla="*/ 840 w 962"/>
                <a:gd name="T97" fmla="*/ 228 h 716"/>
                <a:gd name="T98" fmla="*/ 860 w 962"/>
                <a:gd name="T99" fmla="*/ 258 h 716"/>
                <a:gd name="T100" fmla="*/ 814 w 962"/>
                <a:gd name="T101" fmla="*/ 248 h 716"/>
                <a:gd name="T102" fmla="*/ 848 w 962"/>
                <a:gd name="T103" fmla="*/ 296 h 716"/>
                <a:gd name="T104" fmla="*/ 850 w 962"/>
                <a:gd name="T105" fmla="*/ 324 h 716"/>
                <a:gd name="T106" fmla="*/ 830 w 962"/>
                <a:gd name="T107" fmla="*/ 350 h 716"/>
                <a:gd name="T108" fmla="*/ 756 w 962"/>
                <a:gd name="T109" fmla="*/ 360 h 716"/>
                <a:gd name="T110" fmla="*/ 800 w 962"/>
                <a:gd name="T111" fmla="*/ 400 h 716"/>
                <a:gd name="T112" fmla="*/ 804 w 962"/>
                <a:gd name="T113" fmla="*/ 410 h 716"/>
                <a:gd name="T114" fmla="*/ 756 w 962"/>
                <a:gd name="T115" fmla="*/ 416 h 716"/>
                <a:gd name="T116" fmla="*/ 778 w 962"/>
                <a:gd name="T117" fmla="*/ 452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2" h="716">
                  <a:moveTo>
                    <a:pt x="790" y="462"/>
                  </a:moveTo>
                  <a:lnTo>
                    <a:pt x="752" y="484"/>
                  </a:lnTo>
                  <a:lnTo>
                    <a:pt x="736" y="496"/>
                  </a:lnTo>
                  <a:lnTo>
                    <a:pt x="676" y="508"/>
                  </a:lnTo>
                  <a:lnTo>
                    <a:pt x="658" y="512"/>
                  </a:lnTo>
                  <a:lnTo>
                    <a:pt x="646" y="506"/>
                  </a:lnTo>
                  <a:lnTo>
                    <a:pt x="642" y="514"/>
                  </a:lnTo>
                  <a:lnTo>
                    <a:pt x="628" y="526"/>
                  </a:lnTo>
                  <a:lnTo>
                    <a:pt x="608" y="552"/>
                  </a:lnTo>
                  <a:lnTo>
                    <a:pt x="582" y="564"/>
                  </a:lnTo>
                  <a:lnTo>
                    <a:pt x="560" y="572"/>
                  </a:lnTo>
                  <a:lnTo>
                    <a:pt x="546" y="572"/>
                  </a:lnTo>
                  <a:lnTo>
                    <a:pt x="524" y="576"/>
                  </a:lnTo>
                  <a:lnTo>
                    <a:pt x="518" y="582"/>
                  </a:lnTo>
                  <a:lnTo>
                    <a:pt x="518" y="588"/>
                  </a:lnTo>
                  <a:lnTo>
                    <a:pt x="510" y="592"/>
                  </a:lnTo>
                  <a:lnTo>
                    <a:pt x="512" y="606"/>
                  </a:lnTo>
                  <a:lnTo>
                    <a:pt x="504" y="612"/>
                  </a:lnTo>
                  <a:lnTo>
                    <a:pt x="508" y="620"/>
                  </a:lnTo>
                  <a:lnTo>
                    <a:pt x="502" y="636"/>
                  </a:lnTo>
                  <a:lnTo>
                    <a:pt x="486" y="648"/>
                  </a:lnTo>
                  <a:lnTo>
                    <a:pt x="474" y="650"/>
                  </a:lnTo>
                  <a:lnTo>
                    <a:pt x="480" y="658"/>
                  </a:lnTo>
                  <a:lnTo>
                    <a:pt x="482" y="664"/>
                  </a:lnTo>
                  <a:lnTo>
                    <a:pt x="476" y="686"/>
                  </a:lnTo>
                  <a:lnTo>
                    <a:pt x="462" y="716"/>
                  </a:lnTo>
                  <a:lnTo>
                    <a:pt x="444" y="714"/>
                  </a:lnTo>
                  <a:lnTo>
                    <a:pt x="428" y="702"/>
                  </a:lnTo>
                  <a:lnTo>
                    <a:pt x="426" y="690"/>
                  </a:lnTo>
                  <a:lnTo>
                    <a:pt x="416" y="694"/>
                  </a:lnTo>
                  <a:lnTo>
                    <a:pt x="406" y="694"/>
                  </a:lnTo>
                  <a:lnTo>
                    <a:pt x="390" y="700"/>
                  </a:lnTo>
                  <a:lnTo>
                    <a:pt x="374" y="672"/>
                  </a:lnTo>
                  <a:lnTo>
                    <a:pt x="356" y="654"/>
                  </a:lnTo>
                  <a:lnTo>
                    <a:pt x="362" y="644"/>
                  </a:lnTo>
                  <a:lnTo>
                    <a:pt x="348" y="634"/>
                  </a:lnTo>
                  <a:lnTo>
                    <a:pt x="348" y="618"/>
                  </a:lnTo>
                  <a:lnTo>
                    <a:pt x="360" y="604"/>
                  </a:lnTo>
                  <a:lnTo>
                    <a:pt x="354" y="594"/>
                  </a:lnTo>
                  <a:lnTo>
                    <a:pt x="340" y="600"/>
                  </a:lnTo>
                  <a:lnTo>
                    <a:pt x="324" y="588"/>
                  </a:lnTo>
                  <a:lnTo>
                    <a:pt x="312" y="572"/>
                  </a:lnTo>
                  <a:lnTo>
                    <a:pt x="304" y="560"/>
                  </a:lnTo>
                  <a:lnTo>
                    <a:pt x="312" y="546"/>
                  </a:lnTo>
                  <a:lnTo>
                    <a:pt x="316" y="540"/>
                  </a:lnTo>
                  <a:lnTo>
                    <a:pt x="304" y="540"/>
                  </a:lnTo>
                  <a:lnTo>
                    <a:pt x="302" y="528"/>
                  </a:lnTo>
                  <a:lnTo>
                    <a:pt x="312" y="516"/>
                  </a:lnTo>
                  <a:lnTo>
                    <a:pt x="318" y="516"/>
                  </a:lnTo>
                  <a:lnTo>
                    <a:pt x="336" y="520"/>
                  </a:lnTo>
                  <a:lnTo>
                    <a:pt x="342" y="522"/>
                  </a:lnTo>
                  <a:lnTo>
                    <a:pt x="346" y="522"/>
                  </a:lnTo>
                  <a:lnTo>
                    <a:pt x="348" y="520"/>
                  </a:lnTo>
                  <a:lnTo>
                    <a:pt x="344" y="500"/>
                  </a:lnTo>
                  <a:lnTo>
                    <a:pt x="344" y="478"/>
                  </a:lnTo>
                  <a:lnTo>
                    <a:pt x="356" y="466"/>
                  </a:lnTo>
                  <a:lnTo>
                    <a:pt x="352" y="456"/>
                  </a:lnTo>
                  <a:lnTo>
                    <a:pt x="330" y="456"/>
                  </a:lnTo>
                  <a:lnTo>
                    <a:pt x="310" y="444"/>
                  </a:lnTo>
                  <a:lnTo>
                    <a:pt x="296" y="436"/>
                  </a:lnTo>
                  <a:lnTo>
                    <a:pt x="318" y="434"/>
                  </a:lnTo>
                  <a:lnTo>
                    <a:pt x="342" y="442"/>
                  </a:lnTo>
                  <a:lnTo>
                    <a:pt x="344" y="430"/>
                  </a:lnTo>
                  <a:lnTo>
                    <a:pt x="330" y="414"/>
                  </a:lnTo>
                  <a:lnTo>
                    <a:pt x="320" y="410"/>
                  </a:lnTo>
                  <a:lnTo>
                    <a:pt x="304" y="400"/>
                  </a:lnTo>
                  <a:lnTo>
                    <a:pt x="296" y="412"/>
                  </a:lnTo>
                  <a:lnTo>
                    <a:pt x="274" y="414"/>
                  </a:lnTo>
                  <a:lnTo>
                    <a:pt x="274" y="398"/>
                  </a:lnTo>
                  <a:lnTo>
                    <a:pt x="288" y="378"/>
                  </a:lnTo>
                  <a:lnTo>
                    <a:pt x="264" y="332"/>
                  </a:lnTo>
                  <a:lnTo>
                    <a:pt x="238" y="306"/>
                  </a:lnTo>
                  <a:lnTo>
                    <a:pt x="228" y="294"/>
                  </a:lnTo>
                  <a:lnTo>
                    <a:pt x="226" y="284"/>
                  </a:lnTo>
                  <a:lnTo>
                    <a:pt x="196" y="274"/>
                  </a:lnTo>
                  <a:lnTo>
                    <a:pt x="148" y="262"/>
                  </a:lnTo>
                  <a:lnTo>
                    <a:pt x="138" y="266"/>
                  </a:lnTo>
                  <a:lnTo>
                    <a:pt x="118" y="274"/>
                  </a:lnTo>
                  <a:lnTo>
                    <a:pt x="106" y="264"/>
                  </a:lnTo>
                  <a:lnTo>
                    <a:pt x="100" y="272"/>
                  </a:lnTo>
                  <a:lnTo>
                    <a:pt x="94" y="276"/>
                  </a:lnTo>
                  <a:lnTo>
                    <a:pt x="76" y="272"/>
                  </a:lnTo>
                  <a:lnTo>
                    <a:pt x="52" y="262"/>
                  </a:lnTo>
                  <a:lnTo>
                    <a:pt x="68" y="256"/>
                  </a:lnTo>
                  <a:lnTo>
                    <a:pt x="76" y="252"/>
                  </a:lnTo>
                  <a:lnTo>
                    <a:pt x="62" y="250"/>
                  </a:lnTo>
                  <a:lnTo>
                    <a:pt x="42" y="250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60" y="234"/>
                  </a:lnTo>
                  <a:lnTo>
                    <a:pt x="100" y="230"/>
                  </a:lnTo>
                  <a:lnTo>
                    <a:pt x="102" y="222"/>
                  </a:lnTo>
                  <a:lnTo>
                    <a:pt x="84" y="222"/>
                  </a:lnTo>
                  <a:lnTo>
                    <a:pt x="62" y="224"/>
                  </a:lnTo>
                  <a:lnTo>
                    <a:pt x="40" y="220"/>
                  </a:lnTo>
                  <a:lnTo>
                    <a:pt x="8" y="206"/>
                  </a:lnTo>
                  <a:lnTo>
                    <a:pt x="0" y="196"/>
                  </a:lnTo>
                  <a:lnTo>
                    <a:pt x="8" y="188"/>
                  </a:lnTo>
                  <a:lnTo>
                    <a:pt x="32" y="184"/>
                  </a:lnTo>
                  <a:lnTo>
                    <a:pt x="58" y="180"/>
                  </a:lnTo>
                  <a:lnTo>
                    <a:pt x="76" y="170"/>
                  </a:lnTo>
                  <a:lnTo>
                    <a:pt x="106" y="170"/>
                  </a:lnTo>
                  <a:lnTo>
                    <a:pt x="122" y="156"/>
                  </a:lnTo>
                  <a:lnTo>
                    <a:pt x="124" y="134"/>
                  </a:lnTo>
                  <a:lnTo>
                    <a:pt x="112" y="140"/>
                  </a:lnTo>
                  <a:lnTo>
                    <a:pt x="82" y="128"/>
                  </a:lnTo>
                  <a:lnTo>
                    <a:pt x="102" y="114"/>
                  </a:lnTo>
                  <a:lnTo>
                    <a:pt x="128" y="102"/>
                  </a:lnTo>
                  <a:lnTo>
                    <a:pt x="160" y="92"/>
                  </a:lnTo>
                  <a:lnTo>
                    <a:pt x="184" y="100"/>
                  </a:lnTo>
                  <a:lnTo>
                    <a:pt x="190" y="80"/>
                  </a:lnTo>
                  <a:lnTo>
                    <a:pt x="182" y="70"/>
                  </a:lnTo>
                  <a:lnTo>
                    <a:pt x="212" y="66"/>
                  </a:lnTo>
                  <a:lnTo>
                    <a:pt x="222" y="76"/>
                  </a:lnTo>
                  <a:lnTo>
                    <a:pt x="238" y="80"/>
                  </a:lnTo>
                  <a:lnTo>
                    <a:pt x="230" y="68"/>
                  </a:lnTo>
                  <a:lnTo>
                    <a:pt x="226" y="62"/>
                  </a:lnTo>
                  <a:lnTo>
                    <a:pt x="224" y="60"/>
                  </a:lnTo>
                  <a:lnTo>
                    <a:pt x="224" y="58"/>
                  </a:lnTo>
                  <a:lnTo>
                    <a:pt x="296" y="50"/>
                  </a:lnTo>
                  <a:lnTo>
                    <a:pt x="304" y="70"/>
                  </a:lnTo>
                  <a:lnTo>
                    <a:pt x="316" y="66"/>
                  </a:lnTo>
                  <a:lnTo>
                    <a:pt x="312" y="48"/>
                  </a:lnTo>
                  <a:lnTo>
                    <a:pt x="344" y="66"/>
                  </a:lnTo>
                  <a:lnTo>
                    <a:pt x="366" y="66"/>
                  </a:lnTo>
                  <a:lnTo>
                    <a:pt x="350" y="56"/>
                  </a:lnTo>
                  <a:lnTo>
                    <a:pt x="358" y="44"/>
                  </a:lnTo>
                  <a:lnTo>
                    <a:pt x="374" y="44"/>
                  </a:lnTo>
                  <a:lnTo>
                    <a:pt x="404" y="56"/>
                  </a:lnTo>
                  <a:lnTo>
                    <a:pt x="442" y="74"/>
                  </a:lnTo>
                  <a:lnTo>
                    <a:pt x="450" y="68"/>
                  </a:lnTo>
                  <a:lnTo>
                    <a:pt x="400" y="40"/>
                  </a:lnTo>
                  <a:lnTo>
                    <a:pt x="422" y="34"/>
                  </a:lnTo>
                  <a:lnTo>
                    <a:pt x="424" y="24"/>
                  </a:lnTo>
                  <a:lnTo>
                    <a:pt x="450" y="16"/>
                  </a:lnTo>
                  <a:lnTo>
                    <a:pt x="478" y="14"/>
                  </a:lnTo>
                  <a:lnTo>
                    <a:pt x="510" y="18"/>
                  </a:lnTo>
                  <a:lnTo>
                    <a:pt x="534" y="16"/>
                  </a:lnTo>
                  <a:lnTo>
                    <a:pt x="562" y="4"/>
                  </a:lnTo>
                  <a:lnTo>
                    <a:pt x="618" y="0"/>
                  </a:lnTo>
                  <a:lnTo>
                    <a:pt x="680" y="0"/>
                  </a:lnTo>
                  <a:lnTo>
                    <a:pt x="716" y="4"/>
                  </a:lnTo>
                  <a:lnTo>
                    <a:pt x="746" y="12"/>
                  </a:lnTo>
                  <a:lnTo>
                    <a:pt x="756" y="18"/>
                  </a:lnTo>
                  <a:lnTo>
                    <a:pt x="760" y="24"/>
                  </a:lnTo>
                  <a:lnTo>
                    <a:pt x="814" y="38"/>
                  </a:lnTo>
                  <a:lnTo>
                    <a:pt x="800" y="48"/>
                  </a:lnTo>
                  <a:lnTo>
                    <a:pt x="738" y="56"/>
                  </a:lnTo>
                  <a:lnTo>
                    <a:pt x="676" y="58"/>
                  </a:lnTo>
                  <a:lnTo>
                    <a:pt x="668" y="70"/>
                  </a:lnTo>
                  <a:lnTo>
                    <a:pt x="694" y="64"/>
                  </a:lnTo>
                  <a:lnTo>
                    <a:pt x="754" y="66"/>
                  </a:lnTo>
                  <a:lnTo>
                    <a:pt x="740" y="76"/>
                  </a:lnTo>
                  <a:lnTo>
                    <a:pt x="726" y="80"/>
                  </a:lnTo>
                  <a:lnTo>
                    <a:pt x="734" y="82"/>
                  </a:lnTo>
                  <a:lnTo>
                    <a:pt x="760" y="76"/>
                  </a:lnTo>
                  <a:lnTo>
                    <a:pt x="774" y="68"/>
                  </a:lnTo>
                  <a:lnTo>
                    <a:pt x="782" y="58"/>
                  </a:lnTo>
                  <a:lnTo>
                    <a:pt x="800" y="58"/>
                  </a:lnTo>
                  <a:lnTo>
                    <a:pt x="806" y="66"/>
                  </a:lnTo>
                  <a:lnTo>
                    <a:pt x="806" y="82"/>
                  </a:lnTo>
                  <a:lnTo>
                    <a:pt x="774" y="104"/>
                  </a:lnTo>
                  <a:lnTo>
                    <a:pt x="770" y="114"/>
                  </a:lnTo>
                  <a:lnTo>
                    <a:pt x="792" y="102"/>
                  </a:lnTo>
                  <a:lnTo>
                    <a:pt x="820" y="86"/>
                  </a:lnTo>
                  <a:lnTo>
                    <a:pt x="836" y="74"/>
                  </a:lnTo>
                  <a:lnTo>
                    <a:pt x="868" y="84"/>
                  </a:lnTo>
                  <a:lnTo>
                    <a:pt x="884" y="68"/>
                  </a:lnTo>
                  <a:lnTo>
                    <a:pt x="914" y="66"/>
                  </a:lnTo>
                  <a:lnTo>
                    <a:pt x="946" y="70"/>
                  </a:lnTo>
                  <a:lnTo>
                    <a:pt x="962" y="80"/>
                  </a:lnTo>
                  <a:lnTo>
                    <a:pt x="948" y="90"/>
                  </a:lnTo>
                  <a:lnTo>
                    <a:pt x="922" y="98"/>
                  </a:lnTo>
                  <a:lnTo>
                    <a:pt x="916" y="106"/>
                  </a:lnTo>
                  <a:lnTo>
                    <a:pt x="906" y="110"/>
                  </a:lnTo>
                  <a:lnTo>
                    <a:pt x="872" y="110"/>
                  </a:lnTo>
                  <a:lnTo>
                    <a:pt x="852" y="116"/>
                  </a:lnTo>
                  <a:lnTo>
                    <a:pt x="870" y="120"/>
                  </a:lnTo>
                  <a:lnTo>
                    <a:pt x="896" y="122"/>
                  </a:lnTo>
                  <a:lnTo>
                    <a:pt x="888" y="130"/>
                  </a:lnTo>
                  <a:lnTo>
                    <a:pt x="850" y="128"/>
                  </a:lnTo>
                  <a:lnTo>
                    <a:pt x="832" y="132"/>
                  </a:lnTo>
                  <a:lnTo>
                    <a:pt x="840" y="140"/>
                  </a:lnTo>
                  <a:lnTo>
                    <a:pt x="866" y="138"/>
                  </a:lnTo>
                  <a:lnTo>
                    <a:pt x="876" y="138"/>
                  </a:lnTo>
                  <a:lnTo>
                    <a:pt x="868" y="146"/>
                  </a:lnTo>
                  <a:lnTo>
                    <a:pt x="844" y="152"/>
                  </a:lnTo>
                  <a:lnTo>
                    <a:pt x="842" y="170"/>
                  </a:lnTo>
                  <a:lnTo>
                    <a:pt x="822" y="180"/>
                  </a:lnTo>
                  <a:lnTo>
                    <a:pt x="812" y="208"/>
                  </a:lnTo>
                  <a:lnTo>
                    <a:pt x="822" y="210"/>
                  </a:lnTo>
                  <a:lnTo>
                    <a:pt x="848" y="212"/>
                  </a:lnTo>
                  <a:lnTo>
                    <a:pt x="836" y="220"/>
                  </a:lnTo>
                  <a:lnTo>
                    <a:pt x="836" y="224"/>
                  </a:lnTo>
                  <a:lnTo>
                    <a:pt x="838" y="226"/>
                  </a:lnTo>
                  <a:lnTo>
                    <a:pt x="840" y="228"/>
                  </a:lnTo>
                  <a:lnTo>
                    <a:pt x="854" y="234"/>
                  </a:lnTo>
                  <a:lnTo>
                    <a:pt x="868" y="238"/>
                  </a:lnTo>
                  <a:lnTo>
                    <a:pt x="864" y="250"/>
                  </a:lnTo>
                  <a:lnTo>
                    <a:pt x="860" y="258"/>
                  </a:lnTo>
                  <a:lnTo>
                    <a:pt x="858" y="260"/>
                  </a:lnTo>
                  <a:lnTo>
                    <a:pt x="846" y="252"/>
                  </a:lnTo>
                  <a:lnTo>
                    <a:pt x="836" y="244"/>
                  </a:lnTo>
                  <a:lnTo>
                    <a:pt x="814" y="248"/>
                  </a:lnTo>
                  <a:lnTo>
                    <a:pt x="814" y="262"/>
                  </a:lnTo>
                  <a:lnTo>
                    <a:pt x="834" y="268"/>
                  </a:lnTo>
                  <a:lnTo>
                    <a:pt x="850" y="280"/>
                  </a:lnTo>
                  <a:lnTo>
                    <a:pt x="848" y="296"/>
                  </a:lnTo>
                  <a:lnTo>
                    <a:pt x="828" y="298"/>
                  </a:lnTo>
                  <a:lnTo>
                    <a:pt x="840" y="312"/>
                  </a:lnTo>
                  <a:lnTo>
                    <a:pt x="846" y="320"/>
                  </a:lnTo>
                  <a:lnTo>
                    <a:pt x="850" y="324"/>
                  </a:lnTo>
                  <a:lnTo>
                    <a:pt x="850" y="328"/>
                  </a:lnTo>
                  <a:lnTo>
                    <a:pt x="838" y="334"/>
                  </a:lnTo>
                  <a:lnTo>
                    <a:pt x="826" y="336"/>
                  </a:lnTo>
                  <a:lnTo>
                    <a:pt x="830" y="350"/>
                  </a:lnTo>
                  <a:lnTo>
                    <a:pt x="812" y="356"/>
                  </a:lnTo>
                  <a:lnTo>
                    <a:pt x="790" y="356"/>
                  </a:lnTo>
                  <a:lnTo>
                    <a:pt x="768" y="354"/>
                  </a:lnTo>
                  <a:lnTo>
                    <a:pt x="756" y="360"/>
                  </a:lnTo>
                  <a:lnTo>
                    <a:pt x="768" y="372"/>
                  </a:lnTo>
                  <a:lnTo>
                    <a:pt x="800" y="372"/>
                  </a:lnTo>
                  <a:lnTo>
                    <a:pt x="804" y="382"/>
                  </a:lnTo>
                  <a:lnTo>
                    <a:pt x="800" y="400"/>
                  </a:lnTo>
                  <a:lnTo>
                    <a:pt x="782" y="386"/>
                  </a:lnTo>
                  <a:lnTo>
                    <a:pt x="774" y="386"/>
                  </a:lnTo>
                  <a:lnTo>
                    <a:pt x="776" y="392"/>
                  </a:lnTo>
                  <a:lnTo>
                    <a:pt x="804" y="410"/>
                  </a:lnTo>
                  <a:lnTo>
                    <a:pt x="810" y="446"/>
                  </a:lnTo>
                  <a:lnTo>
                    <a:pt x="790" y="444"/>
                  </a:lnTo>
                  <a:lnTo>
                    <a:pt x="770" y="430"/>
                  </a:lnTo>
                  <a:lnTo>
                    <a:pt x="756" y="416"/>
                  </a:lnTo>
                  <a:lnTo>
                    <a:pt x="750" y="414"/>
                  </a:lnTo>
                  <a:lnTo>
                    <a:pt x="750" y="432"/>
                  </a:lnTo>
                  <a:lnTo>
                    <a:pt x="756" y="446"/>
                  </a:lnTo>
                  <a:lnTo>
                    <a:pt x="778" y="452"/>
                  </a:lnTo>
                  <a:lnTo>
                    <a:pt x="804" y="454"/>
                  </a:lnTo>
                  <a:lnTo>
                    <a:pt x="790" y="462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86" name="Freeform 4">
              <a:extLst>
                <a:ext uri="{FF2B5EF4-FFF2-40B4-BE49-F238E27FC236}">
                  <a16:creationId xmlns:a16="http://schemas.microsoft.com/office/drawing/2014/main" id="{EB88CCB5-9756-9440-9BBB-30A832E6A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5001" y="2823888"/>
              <a:ext cx="945592" cy="599950"/>
            </a:xfrm>
            <a:custGeom>
              <a:avLst/>
              <a:gdLst>
                <a:gd name="T0" fmla="*/ 76 w 482"/>
                <a:gd name="T1" fmla="*/ 18 h 306"/>
                <a:gd name="T2" fmla="*/ 146 w 482"/>
                <a:gd name="T3" fmla="*/ 18 h 306"/>
                <a:gd name="T4" fmla="*/ 196 w 482"/>
                <a:gd name="T5" fmla="*/ 38 h 306"/>
                <a:gd name="T6" fmla="*/ 226 w 482"/>
                <a:gd name="T7" fmla="*/ 62 h 306"/>
                <a:gd name="T8" fmla="*/ 258 w 482"/>
                <a:gd name="T9" fmla="*/ 58 h 306"/>
                <a:gd name="T10" fmla="*/ 282 w 482"/>
                <a:gd name="T11" fmla="*/ 96 h 306"/>
                <a:gd name="T12" fmla="*/ 318 w 482"/>
                <a:gd name="T13" fmla="*/ 116 h 306"/>
                <a:gd name="T14" fmla="*/ 308 w 482"/>
                <a:gd name="T15" fmla="*/ 152 h 306"/>
                <a:gd name="T16" fmla="*/ 312 w 482"/>
                <a:gd name="T17" fmla="*/ 192 h 306"/>
                <a:gd name="T18" fmla="*/ 338 w 482"/>
                <a:gd name="T19" fmla="*/ 234 h 306"/>
                <a:gd name="T20" fmla="*/ 376 w 482"/>
                <a:gd name="T21" fmla="*/ 244 h 306"/>
                <a:gd name="T22" fmla="*/ 424 w 482"/>
                <a:gd name="T23" fmla="*/ 220 h 306"/>
                <a:gd name="T24" fmla="*/ 442 w 482"/>
                <a:gd name="T25" fmla="*/ 192 h 306"/>
                <a:gd name="T26" fmla="*/ 482 w 482"/>
                <a:gd name="T27" fmla="*/ 194 h 306"/>
                <a:gd name="T28" fmla="*/ 470 w 482"/>
                <a:gd name="T29" fmla="*/ 220 h 306"/>
                <a:gd name="T30" fmla="*/ 464 w 482"/>
                <a:gd name="T31" fmla="*/ 246 h 306"/>
                <a:gd name="T32" fmla="*/ 452 w 482"/>
                <a:gd name="T33" fmla="*/ 246 h 306"/>
                <a:gd name="T34" fmla="*/ 416 w 482"/>
                <a:gd name="T35" fmla="*/ 254 h 306"/>
                <a:gd name="T36" fmla="*/ 424 w 482"/>
                <a:gd name="T37" fmla="*/ 272 h 306"/>
                <a:gd name="T38" fmla="*/ 412 w 482"/>
                <a:gd name="T39" fmla="*/ 282 h 306"/>
                <a:gd name="T40" fmla="*/ 402 w 482"/>
                <a:gd name="T41" fmla="*/ 288 h 306"/>
                <a:gd name="T42" fmla="*/ 392 w 482"/>
                <a:gd name="T43" fmla="*/ 300 h 306"/>
                <a:gd name="T44" fmla="*/ 364 w 482"/>
                <a:gd name="T45" fmla="*/ 280 h 306"/>
                <a:gd name="T46" fmla="*/ 338 w 482"/>
                <a:gd name="T47" fmla="*/ 284 h 306"/>
                <a:gd name="T48" fmla="*/ 298 w 482"/>
                <a:gd name="T49" fmla="*/ 276 h 306"/>
                <a:gd name="T50" fmla="*/ 254 w 482"/>
                <a:gd name="T51" fmla="*/ 260 h 306"/>
                <a:gd name="T52" fmla="*/ 218 w 482"/>
                <a:gd name="T53" fmla="*/ 240 h 306"/>
                <a:gd name="T54" fmla="*/ 186 w 482"/>
                <a:gd name="T55" fmla="*/ 212 h 306"/>
                <a:gd name="T56" fmla="*/ 192 w 482"/>
                <a:gd name="T57" fmla="*/ 186 h 306"/>
                <a:gd name="T58" fmla="*/ 156 w 482"/>
                <a:gd name="T59" fmla="*/ 146 h 306"/>
                <a:gd name="T60" fmla="*/ 126 w 482"/>
                <a:gd name="T61" fmla="*/ 120 h 306"/>
                <a:gd name="T62" fmla="*/ 100 w 482"/>
                <a:gd name="T63" fmla="*/ 86 h 306"/>
                <a:gd name="T64" fmla="*/ 72 w 482"/>
                <a:gd name="T65" fmla="*/ 48 h 306"/>
                <a:gd name="T66" fmla="*/ 50 w 482"/>
                <a:gd name="T67" fmla="*/ 20 h 306"/>
                <a:gd name="T68" fmla="*/ 40 w 482"/>
                <a:gd name="T69" fmla="*/ 38 h 306"/>
                <a:gd name="T70" fmla="*/ 64 w 482"/>
                <a:gd name="T71" fmla="*/ 76 h 306"/>
                <a:gd name="T72" fmla="*/ 90 w 482"/>
                <a:gd name="T73" fmla="*/ 108 h 306"/>
                <a:gd name="T74" fmla="*/ 106 w 482"/>
                <a:gd name="T75" fmla="*/ 146 h 306"/>
                <a:gd name="T76" fmla="*/ 120 w 482"/>
                <a:gd name="T77" fmla="*/ 156 h 306"/>
                <a:gd name="T78" fmla="*/ 108 w 482"/>
                <a:gd name="T79" fmla="*/ 158 h 306"/>
                <a:gd name="T80" fmla="*/ 84 w 482"/>
                <a:gd name="T81" fmla="*/ 134 h 306"/>
                <a:gd name="T82" fmla="*/ 72 w 482"/>
                <a:gd name="T83" fmla="*/ 108 h 306"/>
                <a:gd name="T84" fmla="*/ 48 w 482"/>
                <a:gd name="T85" fmla="*/ 98 h 306"/>
                <a:gd name="T86" fmla="*/ 42 w 482"/>
                <a:gd name="T87" fmla="*/ 84 h 306"/>
                <a:gd name="T88" fmla="*/ 46 w 482"/>
                <a:gd name="T89" fmla="*/ 74 h 306"/>
                <a:gd name="T90" fmla="*/ 30 w 482"/>
                <a:gd name="T91" fmla="*/ 56 h 306"/>
                <a:gd name="T92" fmla="*/ 12 w 482"/>
                <a:gd name="T93" fmla="*/ 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2" h="306">
                  <a:moveTo>
                    <a:pt x="0" y="2"/>
                  </a:moveTo>
                  <a:lnTo>
                    <a:pt x="32" y="0"/>
                  </a:lnTo>
                  <a:lnTo>
                    <a:pt x="76" y="18"/>
                  </a:lnTo>
                  <a:lnTo>
                    <a:pt x="92" y="24"/>
                  </a:lnTo>
                  <a:lnTo>
                    <a:pt x="138" y="24"/>
                  </a:lnTo>
                  <a:lnTo>
                    <a:pt x="146" y="18"/>
                  </a:lnTo>
                  <a:lnTo>
                    <a:pt x="166" y="14"/>
                  </a:lnTo>
                  <a:lnTo>
                    <a:pt x="186" y="30"/>
                  </a:lnTo>
                  <a:lnTo>
                    <a:pt x="196" y="38"/>
                  </a:lnTo>
                  <a:lnTo>
                    <a:pt x="198" y="54"/>
                  </a:lnTo>
                  <a:lnTo>
                    <a:pt x="214" y="64"/>
                  </a:lnTo>
                  <a:lnTo>
                    <a:pt x="226" y="62"/>
                  </a:lnTo>
                  <a:lnTo>
                    <a:pt x="228" y="52"/>
                  </a:lnTo>
                  <a:lnTo>
                    <a:pt x="236" y="48"/>
                  </a:lnTo>
                  <a:lnTo>
                    <a:pt x="258" y="58"/>
                  </a:lnTo>
                  <a:lnTo>
                    <a:pt x="264" y="72"/>
                  </a:lnTo>
                  <a:lnTo>
                    <a:pt x="274" y="84"/>
                  </a:lnTo>
                  <a:lnTo>
                    <a:pt x="282" y="96"/>
                  </a:lnTo>
                  <a:lnTo>
                    <a:pt x="290" y="108"/>
                  </a:lnTo>
                  <a:lnTo>
                    <a:pt x="306" y="114"/>
                  </a:lnTo>
                  <a:lnTo>
                    <a:pt x="318" y="116"/>
                  </a:lnTo>
                  <a:lnTo>
                    <a:pt x="314" y="124"/>
                  </a:lnTo>
                  <a:lnTo>
                    <a:pt x="310" y="136"/>
                  </a:lnTo>
                  <a:lnTo>
                    <a:pt x="308" y="152"/>
                  </a:lnTo>
                  <a:lnTo>
                    <a:pt x="308" y="162"/>
                  </a:lnTo>
                  <a:lnTo>
                    <a:pt x="308" y="174"/>
                  </a:lnTo>
                  <a:lnTo>
                    <a:pt x="312" y="192"/>
                  </a:lnTo>
                  <a:lnTo>
                    <a:pt x="322" y="210"/>
                  </a:lnTo>
                  <a:lnTo>
                    <a:pt x="330" y="222"/>
                  </a:lnTo>
                  <a:lnTo>
                    <a:pt x="338" y="234"/>
                  </a:lnTo>
                  <a:lnTo>
                    <a:pt x="348" y="240"/>
                  </a:lnTo>
                  <a:lnTo>
                    <a:pt x="360" y="244"/>
                  </a:lnTo>
                  <a:lnTo>
                    <a:pt x="376" y="244"/>
                  </a:lnTo>
                  <a:lnTo>
                    <a:pt x="396" y="240"/>
                  </a:lnTo>
                  <a:lnTo>
                    <a:pt x="416" y="236"/>
                  </a:lnTo>
                  <a:lnTo>
                    <a:pt x="424" y="220"/>
                  </a:lnTo>
                  <a:lnTo>
                    <a:pt x="424" y="210"/>
                  </a:lnTo>
                  <a:lnTo>
                    <a:pt x="428" y="200"/>
                  </a:lnTo>
                  <a:lnTo>
                    <a:pt x="442" y="192"/>
                  </a:lnTo>
                  <a:lnTo>
                    <a:pt x="452" y="192"/>
                  </a:lnTo>
                  <a:lnTo>
                    <a:pt x="470" y="192"/>
                  </a:lnTo>
                  <a:lnTo>
                    <a:pt x="482" y="194"/>
                  </a:lnTo>
                  <a:lnTo>
                    <a:pt x="478" y="206"/>
                  </a:lnTo>
                  <a:lnTo>
                    <a:pt x="472" y="214"/>
                  </a:lnTo>
                  <a:lnTo>
                    <a:pt x="470" y="220"/>
                  </a:lnTo>
                  <a:lnTo>
                    <a:pt x="468" y="232"/>
                  </a:lnTo>
                  <a:lnTo>
                    <a:pt x="468" y="244"/>
                  </a:lnTo>
                  <a:lnTo>
                    <a:pt x="464" y="246"/>
                  </a:lnTo>
                  <a:lnTo>
                    <a:pt x="460" y="240"/>
                  </a:lnTo>
                  <a:lnTo>
                    <a:pt x="456" y="242"/>
                  </a:lnTo>
                  <a:lnTo>
                    <a:pt x="452" y="246"/>
                  </a:lnTo>
                  <a:lnTo>
                    <a:pt x="446" y="252"/>
                  </a:lnTo>
                  <a:lnTo>
                    <a:pt x="434" y="252"/>
                  </a:lnTo>
                  <a:lnTo>
                    <a:pt x="416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24" y="272"/>
                  </a:lnTo>
                  <a:lnTo>
                    <a:pt x="428" y="278"/>
                  </a:lnTo>
                  <a:lnTo>
                    <a:pt x="424" y="280"/>
                  </a:lnTo>
                  <a:lnTo>
                    <a:pt x="412" y="282"/>
                  </a:lnTo>
                  <a:lnTo>
                    <a:pt x="408" y="280"/>
                  </a:lnTo>
                  <a:lnTo>
                    <a:pt x="406" y="284"/>
                  </a:lnTo>
                  <a:lnTo>
                    <a:pt x="402" y="288"/>
                  </a:lnTo>
                  <a:lnTo>
                    <a:pt x="400" y="294"/>
                  </a:lnTo>
                  <a:lnTo>
                    <a:pt x="398" y="306"/>
                  </a:lnTo>
                  <a:lnTo>
                    <a:pt x="392" y="300"/>
                  </a:lnTo>
                  <a:lnTo>
                    <a:pt x="382" y="290"/>
                  </a:lnTo>
                  <a:lnTo>
                    <a:pt x="372" y="284"/>
                  </a:lnTo>
                  <a:lnTo>
                    <a:pt x="364" y="280"/>
                  </a:lnTo>
                  <a:lnTo>
                    <a:pt x="356" y="278"/>
                  </a:lnTo>
                  <a:lnTo>
                    <a:pt x="346" y="280"/>
                  </a:lnTo>
                  <a:lnTo>
                    <a:pt x="338" y="284"/>
                  </a:lnTo>
                  <a:lnTo>
                    <a:pt x="328" y="286"/>
                  </a:lnTo>
                  <a:lnTo>
                    <a:pt x="312" y="282"/>
                  </a:lnTo>
                  <a:lnTo>
                    <a:pt x="298" y="276"/>
                  </a:lnTo>
                  <a:lnTo>
                    <a:pt x="282" y="270"/>
                  </a:lnTo>
                  <a:lnTo>
                    <a:pt x="264" y="264"/>
                  </a:lnTo>
                  <a:lnTo>
                    <a:pt x="254" y="260"/>
                  </a:lnTo>
                  <a:lnTo>
                    <a:pt x="246" y="248"/>
                  </a:lnTo>
                  <a:lnTo>
                    <a:pt x="232" y="248"/>
                  </a:lnTo>
                  <a:lnTo>
                    <a:pt x="218" y="240"/>
                  </a:lnTo>
                  <a:lnTo>
                    <a:pt x="204" y="232"/>
                  </a:lnTo>
                  <a:lnTo>
                    <a:pt x="192" y="222"/>
                  </a:lnTo>
                  <a:lnTo>
                    <a:pt x="186" y="212"/>
                  </a:lnTo>
                  <a:lnTo>
                    <a:pt x="186" y="202"/>
                  </a:lnTo>
                  <a:lnTo>
                    <a:pt x="192" y="196"/>
                  </a:lnTo>
                  <a:lnTo>
                    <a:pt x="192" y="186"/>
                  </a:lnTo>
                  <a:lnTo>
                    <a:pt x="178" y="168"/>
                  </a:lnTo>
                  <a:lnTo>
                    <a:pt x="168" y="156"/>
                  </a:lnTo>
                  <a:lnTo>
                    <a:pt x="156" y="146"/>
                  </a:lnTo>
                  <a:lnTo>
                    <a:pt x="146" y="134"/>
                  </a:lnTo>
                  <a:lnTo>
                    <a:pt x="134" y="126"/>
                  </a:lnTo>
                  <a:lnTo>
                    <a:pt x="126" y="120"/>
                  </a:lnTo>
                  <a:lnTo>
                    <a:pt x="126" y="106"/>
                  </a:lnTo>
                  <a:lnTo>
                    <a:pt x="110" y="96"/>
                  </a:lnTo>
                  <a:lnTo>
                    <a:pt x="100" y="86"/>
                  </a:lnTo>
                  <a:lnTo>
                    <a:pt x="88" y="70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34"/>
                  </a:lnTo>
                  <a:lnTo>
                    <a:pt x="64" y="28"/>
                  </a:lnTo>
                  <a:lnTo>
                    <a:pt x="50" y="20"/>
                  </a:lnTo>
                  <a:lnTo>
                    <a:pt x="38" y="20"/>
                  </a:lnTo>
                  <a:lnTo>
                    <a:pt x="36" y="26"/>
                  </a:lnTo>
                  <a:lnTo>
                    <a:pt x="40" y="38"/>
                  </a:lnTo>
                  <a:lnTo>
                    <a:pt x="46" y="52"/>
                  </a:lnTo>
                  <a:lnTo>
                    <a:pt x="56" y="62"/>
                  </a:lnTo>
                  <a:lnTo>
                    <a:pt x="64" y="76"/>
                  </a:lnTo>
                  <a:lnTo>
                    <a:pt x="72" y="86"/>
                  </a:lnTo>
                  <a:lnTo>
                    <a:pt x="80" y="96"/>
                  </a:lnTo>
                  <a:lnTo>
                    <a:pt x="90" y="108"/>
                  </a:lnTo>
                  <a:lnTo>
                    <a:pt x="98" y="124"/>
                  </a:lnTo>
                  <a:lnTo>
                    <a:pt x="104" y="136"/>
                  </a:lnTo>
                  <a:lnTo>
                    <a:pt x="106" y="146"/>
                  </a:lnTo>
                  <a:lnTo>
                    <a:pt x="114" y="146"/>
                  </a:lnTo>
                  <a:lnTo>
                    <a:pt x="118" y="152"/>
                  </a:lnTo>
                  <a:lnTo>
                    <a:pt x="120" y="156"/>
                  </a:lnTo>
                  <a:lnTo>
                    <a:pt x="122" y="166"/>
                  </a:lnTo>
                  <a:lnTo>
                    <a:pt x="114" y="170"/>
                  </a:lnTo>
                  <a:lnTo>
                    <a:pt x="108" y="158"/>
                  </a:lnTo>
                  <a:lnTo>
                    <a:pt x="100" y="152"/>
                  </a:lnTo>
                  <a:lnTo>
                    <a:pt x="92" y="144"/>
                  </a:lnTo>
                  <a:lnTo>
                    <a:pt x="84" y="134"/>
                  </a:lnTo>
                  <a:lnTo>
                    <a:pt x="82" y="126"/>
                  </a:lnTo>
                  <a:lnTo>
                    <a:pt x="80" y="116"/>
                  </a:lnTo>
                  <a:lnTo>
                    <a:pt x="72" y="108"/>
                  </a:lnTo>
                  <a:lnTo>
                    <a:pt x="66" y="104"/>
                  </a:lnTo>
                  <a:lnTo>
                    <a:pt x="56" y="102"/>
                  </a:lnTo>
                  <a:lnTo>
                    <a:pt x="48" y="98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42" y="84"/>
                  </a:lnTo>
                  <a:lnTo>
                    <a:pt x="46" y="84"/>
                  </a:lnTo>
                  <a:lnTo>
                    <a:pt x="48" y="80"/>
                  </a:lnTo>
                  <a:lnTo>
                    <a:pt x="46" y="74"/>
                  </a:lnTo>
                  <a:lnTo>
                    <a:pt x="42" y="64"/>
                  </a:lnTo>
                  <a:lnTo>
                    <a:pt x="38" y="60"/>
                  </a:lnTo>
                  <a:lnTo>
                    <a:pt x="30" y="56"/>
                  </a:lnTo>
                  <a:lnTo>
                    <a:pt x="22" y="46"/>
                  </a:lnTo>
                  <a:lnTo>
                    <a:pt x="16" y="32"/>
                  </a:lnTo>
                  <a:lnTo>
                    <a:pt x="12" y="24"/>
                  </a:lnTo>
                  <a:lnTo>
                    <a:pt x="8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5"/>
            </a:solidFill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87" name="Freeform 5">
              <a:extLst>
                <a:ext uri="{FF2B5EF4-FFF2-40B4-BE49-F238E27FC236}">
                  <a16:creationId xmlns:a16="http://schemas.microsoft.com/office/drawing/2014/main" id="{C02AB281-C83E-A845-86F0-8C1B9C582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8090" y="2118066"/>
              <a:ext cx="215798" cy="196062"/>
            </a:xfrm>
            <a:custGeom>
              <a:avLst/>
              <a:gdLst>
                <a:gd name="T0" fmla="*/ 30 w 110"/>
                <a:gd name="T1" fmla="*/ 36 h 100"/>
                <a:gd name="T2" fmla="*/ 40 w 110"/>
                <a:gd name="T3" fmla="*/ 20 h 100"/>
                <a:gd name="T4" fmla="*/ 54 w 110"/>
                <a:gd name="T5" fmla="*/ 6 h 100"/>
                <a:gd name="T6" fmla="*/ 66 w 110"/>
                <a:gd name="T7" fmla="*/ 0 h 100"/>
                <a:gd name="T8" fmla="*/ 62 w 110"/>
                <a:gd name="T9" fmla="*/ 8 h 100"/>
                <a:gd name="T10" fmla="*/ 58 w 110"/>
                <a:gd name="T11" fmla="*/ 20 h 100"/>
                <a:gd name="T12" fmla="*/ 62 w 110"/>
                <a:gd name="T13" fmla="*/ 34 h 100"/>
                <a:gd name="T14" fmla="*/ 72 w 110"/>
                <a:gd name="T15" fmla="*/ 44 h 100"/>
                <a:gd name="T16" fmla="*/ 82 w 110"/>
                <a:gd name="T17" fmla="*/ 38 h 100"/>
                <a:gd name="T18" fmla="*/ 86 w 110"/>
                <a:gd name="T19" fmla="*/ 44 h 100"/>
                <a:gd name="T20" fmla="*/ 94 w 110"/>
                <a:gd name="T21" fmla="*/ 46 h 100"/>
                <a:gd name="T22" fmla="*/ 90 w 110"/>
                <a:gd name="T23" fmla="*/ 54 h 100"/>
                <a:gd name="T24" fmla="*/ 100 w 110"/>
                <a:gd name="T25" fmla="*/ 64 h 100"/>
                <a:gd name="T26" fmla="*/ 106 w 110"/>
                <a:gd name="T27" fmla="*/ 66 h 100"/>
                <a:gd name="T28" fmla="*/ 108 w 110"/>
                <a:gd name="T29" fmla="*/ 74 h 100"/>
                <a:gd name="T30" fmla="*/ 110 w 110"/>
                <a:gd name="T31" fmla="*/ 86 h 100"/>
                <a:gd name="T32" fmla="*/ 106 w 110"/>
                <a:gd name="T33" fmla="*/ 96 h 100"/>
                <a:gd name="T34" fmla="*/ 92 w 110"/>
                <a:gd name="T35" fmla="*/ 100 h 100"/>
                <a:gd name="T36" fmla="*/ 86 w 110"/>
                <a:gd name="T37" fmla="*/ 90 h 100"/>
                <a:gd name="T38" fmla="*/ 78 w 110"/>
                <a:gd name="T39" fmla="*/ 82 h 100"/>
                <a:gd name="T40" fmla="*/ 72 w 110"/>
                <a:gd name="T41" fmla="*/ 88 h 100"/>
                <a:gd name="T42" fmla="*/ 70 w 110"/>
                <a:gd name="T43" fmla="*/ 94 h 100"/>
                <a:gd name="T44" fmla="*/ 60 w 110"/>
                <a:gd name="T45" fmla="*/ 90 h 100"/>
                <a:gd name="T46" fmla="*/ 58 w 110"/>
                <a:gd name="T47" fmla="*/ 78 h 100"/>
                <a:gd name="T48" fmla="*/ 30 w 110"/>
                <a:gd name="T49" fmla="*/ 82 h 100"/>
                <a:gd name="T50" fmla="*/ 0 w 110"/>
                <a:gd name="T51" fmla="*/ 80 h 100"/>
                <a:gd name="T52" fmla="*/ 2 w 110"/>
                <a:gd name="T53" fmla="*/ 66 h 100"/>
                <a:gd name="T54" fmla="*/ 16 w 110"/>
                <a:gd name="T55" fmla="*/ 52 h 100"/>
                <a:gd name="T56" fmla="*/ 22 w 110"/>
                <a:gd name="T57" fmla="*/ 44 h 100"/>
                <a:gd name="T58" fmla="*/ 30 w 110"/>
                <a:gd name="T59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" h="100">
                  <a:moveTo>
                    <a:pt x="30" y="36"/>
                  </a:moveTo>
                  <a:lnTo>
                    <a:pt x="40" y="20"/>
                  </a:lnTo>
                  <a:lnTo>
                    <a:pt x="54" y="6"/>
                  </a:lnTo>
                  <a:lnTo>
                    <a:pt x="66" y="0"/>
                  </a:lnTo>
                  <a:lnTo>
                    <a:pt x="62" y="8"/>
                  </a:lnTo>
                  <a:lnTo>
                    <a:pt x="58" y="20"/>
                  </a:lnTo>
                  <a:lnTo>
                    <a:pt x="62" y="34"/>
                  </a:lnTo>
                  <a:lnTo>
                    <a:pt x="72" y="44"/>
                  </a:lnTo>
                  <a:lnTo>
                    <a:pt x="82" y="38"/>
                  </a:lnTo>
                  <a:lnTo>
                    <a:pt x="86" y="44"/>
                  </a:lnTo>
                  <a:lnTo>
                    <a:pt x="94" y="46"/>
                  </a:lnTo>
                  <a:lnTo>
                    <a:pt x="90" y="54"/>
                  </a:lnTo>
                  <a:lnTo>
                    <a:pt x="100" y="64"/>
                  </a:lnTo>
                  <a:lnTo>
                    <a:pt x="106" y="66"/>
                  </a:lnTo>
                  <a:lnTo>
                    <a:pt x="108" y="74"/>
                  </a:lnTo>
                  <a:lnTo>
                    <a:pt x="110" y="86"/>
                  </a:lnTo>
                  <a:lnTo>
                    <a:pt x="106" y="96"/>
                  </a:lnTo>
                  <a:lnTo>
                    <a:pt x="92" y="100"/>
                  </a:lnTo>
                  <a:lnTo>
                    <a:pt x="86" y="90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70" y="94"/>
                  </a:lnTo>
                  <a:lnTo>
                    <a:pt x="60" y="90"/>
                  </a:lnTo>
                  <a:lnTo>
                    <a:pt x="58" y="78"/>
                  </a:lnTo>
                  <a:lnTo>
                    <a:pt x="30" y="82"/>
                  </a:lnTo>
                  <a:lnTo>
                    <a:pt x="0" y="80"/>
                  </a:lnTo>
                  <a:lnTo>
                    <a:pt x="2" y="66"/>
                  </a:lnTo>
                  <a:lnTo>
                    <a:pt x="16" y="52"/>
                  </a:lnTo>
                  <a:lnTo>
                    <a:pt x="22" y="44"/>
                  </a:lnTo>
                  <a:lnTo>
                    <a:pt x="30" y="3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88" name="Freeform 7">
              <a:extLst>
                <a:ext uri="{FF2B5EF4-FFF2-40B4-BE49-F238E27FC236}">
                  <a16:creationId xmlns:a16="http://schemas.microsoft.com/office/drawing/2014/main" id="{D796A586-814F-A74A-82D9-5EC5DADD8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8196" y="973069"/>
              <a:ext cx="325659" cy="203904"/>
            </a:xfrm>
            <a:custGeom>
              <a:avLst/>
              <a:gdLst>
                <a:gd name="T0" fmla="*/ 20 w 166"/>
                <a:gd name="T1" fmla="*/ 6 h 104"/>
                <a:gd name="T2" fmla="*/ 20 w 166"/>
                <a:gd name="T3" fmla="*/ 14 h 104"/>
                <a:gd name="T4" fmla="*/ 28 w 166"/>
                <a:gd name="T5" fmla="*/ 22 h 104"/>
                <a:gd name="T6" fmla="*/ 28 w 166"/>
                <a:gd name="T7" fmla="*/ 28 h 104"/>
                <a:gd name="T8" fmla="*/ 24 w 166"/>
                <a:gd name="T9" fmla="*/ 34 h 104"/>
                <a:gd name="T10" fmla="*/ 20 w 166"/>
                <a:gd name="T11" fmla="*/ 44 h 104"/>
                <a:gd name="T12" fmla="*/ 12 w 166"/>
                <a:gd name="T13" fmla="*/ 54 h 104"/>
                <a:gd name="T14" fmla="*/ 8 w 166"/>
                <a:gd name="T15" fmla="*/ 68 h 104"/>
                <a:gd name="T16" fmla="*/ 0 w 166"/>
                <a:gd name="T17" fmla="*/ 76 h 104"/>
                <a:gd name="T18" fmla="*/ 12 w 166"/>
                <a:gd name="T19" fmla="*/ 80 h 104"/>
                <a:gd name="T20" fmla="*/ 20 w 166"/>
                <a:gd name="T21" fmla="*/ 84 h 104"/>
                <a:gd name="T22" fmla="*/ 32 w 166"/>
                <a:gd name="T23" fmla="*/ 92 h 104"/>
                <a:gd name="T24" fmla="*/ 42 w 166"/>
                <a:gd name="T25" fmla="*/ 104 h 104"/>
                <a:gd name="T26" fmla="*/ 54 w 166"/>
                <a:gd name="T27" fmla="*/ 100 h 104"/>
                <a:gd name="T28" fmla="*/ 68 w 166"/>
                <a:gd name="T29" fmla="*/ 92 h 104"/>
                <a:gd name="T30" fmla="*/ 80 w 166"/>
                <a:gd name="T31" fmla="*/ 92 h 104"/>
                <a:gd name="T32" fmla="*/ 86 w 166"/>
                <a:gd name="T33" fmla="*/ 82 h 104"/>
                <a:gd name="T34" fmla="*/ 90 w 166"/>
                <a:gd name="T35" fmla="*/ 72 h 104"/>
                <a:gd name="T36" fmla="*/ 102 w 166"/>
                <a:gd name="T37" fmla="*/ 66 h 104"/>
                <a:gd name="T38" fmla="*/ 106 w 166"/>
                <a:gd name="T39" fmla="*/ 58 h 104"/>
                <a:gd name="T40" fmla="*/ 120 w 166"/>
                <a:gd name="T41" fmla="*/ 50 h 104"/>
                <a:gd name="T42" fmla="*/ 140 w 166"/>
                <a:gd name="T43" fmla="*/ 40 h 104"/>
                <a:gd name="T44" fmla="*/ 166 w 166"/>
                <a:gd name="T45" fmla="*/ 32 h 104"/>
                <a:gd name="T46" fmla="*/ 158 w 166"/>
                <a:gd name="T47" fmla="*/ 26 h 104"/>
                <a:gd name="T48" fmla="*/ 142 w 166"/>
                <a:gd name="T49" fmla="*/ 16 h 104"/>
                <a:gd name="T50" fmla="*/ 128 w 166"/>
                <a:gd name="T51" fmla="*/ 8 h 104"/>
                <a:gd name="T52" fmla="*/ 114 w 166"/>
                <a:gd name="T53" fmla="*/ 10 h 104"/>
                <a:gd name="T54" fmla="*/ 106 w 166"/>
                <a:gd name="T55" fmla="*/ 16 h 104"/>
                <a:gd name="T56" fmla="*/ 94 w 166"/>
                <a:gd name="T57" fmla="*/ 14 h 104"/>
                <a:gd name="T58" fmla="*/ 74 w 166"/>
                <a:gd name="T59" fmla="*/ 6 h 104"/>
                <a:gd name="T60" fmla="*/ 72 w 166"/>
                <a:gd name="T61" fmla="*/ 0 h 104"/>
                <a:gd name="T62" fmla="*/ 54 w 166"/>
                <a:gd name="T63" fmla="*/ 0 h 104"/>
                <a:gd name="T64" fmla="*/ 52 w 166"/>
                <a:gd name="T65" fmla="*/ 6 h 104"/>
                <a:gd name="T66" fmla="*/ 34 w 166"/>
                <a:gd name="T67" fmla="*/ 4 h 104"/>
                <a:gd name="T68" fmla="*/ 20 w 166"/>
                <a:gd name="T69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104">
                  <a:moveTo>
                    <a:pt x="20" y="6"/>
                  </a:moveTo>
                  <a:lnTo>
                    <a:pt x="20" y="14"/>
                  </a:lnTo>
                  <a:lnTo>
                    <a:pt x="28" y="22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44"/>
                  </a:lnTo>
                  <a:lnTo>
                    <a:pt x="12" y="54"/>
                  </a:lnTo>
                  <a:lnTo>
                    <a:pt x="8" y="68"/>
                  </a:lnTo>
                  <a:lnTo>
                    <a:pt x="0" y="76"/>
                  </a:lnTo>
                  <a:lnTo>
                    <a:pt x="12" y="80"/>
                  </a:lnTo>
                  <a:lnTo>
                    <a:pt x="20" y="84"/>
                  </a:lnTo>
                  <a:lnTo>
                    <a:pt x="32" y="92"/>
                  </a:lnTo>
                  <a:lnTo>
                    <a:pt x="42" y="104"/>
                  </a:lnTo>
                  <a:lnTo>
                    <a:pt x="54" y="100"/>
                  </a:lnTo>
                  <a:lnTo>
                    <a:pt x="68" y="92"/>
                  </a:lnTo>
                  <a:lnTo>
                    <a:pt x="80" y="92"/>
                  </a:lnTo>
                  <a:lnTo>
                    <a:pt x="86" y="82"/>
                  </a:lnTo>
                  <a:lnTo>
                    <a:pt x="90" y="72"/>
                  </a:lnTo>
                  <a:lnTo>
                    <a:pt x="102" y="66"/>
                  </a:lnTo>
                  <a:lnTo>
                    <a:pt x="106" y="58"/>
                  </a:lnTo>
                  <a:lnTo>
                    <a:pt x="120" y="50"/>
                  </a:lnTo>
                  <a:lnTo>
                    <a:pt x="140" y="40"/>
                  </a:lnTo>
                  <a:lnTo>
                    <a:pt x="166" y="32"/>
                  </a:lnTo>
                  <a:lnTo>
                    <a:pt x="158" y="26"/>
                  </a:lnTo>
                  <a:lnTo>
                    <a:pt x="142" y="16"/>
                  </a:lnTo>
                  <a:lnTo>
                    <a:pt x="128" y="8"/>
                  </a:lnTo>
                  <a:lnTo>
                    <a:pt x="114" y="10"/>
                  </a:lnTo>
                  <a:lnTo>
                    <a:pt x="106" y="16"/>
                  </a:lnTo>
                  <a:lnTo>
                    <a:pt x="94" y="14"/>
                  </a:lnTo>
                  <a:lnTo>
                    <a:pt x="74" y="6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52" y="6"/>
                  </a:lnTo>
                  <a:lnTo>
                    <a:pt x="34" y="4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89" name="Freeform 8">
              <a:extLst>
                <a:ext uri="{FF2B5EF4-FFF2-40B4-BE49-F238E27FC236}">
                  <a16:creationId xmlns:a16="http://schemas.microsoft.com/office/drawing/2014/main" id="{064ADC13-9CB1-CC43-B7F8-F5756975F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3994" y="1047572"/>
              <a:ext cx="557152" cy="266643"/>
            </a:xfrm>
            <a:custGeom>
              <a:avLst/>
              <a:gdLst>
                <a:gd name="T0" fmla="*/ 104 w 284"/>
                <a:gd name="T1" fmla="*/ 82 h 136"/>
                <a:gd name="T2" fmla="*/ 52 w 284"/>
                <a:gd name="T3" fmla="*/ 78 h 136"/>
                <a:gd name="T4" fmla="*/ 10 w 284"/>
                <a:gd name="T5" fmla="*/ 74 h 136"/>
                <a:gd name="T6" fmla="*/ 30 w 284"/>
                <a:gd name="T7" fmla="*/ 62 h 136"/>
                <a:gd name="T8" fmla="*/ 56 w 284"/>
                <a:gd name="T9" fmla="*/ 54 h 136"/>
                <a:gd name="T10" fmla="*/ 34 w 284"/>
                <a:gd name="T11" fmla="*/ 56 h 136"/>
                <a:gd name="T12" fmla="*/ 14 w 284"/>
                <a:gd name="T13" fmla="*/ 52 h 136"/>
                <a:gd name="T14" fmla="*/ 0 w 284"/>
                <a:gd name="T15" fmla="*/ 42 h 136"/>
                <a:gd name="T16" fmla="*/ 12 w 284"/>
                <a:gd name="T17" fmla="*/ 30 h 136"/>
                <a:gd name="T18" fmla="*/ 26 w 284"/>
                <a:gd name="T19" fmla="*/ 14 h 136"/>
                <a:gd name="T20" fmla="*/ 74 w 284"/>
                <a:gd name="T21" fmla="*/ 0 h 136"/>
                <a:gd name="T22" fmla="*/ 74 w 284"/>
                <a:gd name="T23" fmla="*/ 12 h 136"/>
                <a:gd name="T24" fmla="*/ 84 w 284"/>
                <a:gd name="T25" fmla="*/ 22 h 136"/>
                <a:gd name="T26" fmla="*/ 106 w 284"/>
                <a:gd name="T27" fmla="*/ 12 h 136"/>
                <a:gd name="T28" fmla="*/ 118 w 284"/>
                <a:gd name="T29" fmla="*/ 24 h 136"/>
                <a:gd name="T30" fmla="*/ 128 w 284"/>
                <a:gd name="T31" fmla="*/ 26 h 136"/>
                <a:gd name="T32" fmla="*/ 144 w 284"/>
                <a:gd name="T33" fmla="*/ 18 h 136"/>
                <a:gd name="T34" fmla="*/ 142 w 284"/>
                <a:gd name="T35" fmla="*/ 10 h 136"/>
                <a:gd name="T36" fmla="*/ 162 w 284"/>
                <a:gd name="T37" fmla="*/ 26 h 136"/>
                <a:gd name="T38" fmla="*/ 172 w 284"/>
                <a:gd name="T39" fmla="*/ 48 h 136"/>
                <a:gd name="T40" fmla="*/ 176 w 284"/>
                <a:gd name="T41" fmla="*/ 34 h 136"/>
                <a:gd name="T42" fmla="*/ 170 w 284"/>
                <a:gd name="T43" fmla="*/ 4 h 136"/>
                <a:gd name="T44" fmla="*/ 192 w 284"/>
                <a:gd name="T45" fmla="*/ 4 h 136"/>
                <a:gd name="T46" fmla="*/ 216 w 284"/>
                <a:gd name="T47" fmla="*/ 24 h 136"/>
                <a:gd name="T48" fmla="*/ 230 w 284"/>
                <a:gd name="T49" fmla="*/ 52 h 136"/>
                <a:gd name="T50" fmla="*/ 228 w 284"/>
                <a:gd name="T51" fmla="*/ 66 h 136"/>
                <a:gd name="T52" fmla="*/ 248 w 284"/>
                <a:gd name="T53" fmla="*/ 82 h 136"/>
                <a:gd name="T54" fmla="*/ 268 w 284"/>
                <a:gd name="T55" fmla="*/ 90 h 136"/>
                <a:gd name="T56" fmla="*/ 280 w 284"/>
                <a:gd name="T57" fmla="*/ 104 h 136"/>
                <a:gd name="T58" fmla="*/ 254 w 284"/>
                <a:gd name="T59" fmla="*/ 106 h 136"/>
                <a:gd name="T60" fmla="*/ 268 w 284"/>
                <a:gd name="T61" fmla="*/ 116 h 136"/>
                <a:gd name="T62" fmla="*/ 262 w 284"/>
                <a:gd name="T63" fmla="*/ 128 h 136"/>
                <a:gd name="T64" fmla="*/ 216 w 284"/>
                <a:gd name="T65" fmla="*/ 128 h 136"/>
                <a:gd name="T66" fmla="*/ 202 w 284"/>
                <a:gd name="T67" fmla="*/ 122 h 136"/>
                <a:gd name="T68" fmla="*/ 184 w 284"/>
                <a:gd name="T69" fmla="*/ 122 h 136"/>
                <a:gd name="T70" fmla="*/ 152 w 284"/>
                <a:gd name="T71" fmla="*/ 134 h 136"/>
                <a:gd name="T72" fmla="*/ 84 w 284"/>
                <a:gd name="T73" fmla="*/ 130 h 136"/>
                <a:gd name="T74" fmla="*/ 40 w 284"/>
                <a:gd name="T75" fmla="*/ 118 h 136"/>
                <a:gd name="T76" fmla="*/ 30 w 284"/>
                <a:gd name="T77" fmla="*/ 92 h 136"/>
                <a:gd name="T78" fmla="*/ 80 w 284"/>
                <a:gd name="T79" fmla="*/ 88 h 136"/>
                <a:gd name="T80" fmla="*/ 110 w 284"/>
                <a:gd name="T81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4" h="136">
                  <a:moveTo>
                    <a:pt x="110" y="90"/>
                  </a:moveTo>
                  <a:lnTo>
                    <a:pt x="104" y="82"/>
                  </a:lnTo>
                  <a:lnTo>
                    <a:pt x="86" y="76"/>
                  </a:lnTo>
                  <a:lnTo>
                    <a:pt x="52" y="78"/>
                  </a:lnTo>
                  <a:lnTo>
                    <a:pt x="28" y="80"/>
                  </a:lnTo>
                  <a:lnTo>
                    <a:pt x="10" y="74"/>
                  </a:lnTo>
                  <a:lnTo>
                    <a:pt x="14" y="62"/>
                  </a:lnTo>
                  <a:lnTo>
                    <a:pt x="30" y="62"/>
                  </a:lnTo>
                  <a:lnTo>
                    <a:pt x="46" y="58"/>
                  </a:lnTo>
                  <a:lnTo>
                    <a:pt x="56" y="54"/>
                  </a:lnTo>
                  <a:lnTo>
                    <a:pt x="46" y="52"/>
                  </a:lnTo>
                  <a:lnTo>
                    <a:pt x="34" y="56"/>
                  </a:lnTo>
                  <a:lnTo>
                    <a:pt x="20" y="56"/>
                  </a:lnTo>
                  <a:lnTo>
                    <a:pt x="14" y="52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8" y="36"/>
                  </a:lnTo>
                  <a:lnTo>
                    <a:pt x="12" y="30"/>
                  </a:lnTo>
                  <a:lnTo>
                    <a:pt x="10" y="22"/>
                  </a:lnTo>
                  <a:lnTo>
                    <a:pt x="26" y="14"/>
                  </a:lnTo>
                  <a:lnTo>
                    <a:pt x="50" y="4"/>
                  </a:lnTo>
                  <a:lnTo>
                    <a:pt x="74" y="0"/>
                  </a:lnTo>
                  <a:lnTo>
                    <a:pt x="76" y="8"/>
                  </a:lnTo>
                  <a:lnTo>
                    <a:pt x="74" y="12"/>
                  </a:lnTo>
                  <a:lnTo>
                    <a:pt x="70" y="18"/>
                  </a:lnTo>
                  <a:lnTo>
                    <a:pt x="84" y="22"/>
                  </a:lnTo>
                  <a:lnTo>
                    <a:pt x="90" y="8"/>
                  </a:lnTo>
                  <a:lnTo>
                    <a:pt x="106" y="12"/>
                  </a:lnTo>
                  <a:lnTo>
                    <a:pt x="122" y="18"/>
                  </a:lnTo>
                  <a:lnTo>
                    <a:pt x="118" y="24"/>
                  </a:lnTo>
                  <a:lnTo>
                    <a:pt x="120" y="28"/>
                  </a:lnTo>
                  <a:lnTo>
                    <a:pt x="128" y="26"/>
                  </a:lnTo>
                  <a:lnTo>
                    <a:pt x="142" y="26"/>
                  </a:lnTo>
                  <a:lnTo>
                    <a:pt x="144" y="18"/>
                  </a:lnTo>
                  <a:lnTo>
                    <a:pt x="136" y="12"/>
                  </a:lnTo>
                  <a:lnTo>
                    <a:pt x="142" y="10"/>
                  </a:lnTo>
                  <a:lnTo>
                    <a:pt x="154" y="16"/>
                  </a:lnTo>
                  <a:lnTo>
                    <a:pt x="162" y="26"/>
                  </a:lnTo>
                  <a:lnTo>
                    <a:pt x="166" y="38"/>
                  </a:lnTo>
                  <a:lnTo>
                    <a:pt x="172" y="48"/>
                  </a:lnTo>
                  <a:lnTo>
                    <a:pt x="182" y="44"/>
                  </a:lnTo>
                  <a:lnTo>
                    <a:pt x="176" y="34"/>
                  </a:lnTo>
                  <a:lnTo>
                    <a:pt x="172" y="16"/>
                  </a:lnTo>
                  <a:lnTo>
                    <a:pt x="170" y="4"/>
                  </a:lnTo>
                  <a:lnTo>
                    <a:pt x="178" y="0"/>
                  </a:lnTo>
                  <a:lnTo>
                    <a:pt x="192" y="4"/>
                  </a:lnTo>
                  <a:lnTo>
                    <a:pt x="206" y="12"/>
                  </a:lnTo>
                  <a:lnTo>
                    <a:pt x="216" y="24"/>
                  </a:lnTo>
                  <a:lnTo>
                    <a:pt x="222" y="40"/>
                  </a:lnTo>
                  <a:lnTo>
                    <a:pt x="230" y="52"/>
                  </a:lnTo>
                  <a:lnTo>
                    <a:pt x="230" y="60"/>
                  </a:lnTo>
                  <a:lnTo>
                    <a:pt x="228" y="66"/>
                  </a:lnTo>
                  <a:lnTo>
                    <a:pt x="238" y="78"/>
                  </a:lnTo>
                  <a:lnTo>
                    <a:pt x="248" y="82"/>
                  </a:lnTo>
                  <a:lnTo>
                    <a:pt x="260" y="84"/>
                  </a:lnTo>
                  <a:lnTo>
                    <a:pt x="268" y="90"/>
                  </a:lnTo>
                  <a:lnTo>
                    <a:pt x="284" y="100"/>
                  </a:lnTo>
                  <a:lnTo>
                    <a:pt x="280" y="104"/>
                  </a:lnTo>
                  <a:lnTo>
                    <a:pt x="264" y="104"/>
                  </a:lnTo>
                  <a:lnTo>
                    <a:pt x="254" y="106"/>
                  </a:lnTo>
                  <a:lnTo>
                    <a:pt x="256" y="112"/>
                  </a:lnTo>
                  <a:lnTo>
                    <a:pt x="268" y="116"/>
                  </a:lnTo>
                  <a:lnTo>
                    <a:pt x="272" y="126"/>
                  </a:lnTo>
                  <a:lnTo>
                    <a:pt x="262" y="128"/>
                  </a:lnTo>
                  <a:lnTo>
                    <a:pt x="240" y="130"/>
                  </a:lnTo>
                  <a:lnTo>
                    <a:pt x="216" y="128"/>
                  </a:lnTo>
                  <a:lnTo>
                    <a:pt x="212" y="122"/>
                  </a:lnTo>
                  <a:lnTo>
                    <a:pt x="202" y="122"/>
                  </a:lnTo>
                  <a:lnTo>
                    <a:pt x="196" y="108"/>
                  </a:lnTo>
                  <a:lnTo>
                    <a:pt x="184" y="122"/>
                  </a:lnTo>
                  <a:lnTo>
                    <a:pt x="168" y="126"/>
                  </a:lnTo>
                  <a:lnTo>
                    <a:pt x="152" y="134"/>
                  </a:lnTo>
                  <a:lnTo>
                    <a:pt x="90" y="136"/>
                  </a:lnTo>
                  <a:lnTo>
                    <a:pt x="84" y="130"/>
                  </a:lnTo>
                  <a:lnTo>
                    <a:pt x="82" y="118"/>
                  </a:lnTo>
                  <a:lnTo>
                    <a:pt x="40" y="118"/>
                  </a:lnTo>
                  <a:lnTo>
                    <a:pt x="22" y="100"/>
                  </a:lnTo>
                  <a:lnTo>
                    <a:pt x="30" y="92"/>
                  </a:lnTo>
                  <a:lnTo>
                    <a:pt x="48" y="90"/>
                  </a:lnTo>
                  <a:lnTo>
                    <a:pt x="80" y="88"/>
                  </a:lnTo>
                  <a:lnTo>
                    <a:pt x="98" y="90"/>
                  </a:lnTo>
                  <a:lnTo>
                    <a:pt x="110" y="9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90" name="Freeform 9">
              <a:extLst>
                <a:ext uri="{FF2B5EF4-FFF2-40B4-BE49-F238E27FC236}">
                  <a16:creationId xmlns:a16="http://schemas.microsoft.com/office/drawing/2014/main" id="{23518B8A-0C6F-FE4E-B647-E5C4C91BA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7154" y="824062"/>
              <a:ext cx="372743" cy="160770"/>
            </a:xfrm>
            <a:custGeom>
              <a:avLst/>
              <a:gdLst>
                <a:gd name="T0" fmla="*/ 98 w 190"/>
                <a:gd name="T1" fmla="*/ 56 h 82"/>
                <a:gd name="T2" fmla="*/ 80 w 190"/>
                <a:gd name="T3" fmla="*/ 56 h 82"/>
                <a:gd name="T4" fmla="*/ 58 w 190"/>
                <a:gd name="T5" fmla="*/ 56 h 82"/>
                <a:gd name="T6" fmla="*/ 62 w 190"/>
                <a:gd name="T7" fmla="*/ 48 h 82"/>
                <a:gd name="T8" fmla="*/ 52 w 190"/>
                <a:gd name="T9" fmla="*/ 50 h 82"/>
                <a:gd name="T10" fmla="*/ 48 w 190"/>
                <a:gd name="T11" fmla="*/ 58 h 82"/>
                <a:gd name="T12" fmla="*/ 30 w 190"/>
                <a:gd name="T13" fmla="*/ 62 h 82"/>
                <a:gd name="T14" fmla="*/ 20 w 190"/>
                <a:gd name="T15" fmla="*/ 58 h 82"/>
                <a:gd name="T16" fmla="*/ 2 w 190"/>
                <a:gd name="T17" fmla="*/ 56 h 82"/>
                <a:gd name="T18" fmla="*/ 0 w 190"/>
                <a:gd name="T19" fmla="*/ 48 h 82"/>
                <a:gd name="T20" fmla="*/ 18 w 190"/>
                <a:gd name="T21" fmla="*/ 46 h 82"/>
                <a:gd name="T22" fmla="*/ 4 w 190"/>
                <a:gd name="T23" fmla="*/ 42 h 82"/>
                <a:gd name="T24" fmla="*/ 10 w 190"/>
                <a:gd name="T25" fmla="*/ 36 h 82"/>
                <a:gd name="T26" fmla="*/ 34 w 190"/>
                <a:gd name="T27" fmla="*/ 34 h 82"/>
                <a:gd name="T28" fmla="*/ 16 w 190"/>
                <a:gd name="T29" fmla="*/ 30 h 82"/>
                <a:gd name="T30" fmla="*/ 18 w 190"/>
                <a:gd name="T31" fmla="*/ 24 h 82"/>
                <a:gd name="T32" fmla="*/ 26 w 190"/>
                <a:gd name="T33" fmla="*/ 20 h 82"/>
                <a:gd name="T34" fmla="*/ 34 w 190"/>
                <a:gd name="T35" fmla="*/ 16 h 82"/>
                <a:gd name="T36" fmla="*/ 50 w 190"/>
                <a:gd name="T37" fmla="*/ 14 h 82"/>
                <a:gd name="T38" fmla="*/ 58 w 190"/>
                <a:gd name="T39" fmla="*/ 22 h 82"/>
                <a:gd name="T40" fmla="*/ 66 w 190"/>
                <a:gd name="T41" fmla="*/ 20 h 82"/>
                <a:gd name="T42" fmla="*/ 74 w 190"/>
                <a:gd name="T43" fmla="*/ 20 h 82"/>
                <a:gd name="T44" fmla="*/ 88 w 190"/>
                <a:gd name="T45" fmla="*/ 28 h 82"/>
                <a:gd name="T46" fmla="*/ 98 w 190"/>
                <a:gd name="T47" fmla="*/ 36 h 82"/>
                <a:gd name="T48" fmla="*/ 98 w 190"/>
                <a:gd name="T49" fmla="*/ 40 h 82"/>
                <a:gd name="T50" fmla="*/ 98 w 190"/>
                <a:gd name="T51" fmla="*/ 42 h 82"/>
                <a:gd name="T52" fmla="*/ 100 w 190"/>
                <a:gd name="T53" fmla="*/ 44 h 82"/>
                <a:gd name="T54" fmla="*/ 136 w 190"/>
                <a:gd name="T55" fmla="*/ 44 h 82"/>
                <a:gd name="T56" fmla="*/ 136 w 190"/>
                <a:gd name="T57" fmla="*/ 38 h 82"/>
                <a:gd name="T58" fmla="*/ 118 w 190"/>
                <a:gd name="T59" fmla="*/ 34 h 82"/>
                <a:gd name="T60" fmla="*/ 130 w 190"/>
                <a:gd name="T61" fmla="*/ 28 h 82"/>
                <a:gd name="T62" fmla="*/ 128 w 190"/>
                <a:gd name="T63" fmla="*/ 24 h 82"/>
                <a:gd name="T64" fmla="*/ 116 w 190"/>
                <a:gd name="T65" fmla="*/ 20 h 82"/>
                <a:gd name="T66" fmla="*/ 122 w 190"/>
                <a:gd name="T67" fmla="*/ 10 h 82"/>
                <a:gd name="T68" fmla="*/ 130 w 190"/>
                <a:gd name="T69" fmla="*/ 0 h 82"/>
                <a:gd name="T70" fmla="*/ 140 w 190"/>
                <a:gd name="T71" fmla="*/ 2 h 82"/>
                <a:gd name="T72" fmla="*/ 142 w 190"/>
                <a:gd name="T73" fmla="*/ 8 h 82"/>
                <a:gd name="T74" fmla="*/ 148 w 190"/>
                <a:gd name="T75" fmla="*/ 16 h 82"/>
                <a:gd name="T76" fmla="*/ 146 w 190"/>
                <a:gd name="T77" fmla="*/ 22 h 82"/>
                <a:gd name="T78" fmla="*/ 148 w 190"/>
                <a:gd name="T79" fmla="*/ 30 h 82"/>
                <a:gd name="T80" fmla="*/ 162 w 190"/>
                <a:gd name="T81" fmla="*/ 34 h 82"/>
                <a:gd name="T82" fmla="*/ 168 w 190"/>
                <a:gd name="T83" fmla="*/ 34 h 82"/>
                <a:gd name="T84" fmla="*/ 172 w 190"/>
                <a:gd name="T85" fmla="*/ 28 h 82"/>
                <a:gd name="T86" fmla="*/ 184 w 190"/>
                <a:gd name="T87" fmla="*/ 28 h 82"/>
                <a:gd name="T88" fmla="*/ 190 w 190"/>
                <a:gd name="T89" fmla="*/ 34 h 82"/>
                <a:gd name="T90" fmla="*/ 190 w 190"/>
                <a:gd name="T91" fmla="*/ 48 h 82"/>
                <a:gd name="T92" fmla="*/ 182 w 190"/>
                <a:gd name="T93" fmla="*/ 58 h 82"/>
                <a:gd name="T94" fmla="*/ 168 w 190"/>
                <a:gd name="T95" fmla="*/ 64 h 82"/>
                <a:gd name="T96" fmla="*/ 148 w 190"/>
                <a:gd name="T97" fmla="*/ 58 h 82"/>
                <a:gd name="T98" fmla="*/ 134 w 190"/>
                <a:gd name="T99" fmla="*/ 64 h 82"/>
                <a:gd name="T100" fmla="*/ 114 w 190"/>
                <a:gd name="T101" fmla="*/ 66 h 82"/>
                <a:gd name="T102" fmla="*/ 96 w 190"/>
                <a:gd name="T103" fmla="*/ 76 h 82"/>
                <a:gd name="T104" fmla="*/ 74 w 190"/>
                <a:gd name="T105" fmla="*/ 82 h 82"/>
                <a:gd name="T106" fmla="*/ 58 w 190"/>
                <a:gd name="T107" fmla="*/ 78 h 82"/>
                <a:gd name="T108" fmla="*/ 50 w 190"/>
                <a:gd name="T109" fmla="*/ 70 h 82"/>
                <a:gd name="T110" fmla="*/ 62 w 190"/>
                <a:gd name="T111" fmla="*/ 64 h 82"/>
                <a:gd name="T112" fmla="*/ 80 w 190"/>
                <a:gd name="T113" fmla="*/ 64 h 82"/>
                <a:gd name="T114" fmla="*/ 96 w 190"/>
                <a:gd name="T115" fmla="*/ 62 h 82"/>
                <a:gd name="T116" fmla="*/ 98 w 190"/>
                <a:gd name="T117" fmla="*/ 5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0" h="82">
                  <a:moveTo>
                    <a:pt x="98" y="56"/>
                  </a:moveTo>
                  <a:lnTo>
                    <a:pt x="80" y="56"/>
                  </a:lnTo>
                  <a:lnTo>
                    <a:pt x="58" y="56"/>
                  </a:lnTo>
                  <a:lnTo>
                    <a:pt x="62" y="48"/>
                  </a:lnTo>
                  <a:lnTo>
                    <a:pt x="52" y="50"/>
                  </a:lnTo>
                  <a:lnTo>
                    <a:pt x="48" y="58"/>
                  </a:lnTo>
                  <a:lnTo>
                    <a:pt x="30" y="62"/>
                  </a:lnTo>
                  <a:lnTo>
                    <a:pt x="20" y="58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18" y="46"/>
                  </a:lnTo>
                  <a:lnTo>
                    <a:pt x="4" y="42"/>
                  </a:lnTo>
                  <a:lnTo>
                    <a:pt x="10" y="36"/>
                  </a:lnTo>
                  <a:lnTo>
                    <a:pt x="34" y="34"/>
                  </a:lnTo>
                  <a:lnTo>
                    <a:pt x="16" y="30"/>
                  </a:lnTo>
                  <a:lnTo>
                    <a:pt x="18" y="24"/>
                  </a:lnTo>
                  <a:lnTo>
                    <a:pt x="26" y="20"/>
                  </a:lnTo>
                  <a:lnTo>
                    <a:pt x="34" y="16"/>
                  </a:lnTo>
                  <a:lnTo>
                    <a:pt x="50" y="1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4" y="20"/>
                  </a:lnTo>
                  <a:lnTo>
                    <a:pt x="88" y="28"/>
                  </a:lnTo>
                  <a:lnTo>
                    <a:pt x="98" y="36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100" y="44"/>
                  </a:lnTo>
                  <a:lnTo>
                    <a:pt x="136" y="44"/>
                  </a:lnTo>
                  <a:lnTo>
                    <a:pt x="136" y="38"/>
                  </a:lnTo>
                  <a:lnTo>
                    <a:pt x="118" y="34"/>
                  </a:lnTo>
                  <a:lnTo>
                    <a:pt x="130" y="28"/>
                  </a:lnTo>
                  <a:lnTo>
                    <a:pt x="128" y="24"/>
                  </a:lnTo>
                  <a:lnTo>
                    <a:pt x="116" y="20"/>
                  </a:lnTo>
                  <a:lnTo>
                    <a:pt x="122" y="10"/>
                  </a:lnTo>
                  <a:lnTo>
                    <a:pt x="130" y="0"/>
                  </a:lnTo>
                  <a:lnTo>
                    <a:pt x="140" y="2"/>
                  </a:lnTo>
                  <a:lnTo>
                    <a:pt x="142" y="8"/>
                  </a:lnTo>
                  <a:lnTo>
                    <a:pt x="148" y="16"/>
                  </a:lnTo>
                  <a:lnTo>
                    <a:pt x="146" y="22"/>
                  </a:lnTo>
                  <a:lnTo>
                    <a:pt x="148" y="30"/>
                  </a:lnTo>
                  <a:lnTo>
                    <a:pt x="162" y="34"/>
                  </a:lnTo>
                  <a:lnTo>
                    <a:pt x="168" y="34"/>
                  </a:lnTo>
                  <a:lnTo>
                    <a:pt x="172" y="28"/>
                  </a:lnTo>
                  <a:lnTo>
                    <a:pt x="184" y="28"/>
                  </a:lnTo>
                  <a:lnTo>
                    <a:pt x="190" y="34"/>
                  </a:lnTo>
                  <a:lnTo>
                    <a:pt x="190" y="48"/>
                  </a:lnTo>
                  <a:lnTo>
                    <a:pt x="182" y="58"/>
                  </a:lnTo>
                  <a:lnTo>
                    <a:pt x="168" y="64"/>
                  </a:lnTo>
                  <a:lnTo>
                    <a:pt x="148" y="58"/>
                  </a:lnTo>
                  <a:lnTo>
                    <a:pt x="134" y="64"/>
                  </a:lnTo>
                  <a:lnTo>
                    <a:pt x="114" y="66"/>
                  </a:lnTo>
                  <a:lnTo>
                    <a:pt x="96" y="76"/>
                  </a:lnTo>
                  <a:lnTo>
                    <a:pt x="74" y="82"/>
                  </a:lnTo>
                  <a:lnTo>
                    <a:pt x="58" y="78"/>
                  </a:lnTo>
                  <a:lnTo>
                    <a:pt x="50" y="70"/>
                  </a:lnTo>
                  <a:lnTo>
                    <a:pt x="62" y="64"/>
                  </a:lnTo>
                  <a:lnTo>
                    <a:pt x="80" y="64"/>
                  </a:lnTo>
                  <a:lnTo>
                    <a:pt x="96" y="62"/>
                  </a:lnTo>
                  <a:lnTo>
                    <a:pt x="98" y="5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91" name="Freeform 10">
              <a:extLst>
                <a:ext uri="{FF2B5EF4-FFF2-40B4-BE49-F238E27FC236}">
                  <a16:creationId xmlns:a16="http://schemas.microsoft.com/office/drawing/2014/main" id="{99413020-E3EF-134B-8E69-97C8941BD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9897" y="655450"/>
              <a:ext cx="207951" cy="109794"/>
            </a:xfrm>
            <a:custGeom>
              <a:avLst/>
              <a:gdLst>
                <a:gd name="T0" fmla="*/ 0 w 106"/>
                <a:gd name="T1" fmla="*/ 12 h 56"/>
                <a:gd name="T2" fmla="*/ 16 w 106"/>
                <a:gd name="T3" fmla="*/ 16 h 56"/>
                <a:gd name="T4" fmla="*/ 26 w 106"/>
                <a:gd name="T5" fmla="*/ 20 h 56"/>
                <a:gd name="T6" fmla="*/ 34 w 106"/>
                <a:gd name="T7" fmla="*/ 28 h 56"/>
                <a:gd name="T8" fmla="*/ 32 w 106"/>
                <a:gd name="T9" fmla="*/ 30 h 56"/>
                <a:gd name="T10" fmla="*/ 18 w 106"/>
                <a:gd name="T11" fmla="*/ 28 h 56"/>
                <a:gd name="T12" fmla="*/ 10 w 106"/>
                <a:gd name="T13" fmla="*/ 30 h 56"/>
                <a:gd name="T14" fmla="*/ 8 w 106"/>
                <a:gd name="T15" fmla="*/ 40 h 56"/>
                <a:gd name="T16" fmla="*/ 20 w 106"/>
                <a:gd name="T17" fmla="*/ 42 h 56"/>
                <a:gd name="T18" fmla="*/ 34 w 106"/>
                <a:gd name="T19" fmla="*/ 40 h 56"/>
                <a:gd name="T20" fmla="*/ 50 w 106"/>
                <a:gd name="T21" fmla="*/ 38 h 56"/>
                <a:gd name="T22" fmla="*/ 66 w 106"/>
                <a:gd name="T23" fmla="*/ 40 h 56"/>
                <a:gd name="T24" fmla="*/ 74 w 106"/>
                <a:gd name="T25" fmla="*/ 46 h 56"/>
                <a:gd name="T26" fmla="*/ 82 w 106"/>
                <a:gd name="T27" fmla="*/ 56 h 56"/>
                <a:gd name="T28" fmla="*/ 98 w 106"/>
                <a:gd name="T29" fmla="*/ 56 h 56"/>
                <a:gd name="T30" fmla="*/ 106 w 106"/>
                <a:gd name="T31" fmla="*/ 48 h 56"/>
                <a:gd name="T32" fmla="*/ 94 w 106"/>
                <a:gd name="T33" fmla="*/ 38 h 56"/>
                <a:gd name="T34" fmla="*/ 90 w 106"/>
                <a:gd name="T35" fmla="*/ 28 h 56"/>
                <a:gd name="T36" fmla="*/ 80 w 106"/>
                <a:gd name="T37" fmla="*/ 20 h 56"/>
                <a:gd name="T38" fmla="*/ 70 w 106"/>
                <a:gd name="T39" fmla="*/ 18 h 56"/>
                <a:gd name="T40" fmla="*/ 64 w 106"/>
                <a:gd name="T41" fmla="*/ 12 h 56"/>
                <a:gd name="T42" fmla="*/ 50 w 106"/>
                <a:gd name="T43" fmla="*/ 10 h 56"/>
                <a:gd name="T44" fmla="*/ 44 w 106"/>
                <a:gd name="T45" fmla="*/ 20 h 56"/>
                <a:gd name="T46" fmla="*/ 42 w 106"/>
                <a:gd name="T47" fmla="*/ 10 h 56"/>
                <a:gd name="T48" fmla="*/ 40 w 106"/>
                <a:gd name="T49" fmla="*/ 2 h 56"/>
                <a:gd name="T50" fmla="*/ 18 w 106"/>
                <a:gd name="T51" fmla="*/ 0 h 56"/>
                <a:gd name="T52" fmla="*/ 0 w 106"/>
                <a:gd name="T53" fmla="*/ 2 h 56"/>
                <a:gd name="T54" fmla="*/ 0 w 106"/>
                <a:gd name="T55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" h="56">
                  <a:moveTo>
                    <a:pt x="0" y="12"/>
                  </a:moveTo>
                  <a:lnTo>
                    <a:pt x="16" y="16"/>
                  </a:lnTo>
                  <a:lnTo>
                    <a:pt x="26" y="20"/>
                  </a:lnTo>
                  <a:lnTo>
                    <a:pt x="34" y="28"/>
                  </a:lnTo>
                  <a:lnTo>
                    <a:pt x="32" y="30"/>
                  </a:lnTo>
                  <a:lnTo>
                    <a:pt x="18" y="28"/>
                  </a:lnTo>
                  <a:lnTo>
                    <a:pt x="10" y="30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34" y="40"/>
                  </a:lnTo>
                  <a:lnTo>
                    <a:pt x="50" y="38"/>
                  </a:lnTo>
                  <a:lnTo>
                    <a:pt x="66" y="40"/>
                  </a:lnTo>
                  <a:lnTo>
                    <a:pt x="74" y="46"/>
                  </a:lnTo>
                  <a:lnTo>
                    <a:pt x="82" y="56"/>
                  </a:lnTo>
                  <a:lnTo>
                    <a:pt x="98" y="56"/>
                  </a:lnTo>
                  <a:lnTo>
                    <a:pt x="106" y="48"/>
                  </a:lnTo>
                  <a:lnTo>
                    <a:pt x="94" y="38"/>
                  </a:lnTo>
                  <a:lnTo>
                    <a:pt x="90" y="28"/>
                  </a:lnTo>
                  <a:lnTo>
                    <a:pt x="80" y="20"/>
                  </a:lnTo>
                  <a:lnTo>
                    <a:pt x="70" y="18"/>
                  </a:lnTo>
                  <a:lnTo>
                    <a:pt x="64" y="12"/>
                  </a:lnTo>
                  <a:lnTo>
                    <a:pt x="50" y="10"/>
                  </a:lnTo>
                  <a:lnTo>
                    <a:pt x="44" y="20"/>
                  </a:lnTo>
                  <a:lnTo>
                    <a:pt x="42" y="10"/>
                  </a:lnTo>
                  <a:lnTo>
                    <a:pt x="40" y="2"/>
                  </a:lnTo>
                  <a:lnTo>
                    <a:pt x="18" y="0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92" name="Freeform 11">
              <a:extLst>
                <a:ext uri="{FF2B5EF4-FFF2-40B4-BE49-F238E27FC236}">
                  <a16:creationId xmlns:a16="http://schemas.microsoft.com/office/drawing/2014/main" id="{8F546202-8706-474D-A551-0924E2EC1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1286" y="835826"/>
              <a:ext cx="219722" cy="109794"/>
            </a:xfrm>
            <a:custGeom>
              <a:avLst/>
              <a:gdLst>
                <a:gd name="T0" fmla="*/ 104 w 112"/>
                <a:gd name="T1" fmla="*/ 52 h 56"/>
                <a:gd name="T2" fmla="*/ 92 w 112"/>
                <a:gd name="T3" fmla="*/ 54 h 56"/>
                <a:gd name="T4" fmla="*/ 70 w 112"/>
                <a:gd name="T5" fmla="*/ 56 h 56"/>
                <a:gd name="T6" fmla="*/ 66 w 112"/>
                <a:gd name="T7" fmla="*/ 44 h 56"/>
                <a:gd name="T8" fmla="*/ 74 w 112"/>
                <a:gd name="T9" fmla="*/ 36 h 56"/>
                <a:gd name="T10" fmla="*/ 68 w 112"/>
                <a:gd name="T11" fmla="*/ 36 h 56"/>
                <a:gd name="T12" fmla="*/ 58 w 112"/>
                <a:gd name="T13" fmla="*/ 34 h 56"/>
                <a:gd name="T14" fmla="*/ 48 w 112"/>
                <a:gd name="T15" fmla="*/ 34 h 56"/>
                <a:gd name="T16" fmla="*/ 36 w 112"/>
                <a:gd name="T17" fmla="*/ 38 h 56"/>
                <a:gd name="T18" fmla="*/ 26 w 112"/>
                <a:gd name="T19" fmla="*/ 34 h 56"/>
                <a:gd name="T20" fmla="*/ 8 w 112"/>
                <a:gd name="T21" fmla="*/ 20 h 56"/>
                <a:gd name="T22" fmla="*/ 0 w 112"/>
                <a:gd name="T23" fmla="*/ 4 h 56"/>
                <a:gd name="T24" fmla="*/ 8 w 112"/>
                <a:gd name="T25" fmla="*/ 0 h 56"/>
                <a:gd name="T26" fmla="*/ 18 w 112"/>
                <a:gd name="T27" fmla="*/ 6 h 56"/>
                <a:gd name="T28" fmla="*/ 26 w 112"/>
                <a:gd name="T29" fmla="*/ 14 h 56"/>
                <a:gd name="T30" fmla="*/ 40 w 112"/>
                <a:gd name="T31" fmla="*/ 26 h 56"/>
                <a:gd name="T32" fmla="*/ 48 w 112"/>
                <a:gd name="T33" fmla="*/ 24 h 56"/>
                <a:gd name="T34" fmla="*/ 40 w 112"/>
                <a:gd name="T35" fmla="*/ 16 h 56"/>
                <a:gd name="T36" fmla="*/ 40 w 112"/>
                <a:gd name="T37" fmla="*/ 10 h 56"/>
                <a:gd name="T38" fmla="*/ 48 w 112"/>
                <a:gd name="T39" fmla="*/ 8 h 56"/>
                <a:gd name="T40" fmla="*/ 58 w 112"/>
                <a:gd name="T41" fmla="*/ 16 h 56"/>
                <a:gd name="T42" fmla="*/ 70 w 112"/>
                <a:gd name="T43" fmla="*/ 26 h 56"/>
                <a:gd name="T44" fmla="*/ 74 w 112"/>
                <a:gd name="T45" fmla="*/ 20 h 56"/>
                <a:gd name="T46" fmla="*/ 68 w 112"/>
                <a:gd name="T47" fmla="*/ 12 h 56"/>
                <a:gd name="T48" fmla="*/ 62 w 112"/>
                <a:gd name="T49" fmla="*/ 4 h 56"/>
                <a:gd name="T50" fmla="*/ 64 w 112"/>
                <a:gd name="T51" fmla="*/ 0 h 56"/>
                <a:gd name="T52" fmla="*/ 78 w 112"/>
                <a:gd name="T53" fmla="*/ 2 h 56"/>
                <a:gd name="T54" fmla="*/ 84 w 112"/>
                <a:gd name="T55" fmla="*/ 8 h 56"/>
                <a:gd name="T56" fmla="*/ 92 w 112"/>
                <a:gd name="T57" fmla="*/ 4 h 56"/>
                <a:gd name="T58" fmla="*/ 104 w 112"/>
                <a:gd name="T59" fmla="*/ 4 h 56"/>
                <a:gd name="T60" fmla="*/ 108 w 112"/>
                <a:gd name="T61" fmla="*/ 10 h 56"/>
                <a:gd name="T62" fmla="*/ 110 w 112"/>
                <a:gd name="T63" fmla="*/ 28 h 56"/>
                <a:gd name="T64" fmla="*/ 112 w 112"/>
                <a:gd name="T65" fmla="*/ 36 h 56"/>
                <a:gd name="T66" fmla="*/ 104 w 112"/>
                <a:gd name="T67" fmla="*/ 40 h 56"/>
                <a:gd name="T68" fmla="*/ 104 w 112"/>
                <a:gd name="T6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" h="56">
                  <a:moveTo>
                    <a:pt x="104" y="52"/>
                  </a:moveTo>
                  <a:lnTo>
                    <a:pt x="92" y="54"/>
                  </a:lnTo>
                  <a:lnTo>
                    <a:pt x="70" y="56"/>
                  </a:lnTo>
                  <a:lnTo>
                    <a:pt x="66" y="44"/>
                  </a:lnTo>
                  <a:lnTo>
                    <a:pt x="74" y="36"/>
                  </a:lnTo>
                  <a:lnTo>
                    <a:pt x="68" y="36"/>
                  </a:lnTo>
                  <a:lnTo>
                    <a:pt x="58" y="34"/>
                  </a:lnTo>
                  <a:lnTo>
                    <a:pt x="48" y="34"/>
                  </a:lnTo>
                  <a:lnTo>
                    <a:pt x="36" y="38"/>
                  </a:lnTo>
                  <a:lnTo>
                    <a:pt x="26" y="34"/>
                  </a:lnTo>
                  <a:lnTo>
                    <a:pt x="8" y="20"/>
                  </a:lnTo>
                  <a:lnTo>
                    <a:pt x="0" y="4"/>
                  </a:lnTo>
                  <a:lnTo>
                    <a:pt x="8" y="0"/>
                  </a:lnTo>
                  <a:lnTo>
                    <a:pt x="18" y="6"/>
                  </a:lnTo>
                  <a:lnTo>
                    <a:pt x="26" y="14"/>
                  </a:lnTo>
                  <a:lnTo>
                    <a:pt x="40" y="26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40" y="10"/>
                  </a:lnTo>
                  <a:lnTo>
                    <a:pt x="48" y="8"/>
                  </a:lnTo>
                  <a:lnTo>
                    <a:pt x="58" y="16"/>
                  </a:lnTo>
                  <a:lnTo>
                    <a:pt x="70" y="26"/>
                  </a:lnTo>
                  <a:lnTo>
                    <a:pt x="74" y="20"/>
                  </a:lnTo>
                  <a:lnTo>
                    <a:pt x="68" y="12"/>
                  </a:lnTo>
                  <a:lnTo>
                    <a:pt x="62" y="4"/>
                  </a:lnTo>
                  <a:lnTo>
                    <a:pt x="64" y="0"/>
                  </a:lnTo>
                  <a:lnTo>
                    <a:pt x="78" y="2"/>
                  </a:lnTo>
                  <a:lnTo>
                    <a:pt x="84" y="8"/>
                  </a:lnTo>
                  <a:lnTo>
                    <a:pt x="92" y="4"/>
                  </a:lnTo>
                  <a:lnTo>
                    <a:pt x="104" y="4"/>
                  </a:lnTo>
                  <a:lnTo>
                    <a:pt x="108" y="10"/>
                  </a:lnTo>
                  <a:lnTo>
                    <a:pt x="110" y="28"/>
                  </a:lnTo>
                  <a:lnTo>
                    <a:pt x="112" y="36"/>
                  </a:lnTo>
                  <a:lnTo>
                    <a:pt x="104" y="40"/>
                  </a:lnTo>
                  <a:lnTo>
                    <a:pt x="104" y="5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93" name="Freeform 12">
              <a:extLst>
                <a:ext uri="{FF2B5EF4-FFF2-40B4-BE49-F238E27FC236}">
                  <a16:creationId xmlns:a16="http://schemas.microsoft.com/office/drawing/2014/main" id="{5DE6D703-05D9-FA43-A290-A3B906473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8473" y="808377"/>
              <a:ext cx="529687" cy="164691"/>
            </a:xfrm>
            <a:custGeom>
              <a:avLst/>
              <a:gdLst>
                <a:gd name="T0" fmla="*/ 48 w 270"/>
                <a:gd name="T1" fmla="*/ 26 h 84"/>
                <a:gd name="T2" fmla="*/ 34 w 270"/>
                <a:gd name="T3" fmla="*/ 28 h 84"/>
                <a:gd name="T4" fmla="*/ 20 w 270"/>
                <a:gd name="T5" fmla="*/ 26 h 84"/>
                <a:gd name="T6" fmla="*/ 6 w 270"/>
                <a:gd name="T7" fmla="*/ 20 h 84"/>
                <a:gd name="T8" fmla="*/ 0 w 270"/>
                <a:gd name="T9" fmla="*/ 14 h 84"/>
                <a:gd name="T10" fmla="*/ 2 w 270"/>
                <a:gd name="T11" fmla="*/ 4 h 84"/>
                <a:gd name="T12" fmla="*/ 14 w 270"/>
                <a:gd name="T13" fmla="*/ 0 h 84"/>
                <a:gd name="T14" fmla="*/ 32 w 270"/>
                <a:gd name="T15" fmla="*/ 6 h 84"/>
                <a:gd name="T16" fmla="*/ 48 w 270"/>
                <a:gd name="T17" fmla="*/ 10 h 84"/>
                <a:gd name="T18" fmla="*/ 54 w 270"/>
                <a:gd name="T19" fmla="*/ 18 h 84"/>
                <a:gd name="T20" fmla="*/ 70 w 270"/>
                <a:gd name="T21" fmla="*/ 18 h 84"/>
                <a:gd name="T22" fmla="*/ 88 w 270"/>
                <a:gd name="T23" fmla="*/ 14 h 84"/>
                <a:gd name="T24" fmla="*/ 96 w 270"/>
                <a:gd name="T25" fmla="*/ 24 h 84"/>
                <a:gd name="T26" fmla="*/ 96 w 270"/>
                <a:gd name="T27" fmla="*/ 34 h 84"/>
                <a:gd name="T28" fmla="*/ 100 w 270"/>
                <a:gd name="T29" fmla="*/ 40 h 84"/>
                <a:gd name="T30" fmla="*/ 120 w 270"/>
                <a:gd name="T31" fmla="*/ 52 h 84"/>
                <a:gd name="T32" fmla="*/ 150 w 270"/>
                <a:gd name="T33" fmla="*/ 52 h 84"/>
                <a:gd name="T34" fmla="*/ 172 w 270"/>
                <a:gd name="T35" fmla="*/ 54 h 84"/>
                <a:gd name="T36" fmla="*/ 198 w 270"/>
                <a:gd name="T37" fmla="*/ 44 h 84"/>
                <a:gd name="T38" fmla="*/ 236 w 270"/>
                <a:gd name="T39" fmla="*/ 46 h 84"/>
                <a:gd name="T40" fmla="*/ 256 w 270"/>
                <a:gd name="T41" fmla="*/ 50 h 84"/>
                <a:gd name="T42" fmla="*/ 270 w 270"/>
                <a:gd name="T43" fmla="*/ 56 h 84"/>
                <a:gd name="T44" fmla="*/ 268 w 270"/>
                <a:gd name="T45" fmla="*/ 66 h 84"/>
                <a:gd name="T46" fmla="*/ 262 w 270"/>
                <a:gd name="T47" fmla="*/ 70 h 84"/>
                <a:gd name="T48" fmla="*/ 260 w 270"/>
                <a:gd name="T49" fmla="*/ 82 h 84"/>
                <a:gd name="T50" fmla="*/ 222 w 270"/>
                <a:gd name="T51" fmla="*/ 84 h 84"/>
                <a:gd name="T52" fmla="*/ 212 w 270"/>
                <a:gd name="T53" fmla="*/ 76 h 84"/>
                <a:gd name="T54" fmla="*/ 206 w 270"/>
                <a:gd name="T55" fmla="*/ 84 h 84"/>
                <a:gd name="T56" fmla="*/ 132 w 270"/>
                <a:gd name="T57" fmla="*/ 84 h 84"/>
                <a:gd name="T58" fmla="*/ 130 w 270"/>
                <a:gd name="T59" fmla="*/ 74 h 84"/>
                <a:gd name="T60" fmla="*/ 126 w 270"/>
                <a:gd name="T61" fmla="*/ 72 h 84"/>
                <a:gd name="T62" fmla="*/ 120 w 270"/>
                <a:gd name="T63" fmla="*/ 78 h 84"/>
                <a:gd name="T64" fmla="*/ 116 w 270"/>
                <a:gd name="T65" fmla="*/ 84 h 84"/>
                <a:gd name="T66" fmla="*/ 92 w 270"/>
                <a:gd name="T67" fmla="*/ 80 h 84"/>
                <a:gd name="T68" fmla="*/ 88 w 270"/>
                <a:gd name="T69" fmla="*/ 74 h 84"/>
                <a:gd name="T70" fmla="*/ 84 w 270"/>
                <a:gd name="T71" fmla="*/ 78 h 84"/>
                <a:gd name="T72" fmla="*/ 78 w 270"/>
                <a:gd name="T73" fmla="*/ 78 h 84"/>
                <a:gd name="T74" fmla="*/ 72 w 270"/>
                <a:gd name="T75" fmla="*/ 70 h 84"/>
                <a:gd name="T76" fmla="*/ 68 w 270"/>
                <a:gd name="T77" fmla="*/ 58 h 84"/>
                <a:gd name="T78" fmla="*/ 68 w 270"/>
                <a:gd name="T79" fmla="*/ 54 h 84"/>
                <a:gd name="T80" fmla="*/ 72 w 270"/>
                <a:gd name="T81" fmla="*/ 48 h 84"/>
                <a:gd name="T82" fmla="*/ 64 w 270"/>
                <a:gd name="T83" fmla="*/ 38 h 84"/>
                <a:gd name="T84" fmla="*/ 58 w 270"/>
                <a:gd name="T85" fmla="*/ 28 h 84"/>
                <a:gd name="T86" fmla="*/ 48 w 270"/>
                <a:gd name="T87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0" h="84">
                  <a:moveTo>
                    <a:pt x="48" y="26"/>
                  </a:moveTo>
                  <a:lnTo>
                    <a:pt x="34" y="28"/>
                  </a:lnTo>
                  <a:lnTo>
                    <a:pt x="20" y="26"/>
                  </a:lnTo>
                  <a:lnTo>
                    <a:pt x="6" y="20"/>
                  </a:lnTo>
                  <a:lnTo>
                    <a:pt x="0" y="14"/>
                  </a:lnTo>
                  <a:lnTo>
                    <a:pt x="2" y="4"/>
                  </a:lnTo>
                  <a:lnTo>
                    <a:pt x="14" y="0"/>
                  </a:lnTo>
                  <a:lnTo>
                    <a:pt x="32" y="6"/>
                  </a:lnTo>
                  <a:lnTo>
                    <a:pt x="48" y="10"/>
                  </a:lnTo>
                  <a:lnTo>
                    <a:pt x="54" y="18"/>
                  </a:lnTo>
                  <a:lnTo>
                    <a:pt x="70" y="18"/>
                  </a:lnTo>
                  <a:lnTo>
                    <a:pt x="88" y="14"/>
                  </a:lnTo>
                  <a:lnTo>
                    <a:pt x="96" y="24"/>
                  </a:lnTo>
                  <a:lnTo>
                    <a:pt x="96" y="34"/>
                  </a:lnTo>
                  <a:lnTo>
                    <a:pt x="100" y="40"/>
                  </a:lnTo>
                  <a:lnTo>
                    <a:pt x="120" y="52"/>
                  </a:lnTo>
                  <a:lnTo>
                    <a:pt x="150" y="52"/>
                  </a:lnTo>
                  <a:lnTo>
                    <a:pt x="172" y="54"/>
                  </a:lnTo>
                  <a:lnTo>
                    <a:pt x="198" y="44"/>
                  </a:lnTo>
                  <a:lnTo>
                    <a:pt x="236" y="46"/>
                  </a:lnTo>
                  <a:lnTo>
                    <a:pt x="256" y="50"/>
                  </a:lnTo>
                  <a:lnTo>
                    <a:pt x="270" y="56"/>
                  </a:lnTo>
                  <a:lnTo>
                    <a:pt x="268" y="66"/>
                  </a:lnTo>
                  <a:lnTo>
                    <a:pt x="262" y="70"/>
                  </a:lnTo>
                  <a:lnTo>
                    <a:pt x="260" y="82"/>
                  </a:lnTo>
                  <a:lnTo>
                    <a:pt x="222" y="84"/>
                  </a:lnTo>
                  <a:lnTo>
                    <a:pt x="212" y="76"/>
                  </a:lnTo>
                  <a:lnTo>
                    <a:pt x="206" y="84"/>
                  </a:lnTo>
                  <a:lnTo>
                    <a:pt x="132" y="84"/>
                  </a:lnTo>
                  <a:lnTo>
                    <a:pt x="130" y="74"/>
                  </a:lnTo>
                  <a:lnTo>
                    <a:pt x="126" y="72"/>
                  </a:lnTo>
                  <a:lnTo>
                    <a:pt x="120" y="78"/>
                  </a:lnTo>
                  <a:lnTo>
                    <a:pt x="116" y="84"/>
                  </a:lnTo>
                  <a:lnTo>
                    <a:pt x="92" y="80"/>
                  </a:lnTo>
                  <a:lnTo>
                    <a:pt x="88" y="74"/>
                  </a:lnTo>
                  <a:lnTo>
                    <a:pt x="84" y="78"/>
                  </a:lnTo>
                  <a:lnTo>
                    <a:pt x="78" y="78"/>
                  </a:lnTo>
                  <a:lnTo>
                    <a:pt x="72" y="70"/>
                  </a:lnTo>
                  <a:lnTo>
                    <a:pt x="68" y="58"/>
                  </a:lnTo>
                  <a:lnTo>
                    <a:pt x="68" y="54"/>
                  </a:lnTo>
                  <a:lnTo>
                    <a:pt x="72" y="48"/>
                  </a:lnTo>
                  <a:lnTo>
                    <a:pt x="64" y="38"/>
                  </a:lnTo>
                  <a:lnTo>
                    <a:pt x="58" y="28"/>
                  </a:lnTo>
                  <a:lnTo>
                    <a:pt x="48" y="2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94" name="Freeform 13">
              <a:extLst>
                <a:ext uri="{FF2B5EF4-FFF2-40B4-BE49-F238E27FC236}">
                  <a16:creationId xmlns:a16="http://schemas.microsoft.com/office/drawing/2014/main" id="{20EA50C6-77D0-704A-A6E9-E398DD2D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5938" y="1000517"/>
              <a:ext cx="176562" cy="125479"/>
            </a:xfrm>
            <a:custGeom>
              <a:avLst/>
              <a:gdLst>
                <a:gd name="T0" fmla="*/ 8 w 90"/>
                <a:gd name="T1" fmla="*/ 2 h 64"/>
                <a:gd name="T2" fmla="*/ 0 w 90"/>
                <a:gd name="T3" fmla="*/ 14 h 64"/>
                <a:gd name="T4" fmla="*/ 4 w 90"/>
                <a:gd name="T5" fmla="*/ 36 h 64"/>
                <a:gd name="T6" fmla="*/ 8 w 90"/>
                <a:gd name="T7" fmla="*/ 50 h 64"/>
                <a:gd name="T8" fmla="*/ 12 w 90"/>
                <a:gd name="T9" fmla="*/ 62 h 64"/>
                <a:gd name="T10" fmla="*/ 24 w 90"/>
                <a:gd name="T11" fmla="*/ 64 h 64"/>
                <a:gd name="T12" fmla="*/ 34 w 90"/>
                <a:gd name="T13" fmla="*/ 52 h 64"/>
                <a:gd name="T14" fmla="*/ 30 w 90"/>
                <a:gd name="T15" fmla="*/ 42 h 64"/>
                <a:gd name="T16" fmla="*/ 42 w 90"/>
                <a:gd name="T17" fmla="*/ 40 h 64"/>
                <a:gd name="T18" fmla="*/ 60 w 90"/>
                <a:gd name="T19" fmla="*/ 40 h 64"/>
                <a:gd name="T20" fmla="*/ 78 w 90"/>
                <a:gd name="T21" fmla="*/ 18 h 64"/>
                <a:gd name="T22" fmla="*/ 90 w 90"/>
                <a:gd name="T23" fmla="*/ 2 h 64"/>
                <a:gd name="T24" fmla="*/ 60 w 90"/>
                <a:gd name="T25" fmla="*/ 2 h 64"/>
                <a:gd name="T26" fmla="*/ 42 w 90"/>
                <a:gd name="T27" fmla="*/ 0 h 64"/>
                <a:gd name="T28" fmla="*/ 20 w 90"/>
                <a:gd name="T29" fmla="*/ 0 h 64"/>
                <a:gd name="T30" fmla="*/ 8 w 90"/>
                <a:gd name="T31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64">
                  <a:moveTo>
                    <a:pt x="8" y="2"/>
                  </a:moveTo>
                  <a:lnTo>
                    <a:pt x="0" y="14"/>
                  </a:lnTo>
                  <a:lnTo>
                    <a:pt x="4" y="36"/>
                  </a:lnTo>
                  <a:lnTo>
                    <a:pt x="8" y="50"/>
                  </a:lnTo>
                  <a:lnTo>
                    <a:pt x="12" y="62"/>
                  </a:lnTo>
                  <a:lnTo>
                    <a:pt x="24" y="64"/>
                  </a:lnTo>
                  <a:lnTo>
                    <a:pt x="34" y="52"/>
                  </a:lnTo>
                  <a:lnTo>
                    <a:pt x="30" y="42"/>
                  </a:lnTo>
                  <a:lnTo>
                    <a:pt x="42" y="40"/>
                  </a:lnTo>
                  <a:lnTo>
                    <a:pt x="60" y="40"/>
                  </a:lnTo>
                  <a:lnTo>
                    <a:pt x="78" y="18"/>
                  </a:lnTo>
                  <a:lnTo>
                    <a:pt x="90" y="2"/>
                  </a:lnTo>
                  <a:lnTo>
                    <a:pt x="60" y="2"/>
                  </a:lnTo>
                  <a:lnTo>
                    <a:pt x="42" y="0"/>
                  </a:lnTo>
                  <a:lnTo>
                    <a:pt x="20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95" name="Freeform 14">
              <a:extLst>
                <a:ext uri="{FF2B5EF4-FFF2-40B4-BE49-F238E27FC236}">
                  <a16:creationId xmlns:a16="http://schemas.microsoft.com/office/drawing/2014/main" id="{DEEFE58D-565C-B441-82A0-1D46FA21B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3646" y="377043"/>
              <a:ext cx="961283" cy="494074"/>
            </a:xfrm>
            <a:custGeom>
              <a:avLst/>
              <a:gdLst>
                <a:gd name="T0" fmla="*/ 370 w 490"/>
                <a:gd name="T1" fmla="*/ 94 h 252"/>
                <a:gd name="T2" fmla="*/ 324 w 490"/>
                <a:gd name="T3" fmla="*/ 130 h 252"/>
                <a:gd name="T4" fmla="*/ 280 w 490"/>
                <a:gd name="T5" fmla="*/ 126 h 252"/>
                <a:gd name="T6" fmla="*/ 296 w 490"/>
                <a:gd name="T7" fmla="*/ 138 h 252"/>
                <a:gd name="T8" fmla="*/ 264 w 490"/>
                <a:gd name="T9" fmla="*/ 140 h 252"/>
                <a:gd name="T10" fmla="*/ 254 w 490"/>
                <a:gd name="T11" fmla="*/ 148 h 252"/>
                <a:gd name="T12" fmla="*/ 254 w 490"/>
                <a:gd name="T13" fmla="*/ 154 h 252"/>
                <a:gd name="T14" fmla="*/ 268 w 490"/>
                <a:gd name="T15" fmla="*/ 170 h 252"/>
                <a:gd name="T16" fmla="*/ 260 w 490"/>
                <a:gd name="T17" fmla="*/ 184 h 252"/>
                <a:gd name="T18" fmla="*/ 220 w 490"/>
                <a:gd name="T19" fmla="*/ 206 h 252"/>
                <a:gd name="T20" fmla="*/ 164 w 490"/>
                <a:gd name="T21" fmla="*/ 216 h 252"/>
                <a:gd name="T22" fmla="*/ 206 w 490"/>
                <a:gd name="T23" fmla="*/ 232 h 252"/>
                <a:gd name="T24" fmla="*/ 224 w 490"/>
                <a:gd name="T25" fmla="*/ 236 h 252"/>
                <a:gd name="T26" fmla="*/ 172 w 490"/>
                <a:gd name="T27" fmla="*/ 252 h 252"/>
                <a:gd name="T28" fmla="*/ 138 w 490"/>
                <a:gd name="T29" fmla="*/ 238 h 252"/>
                <a:gd name="T30" fmla="*/ 88 w 490"/>
                <a:gd name="T31" fmla="*/ 244 h 252"/>
                <a:gd name="T32" fmla="*/ 62 w 490"/>
                <a:gd name="T33" fmla="*/ 244 h 252"/>
                <a:gd name="T34" fmla="*/ 42 w 490"/>
                <a:gd name="T35" fmla="*/ 224 h 252"/>
                <a:gd name="T36" fmla="*/ 80 w 490"/>
                <a:gd name="T37" fmla="*/ 212 h 252"/>
                <a:gd name="T38" fmla="*/ 88 w 490"/>
                <a:gd name="T39" fmla="*/ 196 h 252"/>
                <a:gd name="T40" fmla="*/ 132 w 490"/>
                <a:gd name="T41" fmla="*/ 212 h 252"/>
                <a:gd name="T42" fmla="*/ 140 w 490"/>
                <a:gd name="T43" fmla="*/ 194 h 252"/>
                <a:gd name="T44" fmla="*/ 108 w 490"/>
                <a:gd name="T45" fmla="*/ 194 h 252"/>
                <a:gd name="T46" fmla="*/ 106 w 490"/>
                <a:gd name="T47" fmla="*/ 180 h 252"/>
                <a:gd name="T48" fmla="*/ 68 w 490"/>
                <a:gd name="T49" fmla="*/ 176 h 252"/>
                <a:gd name="T50" fmla="*/ 114 w 490"/>
                <a:gd name="T51" fmla="*/ 160 h 252"/>
                <a:gd name="T52" fmla="*/ 160 w 490"/>
                <a:gd name="T53" fmla="*/ 158 h 252"/>
                <a:gd name="T54" fmla="*/ 114 w 490"/>
                <a:gd name="T55" fmla="*/ 138 h 252"/>
                <a:gd name="T56" fmla="*/ 86 w 490"/>
                <a:gd name="T57" fmla="*/ 114 h 252"/>
                <a:gd name="T58" fmla="*/ 144 w 490"/>
                <a:gd name="T59" fmla="*/ 120 h 252"/>
                <a:gd name="T60" fmla="*/ 166 w 490"/>
                <a:gd name="T61" fmla="*/ 126 h 252"/>
                <a:gd name="T62" fmla="*/ 168 w 490"/>
                <a:gd name="T63" fmla="*/ 104 h 252"/>
                <a:gd name="T64" fmla="*/ 208 w 490"/>
                <a:gd name="T65" fmla="*/ 86 h 252"/>
                <a:gd name="T66" fmla="*/ 226 w 490"/>
                <a:gd name="T67" fmla="*/ 68 h 252"/>
                <a:gd name="T68" fmla="*/ 162 w 490"/>
                <a:gd name="T69" fmla="*/ 96 h 252"/>
                <a:gd name="T70" fmla="*/ 128 w 490"/>
                <a:gd name="T71" fmla="*/ 100 h 252"/>
                <a:gd name="T72" fmla="*/ 98 w 490"/>
                <a:gd name="T73" fmla="*/ 82 h 252"/>
                <a:gd name="T74" fmla="*/ 62 w 490"/>
                <a:gd name="T75" fmla="*/ 78 h 252"/>
                <a:gd name="T76" fmla="*/ 48 w 490"/>
                <a:gd name="T77" fmla="*/ 66 h 252"/>
                <a:gd name="T78" fmla="*/ 32 w 490"/>
                <a:gd name="T79" fmla="*/ 66 h 252"/>
                <a:gd name="T80" fmla="*/ 20 w 490"/>
                <a:gd name="T81" fmla="*/ 56 h 252"/>
                <a:gd name="T82" fmla="*/ 36 w 490"/>
                <a:gd name="T83" fmla="*/ 50 h 252"/>
                <a:gd name="T84" fmla="*/ 80 w 490"/>
                <a:gd name="T85" fmla="*/ 46 h 252"/>
                <a:gd name="T86" fmla="*/ 102 w 490"/>
                <a:gd name="T87" fmla="*/ 28 h 252"/>
                <a:gd name="T88" fmla="*/ 168 w 490"/>
                <a:gd name="T89" fmla="*/ 40 h 252"/>
                <a:gd name="T90" fmla="*/ 164 w 490"/>
                <a:gd name="T91" fmla="*/ 18 h 252"/>
                <a:gd name="T92" fmla="*/ 216 w 490"/>
                <a:gd name="T93" fmla="*/ 10 h 252"/>
                <a:gd name="T94" fmla="*/ 254 w 490"/>
                <a:gd name="T95" fmla="*/ 22 h 252"/>
                <a:gd name="T96" fmla="*/ 278 w 490"/>
                <a:gd name="T97" fmla="*/ 4 h 252"/>
                <a:gd name="T98" fmla="*/ 298 w 490"/>
                <a:gd name="T99" fmla="*/ 2 h 252"/>
                <a:gd name="T100" fmla="*/ 350 w 490"/>
                <a:gd name="T101" fmla="*/ 2 h 252"/>
                <a:gd name="T102" fmla="*/ 388 w 490"/>
                <a:gd name="T103" fmla="*/ 16 h 252"/>
                <a:gd name="T104" fmla="*/ 452 w 490"/>
                <a:gd name="T105" fmla="*/ 14 h 252"/>
                <a:gd name="T106" fmla="*/ 482 w 490"/>
                <a:gd name="T107" fmla="*/ 40 h 252"/>
                <a:gd name="T108" fmla="*/ 376 w 490"/>
                <a:gd name="T109" fmla="*/ 62 h 252"/>
                <a:gd name="T110" fmla="*/ 398 w 490"/>
                <a:gd name="T111" fmla="*/ 7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0" h="252">
                  <a:moveTo>
                    <a:pt x="434" y="68"/>
                  </a:moveTo>
                  <a:lnTo>
                    <a:pt x="412" y="76"/>
                  </a:lnTo>
                  <a:lnTo>
                    <a:pt x="396" y="86"/>
                  </a:lnTo>
                  <a:lnTo>
                    <a:pt x="370" y="94"/>
                  </a:lnTo>
                  <a:lnTo>
                    <a:pt x="352" y="108"/>
                  </a:lnTo>
                  <a:lnTo>
                    <a:pt x="340" y="108"/>
                  </a:lnTo>
                  <a:lnTo>
                    <a:pt x="336" y="120"/>
                  </a:lnTo>
                  <a:lnTo>
                    <a:pt x="324" y="130"/>
                  </a:lnTo>
                  <a:lnTo>
                    <a:pt x="308" y="134"/>
                  </a:lnTo>
                  <a:lnTo>
                    <a:pt x="300" y="128"/>
                  </a:lnTo>
                  <a:lnTo>
                    <a:pt x="286" y="124"/>
                  </a:lnTo>
                  <a:lnTo>
                    <a:pt x="280" y="126"/>
                  </a:lnTo>
                  <a:lnTo>
                    <a:pt x="288" y="130"/>
                  </a:lnTo>
                  <a:lnTo>
                    <a:pt x="296" y="132"/>
                  </a:lnTo>
                  <a:lnTo>
                    <a:pt x="296" y="136"/>
                  </a:lnTo>
                  <a:lnTo>
                    <a:pt x="296" y="138"/>
                  </a:lnTo>
                  <a:lnTo>
                    <a:pt x="294" y="138"/>
                  </a:lnTo>
                  <a:lnTo>
                    <a:pt x="286" y="138"/>
                  </a:lnTo>
                  <a:lnTo>
                    <a:pt x="276" y="142"/>
                  </a:lnTo>
                  <a:lnTo>
                    <a:pt x="264" y="140"/>
                  </a:lnTo>
                  <a:lnTo>
                    <a:pt x="246" y="138"/>
                  </a:lnTo>
                  <a:lnTo>
                    <a:pt x="234" y="142"/>
                  </a:lnTo>
                  <a:lnTo>
                    <a:pt x="240" y="148"/>
                  </a:lnTo>
                  <a:lnTo>
                    <a:pt x="254" y="148"/>
                  </a:lnTo>
                  <a:lnTo>
                    <a:pt x="272" y="148"/>
                  </a:lnTo>
                  <a:lnTo>
                    <a:pt x="276" y="154"/>
                  </a:lnTo>
                  <a:lnTo>
                    <a:pt x="268" y="154"/>
                  </a:lnTo>
                  <a:lnTo>
                    <a:pt x="254" y="154"/>
                  </a:lnTo>
                  <a:lnTo>
                    <a:pt x="256" y="160"/>
                  </a:lnTo>
                  <a:lnTo>
                    <a:pt x="272" y="162"/>
                  </a:lnTo>
                  <a:lnTo>
                    <a:pt x="272" y="168"/>
                  </a:lnTo>
                  <a:lnTo>
                    <a:pt x="268" y="170"/>
                  </a:lnTo>
                  <a:lnTo>
                    <a:pt x="250" y="168"/>
                  </a:lnTo>
                  <a:lnTo>
                    <a:pt x="254" y="174"/>
                  </a:lnTo>
                  <a:lnTo>
                    <a:pt x="266" y="180"/>
                  </a:lnTo>
                  <a:lnTo>
                    <a:pt x="260" y="184"/>
                  </a:lnTo>
                  <a:lnTo>
                    <a:pt x="258" y="188"/>
                  </a:lnTo>
                  <a:lnTo>
                    <a:pt x="254" y="192"/>
                  </a:lnTo>
                  <a:lnTo>
                    <a:pt x="224" y="194"/>
                  </a:lnTo>
                  <a:lnTo>
                    <a:pt x="220" y="206"/>
                  </a:lnTo>
                  <a:lnTo>
                    <a:pt x="210" y="212"/>
                  </a:lnTo>
                  <a:lnTo>
                    <a:pt x="186" y="212"/>
                  </a:lnTo>
                  <a:lnTo>
                    <a:pt x="166" y="208"/>
                  </a:lnTo>
                  <a:lnTo>
                    <a:pt x="164" y="216"/>
                  </a:lnTo>
                  <a:lnTo>
                    <a:pt x="180" y="220"/>
                  </a:lnTo>
                  <a:lnTo>
                    <a:pt x="202" y="220"/>
                  </a:lnTo>
                  <a:lnTo>
                    <a:pt x="204" y="226"/>
                  </a:lnTo>
                  <a:lnTo>
                    <a:pt x="206" y="232"/>
                  </a:lnTo>
                  <a:lnTo>
                    <a:pt x="214" y="226"/>
                  </a:lnTo>
                  <a:lnTo>
                    <a:pt x="218" y="222"/>
                  </a:lnTo>
                  <a:lnTo>
                    <a:pt x="222" y="226"/>
                  </a:lnTo>
                  <a:lnTo>
                    <a:pt x="224" y="236"/>
                  </a:lnTo>
                  <a:lnTo>
                    <a:pt x="218" y="240"/>
                  </a:lnTo>
                  <a:lnTo>
                    <a:pt x="204" y="244"/>
                  </a:lnTo>
                  <a:lnTo>
                    <a:pt x="188" y="250"/>
                  </a:lnTo>
                  <a:lnTo>
                    <a:pt x="172" y="252"/>
                  </a:lnTo>
                  <a:lnTo>
                    <a:pt x="172" y="244"/>
                  </a:lnTo>
                  <a:lnTo>
                    <a:pt x="162" y="240"/>
                  </a:lnTo>
                  <a:lnTo>
                    <a:pt x="150" y="242"/>
                  </a:lnTo>
                  <a:lnTo>
                    <a:pt x="138" y="238"/>
                  </a:lnTo>
                  <a:lnTo>
                    <a:pt x="132" y="244"/>
                  </a:lnTo>
                  <a:lnTo>
                    <a:pt x="124" y="238"/>
                  </a:lnTo>
                  <a:lnTo>
                    <a:pt x="120" y="244"/>
                  </a:lnTo>
                  <a:lnTo>
                    <a:pt x="88" y="244"/>
                  </a:lnTo>
                  <a:lnTo>
                    <a:pt x="82" y="238"/>
                  </a:lnTo>
                  <a:lnTo>
                    <a:pt x="72" y="244"/>
                  </a:lnTo>
                  <a:lnTo>
                    <a:pt x="68" y="240"/>
                  </a:lnTo>
                  <a:lnTo>
                    <a:pt x="62" y="244"/>
                  </a:lnTo>
                  <a:lnTo>
                    <a:pt x="56" y="236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42" y="224"/>
                  </a:lnTo>
                  <a:lnTo>
                    <a:pt x="56" y="220"/>
                  </a:lnTo>
                  <a:lnTo>
                    <a:pt x="72" y="220"/>
                  </a:lnTo>
                  <a:lnTo>
                    <a:pt x="84" y="220"/>
                  </a:lnTo>
                  <a:lnTo>
                    <a:pt x="80" y="212"/>
                  </a:lnTo>
                  <a:lnTo>
                    <a:pt x="70" y="212"/>
                  </a:lnTo>
                  <a:lnTo>
                    <a:pt x="62" y="204"/>
                  </a:lnTo>
                  <a:lnTo>
                    <a:pt x="62" y="196"/>
                  </a:lnTo>
                  <a:lnTo>
                    <a:pt x="88" y="196"/>
                  </a:lnTo>
                  <a:lnTo>
                    <a:pt x="94" y="204"/>
                  </a:lnTo>
                  <a:lnTo>
                    <a:pt x="102" y="210"/>
                  </a:lnTo>
                  <a:lnTo>
                    <a:pt x="120" y="212"/>
                  </a:lnTo>
                  <a:lnTo>
                    <a:pt x="132" y="212"/>
                  </a:lnTo>
                  <a:lnTo>
                    <a:pt x="146" y="202"/>
                  </a:lnTo>
                  <a:lnTo>
                    <a:pt x="152" y="190"/>
                  </a:lnTo>
                  <a:lnTo>
                    <a:pt x="148" y="188"/>
                  </a:lnTo>
                  <a:lnTo>
                    <a:pt x="140" y="194"/>
                  </a:lnTo>
                  <a:lnTo>
                    <a:pt x="132" y="202"/>
                  </a:lnTo>
                  <a:lnTo>
                    <a:pt x="122" y="206"/>
                  </a:lnTo>
                  <a:lnTo>
                    <a:pt x="104" y="200"/>
                  </a:lnTo>
                  <a:lnTo>
                    <a:pt x="108" y="194"/>
                  </a:lnTo>
                  <a:lnTo>
                    <a:pt x="118" y="186"/>
                  </a:lnTo>
                  <a:lnTo>
                    <a:pt x="116" y="182"/>
                  </a:lnTo>
                  <a:lnTo>
                    <a:pt x="114" y="174"/>
                  </a:lnTo>
                  <a:lnTo>
                    <a:pt x="106" y="180"/>
                  </a:lnTo>
                  <a:lnTo>
                    <a:pt x="100" y="186"/>
                  </a:lnTo>
                  <a:lnTo>
                    <a:pt x="88" y="182"/>
                  </a:lnTo>
                  <a:lnTo>
                    <a:pt x="76" y="184"/>
                  </a:lnTo>
                  <a:lnTo>
                    <a:pt x="68" y="176"/>
                  </a:lnTo>
                  <a:lnTo>
                    <a:pt x="78" y="166"/>
                  </a:lnTo>
                  <a:lnTo>
                    <a:pt x="86" y="162"/>
                  </a:lnTo>
                  <a:lnTo>
                    <a:pt x="104" y="162"/>
                  </a:lnTo>
                  <a:lnTo>
                    <a:pt x="114" y="160"/>
                  </a:lnTo>
                  <a:lnTo>
                    <a:pt x="126" y="162"/>
                  </a:lnTo>
                  <a:lnTo>
                    <a:pt x="138" y="166"/>
                  </a:lnTo>
                  <a:lnTo>
                    <a:pt x="150" y="166"/>
                  </a:lnTo>
                  <a:lnTo>
                    <a:pt x="160" y="158"/>
                  </a:lnTo>
                  <a:lnTo>
                    <a:pt x="154" y="156"/>
                  </a:lnTo>
                  <a:lnTo>
                    <a:pt x="142" y="158"/>
                  </a:lnTo>
                  <a:lnTo>
                    <a:pt x="126" y="154"/>
                  </a:lnTo>
                  <a:lnTo>
                    <a:pt x="114" y="138"/>
                  </a:lnTo>
                  <a:lnTo>
                    <a:pt x="106" y="130"/>
                  </a:lnTo>
                  <a:lnTo>
                    <a:pt x="94" y="130"/>
                  </a:lnTo>
                  <a:lnTo>
                    <a:pt x="86" y="128"/>
                  </a:lnTo>
                  <a:lnTo>
                    <a:pt x="86" y="114"/>
                  </a:lnTo>
                  <a:lnTo>
                    <a:pt x="90" y="106"/>
                  </a:lnTo>
                  <a:lnTo>
                    <a:pt x="108" y="112"/>
                  </a:lnTo>
                  <a:lnTo>
                    <a:pt x="130" y="110"/>
                  </a:lnTo>
                  <a:lnTo>
                    <a:pt x="144" y="120"/>
                  </a:lnTo>
                  <a:lnTo>
                    <a:pt x="156" y="128"/>
                  </a:lnTo>
                  <a:lnTo>
                    <a:pt x="166" y="134"/>
                  </a:lnTo>
                  <a:lnTo>
                    <a:pt x="180" y="130"/>
                  </a:lnTo>
                  <a:lnTo>
                    <a:pt x="166" y="126"/>
                  </a:lnTo>
                  <a:lnTo>
                    <a:pt x="156" y="118"/>
                  </a:lnTo>
                  <a:lnTo>
                    <a:pt x="140" y="110"/>
                  </a:lnTo>
                  <a:lnTo>
                    <a:pt x="146" y="104"/>
                  </a:lnTo>
                  <a:lnTo>
                    <a:pt x="168" y="104"/>
                  </a:lnTo>
                  <a:lnTo>
                    <a:pt x="194" y="102"/>
                  </a:lnTo>
                  <a:lnTo>
                    <a:pt x="206" y="94"/>
                  </a:lnTo>
                  <a:lnTo>
                    <a:pt x="216" y="88"/>
                  </a:lnTo>
                  <a:lnTo>
                    <a:pt x="208" y="86"/>
                  </a:lnTo>
                  <a:lnTo>
                    <a:pt x="216" y="80"/>
                  </a:lnTo>
                  <a:lnTo>
                    <a:pt x="224" y="74"/>
                  </a:lnTo>
                  <a:lnTo>
                    <a:pt x="232" y="70"/>
                  </a:lnTo>
                  <a:lnTo>
                    <a:pt x="226" y="68"/>
                  </a:lnTo>
                  <a:lnTo>
                    <a:pt x="206" y="76"/>
                  </a:lnTo>
                  <a:lnTo>
                    <a:pt x="196" y="86"/>
                  </a:lnTo>
                  <a:lnTo>
                    <a:pt x="182" y="96"/>
                  </a:lnTo>
                  <a:lnTo>
                    <a:pt x="162" y="96"/>
                  </a:lnTo>
                  <a:lnTo>
                    <a:pt x="144" y="98"/>
                  </a:lnTo>
                  <a:lnTo>
                    <a:pt x="138" y="92"/>
                  </a:lnTo>
                  <a:lnTo>
                    <a:pt x="132" y="92"/>
                  </a:lnTo>
                  <a:lnTo>
                    <a:pt x="128" y="100"/>
                  </a:lnTo>
                  <a:lnTo>
                    <a:pt x="110" y="102"/>
                  </a:lnTo>
                  <a:lnTo>
                    <a:pt x="84" y="98"/>
                  </a:lnTo>
                  <a:lnTo>
                    <a:pt x="90" y="88"/>
                  </a:lnTo>
                  <a:lnTo>
                    <a:pt x="98" y="82"/>
                  </a:lnTo>
                  <a:lnTo>
                    <a:pt x="104" y="76"/>
                  </a:lnTo>
                  <a:lnTo>
                    <a:pt x="96" y="72"/>
                  </a:lnTo>
                  <a:lnTo>
                    <a:pt x="80" y="78"/>
                  </a:lnTo>
                  <a:lnTo>
                    <a:pt x="62" y="78"/>
                  </a:lnTo>
                  <a:lnTo>
                    <a:pt x="38" y="80"/>
                  </a:lnTo>
                  <a:lnTo>
                    <a:pt x="26" y="76"/>
                  </a:lnTo>
                  <a:lnTo>
                    <a:pt x="34" y="72"/>
                  </a:lnTo>
                  <a:lnTo>
                    <a:pt x="48" y="66"/>
                  </a:lnTo>
                  <a:lnTo>
                    <a:pt x="60" y="64"/>
                  </a:lnTo>
                  <a:lnTo>
                    <a:pt x="52" y="62"/>
                  </a:lnTo>
                  <a:lnTo>
                    <a:pt x="40" y="62"/>
                  </a:lnTo>
                  <a:lnTo>
                    <a:pt x="32" y="66"/>
                  </a:lnTo>
                  <a:lnTo>
                    <a:pt x="20" y="70"/>
                  </a:lnTo>
                  <a:lnTo>
                    <a:pt x="22" y="64"/>
                  </a:lnTo>
                  <a:lnTo>
                    <a:pt x="28" y="60"/>
                  </a:lnTo>
                  <a:lnTo>
                    <a:pt x="20" y="56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12" y="50"/>
                  </a:lnTo>
                  <a:lnTo>
                    <a:pt x="36" y="50"/>
                  </a:lnTo>
                  <a:lnTo>
                    <a:pt x="46" y="46"/>
                  </a:lnTo>
                  <a:lnTo>
                    <a:pt x="54" y="42"/>
                  </a:lnTo>
                  <a:lnTo>
                    <a:pt x="72" y="42"/>
                  </a:lnTo>
                  <a:lnTo>
                    <a:pt x="80" y="46"/>
                  </a:lnTo>
                  <a:lnTo>
                    <a:pt x="94" y="46"/>
                  </a:lnTo>
                  <a:lnTo>
                    <a:pt x="106" y="46"/>
                  </a:lnTo>
                  <a:lnTo>
                    <a:pt x="98" y="36"/>
                  </a:lnTo>
                  <a:lnTo>
                    <a:pt x="102" y="28"/>
                  </a:lnTo>
                  <a:lnTo>
                    <a:pt x="118" y="28"/>
                  </a:lnTo>
                  <a:lnTo>
                    <a:pt x="130" y="34"/>
                  </a:lnTo>
                  <a:lnTo>
                    <a:pt x="148" y="38"/>
                  </a:lnTo>
                  <a:lnTo>
                    <a:pt x="168" y="40"/>
                  </a:lnTo>
                  <a:lnTo>
                    <a:pt x="156" y="32"/>
                  </a:lnTo>
                  <a:lnTo>
                    <a:pt x="146" y="26"/>
                  </a:lnTo>
                  <a:lnTo>
                    <a:pt x="150" y="20"/>
                  </a:lnTo>
                  <a:lnTo>
                    <a:pt x="164" y="18"/>
                  </a:lnTo>
                  <a:lnTo>
                    <a:pt x="170" y="14"/>
                  </a:lnTo>
                  <a:lnTo>
                    <a:pt x="184" y="14"/>
                  </a:lnTo>
                  <a:lnTo>
                    <a:pt x="198" y="8"/>
                  </a:lnTo>
                  <a:lnTo>
                    <a:pt x="216" y="10"/>
                  </a:lnTo>
                  <a:lnTo>
                    <a:pt x="228" y="14"/>
                  </a:lnTo>
                  <a:lnTo>
                    <a:pt x="236" y="18"/>
                  </a:lnTo>
                  <a:lnTo>
                    <a:pt x="246" y="26"/>
                  </a:lnTo>
                  <a:lnTo>
                    <a:pt x="254" y="22"/>
                  </a:lnTo>
                  <a:lnTo>
                    <a:pt x="246" y="14"/>
                  </a:lnTo>
                  <a:lnTo>
                    <a:pt x="238" y="6"/>
                  </a:lnTo>
                  <a:lnTo>
                    <a:pt x="236" y="0"/>
                  </a:lnTo>
                  <a:lnTo>
                    <a:pt x="278" y="4"/>
                  </a:lnTo>
                  <a:lnTo>
                    <a:pt x="284" y="12"/>
                  </a:lnTo>
                  <a:lnTo>
                    <a:pt x="304" y="18"/>
                  </a:lnTo>
                  <a:lnTo>
                    <a:pt x="296" y="10"/>
                  </a:lnTo>
                  <a:lnTo>
                    <a:pt x="298" y="2"/>
                  </a:lnTo>
                  <a:lnTo>
                    <a:pt x="318" y="4"/>
                  </a:lnTo>
                  <a:lnTo>
                    <a:pt x="326" y="10"/>
                  </a:lnTo>
                  <a:lnTo>
                    <a:pt x="330" y="4"/>
                  </a:lnTo>
                  <a:lnTo>
                    <a:pt x="350" y="2"/>
                  </a:lnTo>
                  <a:lnTo>
                    <a:pt x="366" y="6"/>
                  </a:lnTo>
                  <a:lnTo>
                    <a:pt x="406" y="8"/>
                  </a:lnTo>
                  <a:lnTo>
                    <a:pt x="404" y="12"/>
                  </a:lnTo>
                  <a:lnTo>
                    <a:pt x="388" y="16"/>
                  </a:lnTo>
                  <a:lnTo>
                    <a:pt x="388" y="20"/>
                  </a:lnTo>
                  <a:lnTo>
                    <a:pt x="410" y="14"/>
                  </a:lnTo>
                  <a:lnTo>
                    <a:pt x="434" y="14"/>
                  </a:lnTo>
                  <a:lnTo>
                    <a:pt x="452" y="14"/>
                  </a:lnTo>
                  <a:lnTo>
                    <a:pt x="460" y="26"/>
                  </a:lnTo>
                  <a:lnTo>
                    <a:pt x="484" y="26"/>
                  </a:lnTo>
                  <a:lnTo>
                    <a:pt x="490" y="36"/>
                  </a:lnTo>
                  <a:lnTo>
                    <a:pt x="482" y="40"/>
                  </a:lnTo>
                  <a:lnTo>
                    <a:pt x="458" y="48"/>
                  </a:lnTo>
                  <a:lnTo>
                    <a:pt x="442" y="56"/>
                  </a:lnTo>
                  <a:lnTo>
                    <a:pt x="382" y="58"/>
                  </a:lnTo>
                  <a:lnTo>
                    <a:pt x="376" y="62"/>
                  </a:lnTo>
                  <a:lnTo>
                    <a:pt x="398" y="64"/>
                  </a:lnTo>
                  <a:lnTo>
                    <a:pt x="388" y="66"/>
                  </a:lnTo>
                  <a:lnTo>
                    <a:pt x="368" y="74"/>
                  </a:lnTo>
                  <a:lnTo>
                    <a:pt x="398" y="70"/>
                  </a:lnTo>
                  <a:lnTo>
                    <a:pt x="418" y="64"/>
                  </a:lnTo>
                  <a:lnTo>
                    <a:pt x="432" y="64"/>
                  </a:lnTo>
                  <a:lnTo>
                    <a:pt x="434" y="6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96" name="Freeform 15">
              <a:extLst>
                <a:ext uri="{FF2B5EF4-FFF2-40B4-BE49-F238E27FC236}">
                  <a16:creationId xmlns:a16="http://schemas.microsoft.com/office/drawing/2014/main" id="{5FC1060B-8264-1A4B-A63E-F1A3EA2C5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1478" y="1129918"/>
              <a:ext cx="2648434" cy="1352821"/>
            </a:xfrm>
            <a:custGeom>
              <a:avLst/>
              <a:gdLst>
                <a:gd name="T0" fmla="*/ 1210 w 1350"/>
                <a:gd name="T1" fmla="*/ 602 h 690"/>
                <a:gd name="T2" fmla="*/ 1278 w 1350"/>
                <a:gd name="T3" fmla="*/ 596 h 690"/>
                <a:gd name="T4" fmla="*/ 1258 w 1350"/>
                <a:gd name="T5" fmla="*/ 630 h 690"/>
                <a:gd name="T6" fmla="*/ 1188 w 1350"/>
                <a:gd name="T7" fmla="*/ 656 h 690"/>
                <a:gd name="T8" fmla="*/ 1214 w 1350"/>
                <a:gd name="T9" fmla="*/ 620 h 690"/>
                <a:gd name="T10" fmla="*/ 1160 w 1350"/>
                <a:gd name="T11" fmla="*/ 612 h 690"/>
                <a:gd name="T12" fmla="*/ 1118 w 1350"/>
                <a:gd name="T13" fmla="*/ 612 h 690"/>
                <a:gd name="T14" fmla="*/ 1014 w 1350"/>
                <a:gd name="T15" fmla="*/ 652 h 690"/>
                <a:gd name="T16" fmla="*/ 980 w 1350"/>
                <a:gd name="T17" fmla="*/ 668 h 690"/>
                <a:gd name="T18" fmla="*/ 920 w 1350"/>
                <a:gd name="T19" fmla="*/ 688 h 690"/>
                <a:gd name="T20" fmla="*/ 940 w 1350"/>
                <a:gd name="T21" fmla="*/ 648 h 690"/>
                <a:gd name="T22" fmla="*/ 962 w 1350"/>
                <a:gd name="T23" fmla="*/ 622 h 690"/>
                <a:gd name="T24" fmla="*/ 892 w 1350"/>
                <a:gd name="T25" fmla="*/ 590 h 690"/>
                <a:gd name="T26" fmla="*/ 844 w 1350"/>
                <a:gd name="T27" fmla="*/ 554 h 690"/>
                <a:gd name="T28" fmla="*/ 786 w 1350"/>
                <a:gd name="T29" fmla="*/ 568 h 690"/>
                <a:gd name="T30" fmla="*/ 722 w 1350"/>
                <a:gd name="T31" fmla="*/ 544 h 690"/>
                <a:gd name="T32" fmla="*/ 250 w 1350"/>
                <a:gd name="T33" fmla="*/ 516 h 690"/>
                <a:gd name="T34" fmla="*/ 208 w 1350"/>
                <a:gd name="T35" fmla="*/ 486 h 690"/>
                <a:gd name="T36" fmla="*/ 194 w 1350"/>
                <a:gd name="T37" fmla="*/ 448 h 690"/>
                <a:gd name="T38" fmla="*/ 180 w 1350"/>
                <a:gd name="T39" fmla="*/ 420 h 690"/>
                <a:gd name="T40" fmla="*/ 136 w 1350"/>
                <a:gd name="T41" fmla="*/ 372 h 690"/>
                <a:gd name="T42" fmla="*/ 58 w 1350"/>
                <a:gd name="T43" fmla="*/ 330 h 690"/>
                <a:gd name="T44" fmla="*/ 18 w 1350"/>
                <a:gd name="T45" fmla="*/ 64 h 690"/>
                <a:gd name="T46" fmla="*/ 138 w 1350"/>
                <a:gd name="T47" fmla="*/ 60 h 690"/>
                <a:gd name="T48" fmla="*/ 230 w 1350"/>
                <a:gd name="T49" fmla="*/ 64 h 690"/>
                <a:gd name="T50" fmla="*/ 328 w 1350"/>
                <a:gd name="T51" fmla="*/ 66 h 690"/>
                <a:gd name="T52" fmla="*/ 410 w 1350"/>
                <a:gd name="T53" fmla="*/ 110 h 690"/>
                <a:gd name="T54" fmla="*/ 528 w 1350"/>
                <a:gd name="T55" fmla="*/ 142 h 690"/>
                <a:gd name="T56" fmla="*/ 600 w 1350"/>
                <a:gd name="T57" fmla="*/ 112 h 690"/>
                <a:gd name="T58" fmla="*/ 676 w 1350"/>
                <a:gd name="T59" fmla="*/ 106 h 690"/>
                <a:gd name="T60" fmla="*/ 716 w 1350"/>
                <a:gd name="T61" fmla="*/ 134 h 690"/>
                <a:gd name="T62" fmla="*/ 740 w 1350"/>
                <a:gd name="T63" fmla="*/ 64 h 690"/>
                <a:gd name="T64" fmla="*/ 718 w 1350"/>
                <a:gd name="T65" fmla="*/ 12 h 690"/>
                <a:gd name="T66" fmla="*/ 776 w 1350"/>
                <a:gd name="T67" fmla="*/ 48 h 690"/>
                <a:gd name="T68" fmla="*/ 812 w 1350"/>
                <a:gd name="T69" fmla="*/ 98 h 690"/>
                <a:gd name="T70" fmla="*/ 834 w 1350"/>
                <a:gd name="T71" fmla="*/ 112 h 690"/>
                <a:gd name="T72" fmla="*/ 886 w 1350"/>
                <a:gd name="T73" fmla="*/ 74 h 690"/>
                <a:gd name="T74" fmla="*/ 940 w 1350"/>
                <a:gd name="T75" fmla="*/ 94 h 690"/>
                <a:gd name="T76" fmla="*/ 916 w 1350"/>
                <a:gd name="T77" fmla="*/ 152 h 690"/>
                <a:gd name="T78" fmla="*/ 870 w 1350"/>
                <a:gd name="T79" fmla="*/ 156 h 690"/>
                <a:gd name="T80" fmla="*/ 816 w 1350"/>
                <a:gd name="T81" fmla="*/ 172 h 690"/>
                <a:gd name="T82" fmla="*/ 830 w 1350"/>
                <a:gd name="T83" fmla="*/ 210 h 690"/>
                <a:gd name="T84" fmla="*/ 778 w 1350"/>
                <a:gd name="T85" fmla="*/ 222 h 690"/>
                <a:gd name="T86" fmla="*/ 736 w 1350"/>
                <a:gd name="T87" fmla="*/ 336 h 690"/>
                <a:gd name="T88" fmla="*/ 800 w 1350"/>
                <a:gd name="T89" fmla="*/ 374 h 690"/>
                <a:gd name="T90" fmla="*/ 904 w 1350"/>
                <a:gd name="T91" fmla="*/ 418 h 690"/>
                <a:gd name="T92" fmla="*/ 944 w 1350"/>
                <a:gd name="T93" fmla="*/ 484 h 690"/>
                <a:gd name="T94" fmla="*/ 984 w 1350"/>
                <a:gd name="T95" fmla="*/ 462 h 690"/>
                <a:gd name="T96" fmla="*/ 1020 w 1350"/>
                <a:gd name="T97" fmla="*/ 372 h 690"/>
                <a:gd name="T98" fmla="*/ 1004 w 1350"/>
                <a:gd name="T99" fmla="*/ 304 h 690"/>
                <a:gd name="T100" fmla="*/ 1044 w 1350"/>
                <a:gd name="T101" fmla="*/ 258 h 690"/>
                <a:gd name="T102" fmla="*/ 1134 w 1350"/>
                <a:gd name="T103" fmla="*/ 290 h 690"/>
                <a:gd name="T104" fmla="*/ 1168 w 1350"/>
                <a:gd name="T105" fmla="*/ 352 h 690"/>
                <a:gd name="T106" fmla="*/ 1228 w 1350"/>
                <a:gd name="T107" fmla="*/ 328 h 690"/>
                <a:gd name="T108" fmla="*/ 1256 w 1350"/>
                <a:gd name="T109" fmla="*/ 398 h 690"/>
                <a:gd name="T110" fmla="*/ 1318 w 1350"/>
                <a:gd name="T111" fmla="*/ 430 h 690"/>
                <a:gd name="T112" fmla="*/ 1284 w 1350"/>
                <a:gd name="T113" fmla="*/ 458 h 690"/>
                <a:gd name="T114" fmla="*/ 1348 w 1350"/>
                <a:gd name="T115" fmla="*/ 458 h 690"/>
                <a:gd name="T116" fmla="*/ 1286 w 1350"/>
                <a:gd name="T117" fmla="*/ 524 h 690"/>
                <a:gd name="T118" fmla="*/ 1152 w 1350"/>
                <a:gd name="T119" fmla="*/ 548 h 690"/>
                <a:gd name="T120" fmla="*/ 1116 w 1350"/>
                <a:gd name="T121" fmla="*/ 590 h 690"/>
                <a:gd name="T122" fmla="*/ 1202 w 1350"/>
                <a:gd name="T123" fmla="*/ 548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50" h="690">
                  <a:moveTo>
                    <a:pt x="1218" y="562"/>
                  </a:moveTo>
                  <a:lnTo>
                    <a:pt x="1214" y="568"/>
                  </a:lnTo>
                  <a:lnTo>
                    <a:pt x="1204" y="570"/>
                  </a:lnTo>
                  <a:lnTo>
                    <a:pt x="1208" y="580"/>
                  </a:lnTo>
                  <a:lnTo>
                    <a:pt x="1204" y="588"/>
                  </a:lnTo>
                  <a:lnTo>
                    <a:pt x="1206" y="594"/>
                  </a:lnTo>
                  <a:lnTo>
                    <a:pt x="1210" y="602"/>
                  </a:lnTo>
                  <a:lnTo>
                    <a:pt x="1222" y="610"/>
                  </a:lnTo>
                  <a:lnTo>
                    <a:pt x="1236" y="614"/>
                  </a:lnTo>
                  <a:lnTo>
                    <a:pt x="1254" y="614"/>
                  </a:lnTo>
                  <a:lnTo>
                    <a:pt x="1262" y="612"/>
                  </a:lnTo>
                  <a:lnTo>
                    <a:pt x="1266" y="604"/>
                  </a:lnTo>
                  <a:lnTo>
                    <a:pt x="1270" y="596"/>
                  </a:lnTo>
                  <a:lnTo>
                    <a:pt x="1278" y="596"/>
                  </a:lnTo>
                  <a:lnTo>
                    <a:pt x="1278" y="604"/>
                  </a:lnTo>
                  <a:lnTo>
                    <a:pt x="1284" y="608"/>
                  </a:lnTo>
                  <a:lnTo>
                    <a:pt x="1284" y="616"/>
                  </a:lnTo>
                  <a:lnTo>
                    <a:pt x="1274" y="616"/>
                  </a:lnTo>
                  <a:lnTo>
                    <a:pt x="1268" y="616"/>
                  </a:lnTo>
                  <a:lnTo>
                    <a:pt x="1262" y="626"/>
                  </a:lnTo>
                  <a:lnTo>
                    <a:pt x="1258" y="630"/>
                  </a:lnTo>
                  <a:lnTo>
                    <a:pt x="1246" y="634"/>
                  </a:lnTo>
                  <a:lnTo>
                    <a:pt x="1230" y="640"/>
                  </a:lnTo>
                  <a:lnTo>
                    <a:pt x="1220" y="640"/>
                  </a:lnTo>
                  <a:lnTo>
                    <a:pt x="1212" y="648"/>
                  </a:lnTo>
                  <a:lnTo>
                    <a:pt x="1204" y="656"/>
                  </a:lnTo>
                  <a:lnTo>
                    <a:pt x="1198" y="662"/>
                  </a:lnTo>
                  <a:lnTo>
                    <a:pt x="1188" y="656"/>
                  </a:lnTo>
                  <a:lnTo>
                    <a:pt x="1186" y="648"/>
                  </a:lnTo>
                  <a:lnTo>
                    <a:pt x="1190" y="640"/>
                  </a:lnTo>
                  <a:lnTo>
                    <a:pt x="1202" y="632"/>
                  </a:lnTo>
                  <a:lnTo>
                    <a:pt x="1214" y="628"/>
                  </a:lnTo>
                  <a:lnTo>
                    <a:pt x="1216" y="626"/>
                  </a:lnTo>
                  <a:lnTo>
                    <a:pt x="1216" y="624"/>
                  </a:lnTo>
                  <a:lnTo>
                    <a:pt x="1214" y="620"/>
                  </a:lnTo>
                  <a:lnTo>
                    <a:pt x="1210" y="618"/>
                  </a:lnTo>
                  <a:lnTo>
                    <a:pt x="1198" y="624"/>
                  </a:lnTo>
                  <a:lnTo>
                    <a:pt x="1188" y="628"/>
                  </a:lnTo>
                  <a:lnTo>
                    <a:pt x="1172" y="632"/>
                  </a:lnTo>
                  <a:lnTo>
                    <a:pt x="1168" y="626"/>
                  </a:lnTo>
                  <a:lnTo>
                    <a:pt x="1162" y="620"/>
                  </a:lnTo>
                  <a:lnTo>
                    <a:pt x="1160" y="612"/>
                  </a:lnTo>
                  <a:lnTo>
                    <a:pt x="1162" y="596"/>
                  </a:lnTo>
                  <a:lnTo>
                    <a:pt x="1160" y="588"/>
                  </a:lnTo>
                  <a:lnTo>
                    <a:pt x="1146" y="584"/>
                  </a:lnTo>
                  <a:lnTo>
                    <a:pt x="1138" y="580"/>
                  </a:lnTo>
                  <a:lnTo>
                    <a:pt x="1130" y="588"/>
                  </a:lnTo>
                  <a:lnTo>
                    <a:pt x="1122" y="602"/>
                  </a:lnTo>
                  <a:lnTo>
                    <a:pt x="1118" y="612"/>
                  </a:lnTo>
                  <a:lnTo>
                    <a:pt x="1118" y="618"/>
                  </a:lnTo>
                  <a:lnTo>
                    <a:pt x="1112" y="626"/>
                  </a:lnTo>
                  <a:lnTo>
                    <a:pt x="1100" y="632"/>
                  </a:lnTo>
                  <a:lnTo>
                    <a:pt x="1042" y="632"/>
                  </a:lnTo>
                  <a:lnTo>
                    <a:pt x="1026" y="644"/>
                  </a:lnTo>
                  <a:lnTo>
                    <a:pt x="1020" y="648"/>
                  </a:lnTo>
                  <a:lnTo>
                    <a:pt x="1014" y="652"/>
                  </a:lnTo>
                  <a:lnTo>
                    <a:pt x="1002" y="652"/>
                  </a:lnTo>
                  <a:lnTo>
                    <a:pt x="986" y="652"/>
                  </a:lnTo>
                  <a:lnTo>
                    <a:pt x="980" y="656"/>
                  </a:lnTo>
                  <a:lnTo>
                    <a:pt x="972" y="660"/>
                  </a:lnTo>
                  <a:lnTo>
                    <a:pt x="974" y="664"/>
                  </a:lnTo>
                  <a:lnTo>
                    <a:pt x="982" y="664"/>
                  </a:lnTo>
                  <a:lnTo>
                    <a:pt x="980" y="668"/>
                  </a:lnTo>
                  <a:lnTo>
                    <a:pt x="982" y="672"/>
                  </a:lnTo>
                  <a:lnTo>
                    <a:pt x="964" y="674"/>
                  </a:lnTo>
                  <a:lnTo>
                    <a:pt x="948" y="678"/>
                  </a:lnTo>
                  <a:lnTo>
                    <a:pt x="940" y="680"/>
                  </a:lnTo>
                  <a:lnTo>
                    <a:pt x="932" y="686"/>
                  </a:lnTo>
                  <a:lnTo>
                    <a:pt x="924" y="690"/>
                  </a:lnTo>
                  <a:lnTo>
                    <a:pt x="920" y="688"/>
                  </a:lnTo>
                  <a:lnTo>
                    <a:pt x="920" y="680"/>
                  </a:lnTo>
                  <a:lnTo>
                    <a:pt x="922" y="678"/>
                  </a:lnTo>
                  <a:lnTo>
                    <a:pt x="922" y="670"/>
                  </a:lnTo>
                  <a:lnTo>
                    <a:pt x="928" y="668"/>
                  </a:lnTo>
                  <a:lnTo>
                    <a:pt x="936" y="666"/>
                  </a:lnTo>
                  <a:lnTo>
                    <a:pt x="938" y="656"/>
                  </a:lnTo>
                  <a:lnTo>
                    <a:pt x="940" y="648"/>
                  </a:lnTo>
                  <a:lnTo>
                    <a:pt x="946" y="642"/>
                  </a:lnTo>
                  <a:lnTo>
                    <a:pt x="948" y="636"/>
                  </a:lnTo>
                  <a:lnTo>
                    <a:pt x="952" y="636"/>
                  </a:lnTo>
                  <a:lnTo>
                    <a:pt x="958" y="642"/>
                  </a:lnTo>
                  <a:lnTo>
                    <a:pt x="966" y="640"/>
                  </a:lnTo>
                  <a:lnTo>
                    <a:pt x="968" y="632"/>
                  </a:lnTo>
                  <a:lnTo>
                    <a:pt x="962" y="622"/>
                  </a:lnTo>
                  <a:lnTo>
                    <a:pt x="954" y="614"/>
                  </a:lnTo>
                  <a:lnTo>
                    <a:pt x="942" y="610"/>
                  </a:lnTo>
                  <a:lnTo>
                    <a:pt x="930" y="608"/>
                  </a:lnTo>
                  <a:lnTo>
                    <a:pt x="914" y="608"/>
                  </a:lnTo>
                  <a:lnTo>
                    <a:pt x="902" y="606"/>
                  </a:lnTo>
                  <a:lnTo>
                    <a:pt x="896" y="600"/>
                  </a:lnTo>
                  <a:lnTo>
                    <a:pt x="892" y="590"/>
                  </a:lnTo>
                  <a:lnTo>
                    <a:pt x="888" y="578"/>
                  </a:lnTo>
                  <a:lnTo>
                    <a:pt x="886" y="574"/>
                  </a:lnTo>
                  <a:lnTo>
                    <a:pt x="874" y="574"/>
                  </a:lnTo>
                  <a:lnTo>
                    <a:pt x="870" y="566"/>
                  </a:lnTo>
                  <a:lnTo>
                    <a:pt x="864" y="558"/>
                  </a:lnTo>
                  <a:lnTo>
                    <a:pt x="854" y="558"/>
                  </a:lnTo>
                  <a:lnTo>
                    <a:pt x="844" y="554"/>
                  </a:lnTo>
                  <a:lnTo>
                    <a:pt x="836" y="554"/>
                  </a:lnTo>
                  <a:lnTo>
                    <a:pt x="828" y="560"/>
                  </a:lnTo>
                  <a:lnTo>
                    <a:pt x="818" y="566"/>
                  </a:lnTo>
                  <a:lnTo>
                    <a:pt x="810" y="572"/>
                  </a:lnTo>
                  <a:lnTo>
                    <a:pt x="804" y="570"/>
                  </a:lnTo>
                  <a:lnTo>
                    <a:pt x="794" y="570"/>
                  </a:lnTo>
                  <a:lnTo>
                    <a:pt x="786" y="568"/>
                  </a:lnTo>
                  <a:lnTo>
                    <a:pt x="782" y="568"/>
                  </a:lnTo>
                  <a:lnTo>
                    <a:pt x="772" y="564"/>
                  </a:lnTo>
                  <a:lnTo>
                    <a:pt x="748" y="560"/>
                  </a:lnTo>
                  <a:lnTo>
                    <a:pt x="736" y="556"/>
                  </a:lnTo>
                  <a:lnTo>
                    <a:pt x="732" y="552"/>
                  </a:lnTo>
                  <a:lnTo>
                    <a:pt x="730" y="544"/>
                  </a:lnTo>
                  <a:lnTo>
                    <a:pt x="722" y="544"/>
                  </a:lnTo>
                  <a:lnTo>
                    <a:pt x="720" y="552"/>
                  </a:lnTo>
                  <a:lnTo>
                    <a:pt x="290" y="552"/>
                  </a:lnTo>
                  <a:lnTo>
                    <a:pt x="282" y="542"/>
                  </a:lnTo>
                  <a:lnTo>
                    <a:pt x="272" y="532"/>
                  </a:lnTo>
                  <a:lnTo>
                    <a:pt x="266" y="536"/>
                  </a:lnTo>
                  <a:lnTo>
                    <a:pt x="256" y="526"/>
                  </a:lnTo>
                  <a:lnTo>
                    <a:pt x="250" y="516"/>
                  </a:lnTo>
                  <a:lnTo>
                    <a:pt x="244" y="520"/>
                  </a:lnTo>
                  <a:lnTo>
                    <a:pt x="232" y="512"/>
                  </a:lnTo>
                  <a:lnTo>
                    <a:pt x="214" y="510"/>
                  </a:lnTo>
                  <a:lnTo>
                    <a:pt x="218" y="500"/>
                  </a:lnTo>
                  <a:lnTo>
                    <a:pt x="216" y="494"/>
                  </a:lnTo>
                  <a:lnTo>
                    <a:pt x="208" y="494"/>
                  </a:lnTo>
                  <a:lnTo>
                    <a:pt x="208" y="486"/>
                  </a:lnTo>
                  <a:lnTo>
                    <a:pt x="206" y="478"/>
                  </a:lnTo>
                  <a:lnTo>
                    <a:pt x="202" y="472"/>
                  </a:lnTo>
                  <a:lnTo>
                    <a:pt x="196" y="470"/>
                  </a:lnTo>
                  <a:lnTo>
                    <a:pt x="188" y="474"/>
                  </a:lnTo>
                  <a:lnTo>
                    <a:pt x="190" y="466"/>
                  </a:lnTo>
                  <a:lnTo>
                    <a:pt x="196" y="456"/>
                  </a:lnTo>
                  <a:lnTo>
                    <a:pt x="194" y="448"/>
                  </a:lnTo>
                  <a:lnTo>
                    <a:pt x="188" y="452"/>
                  </a:lnTo>
                  <a:lnTo>
                    <a:pt x="180" y="458"/>
                  </a:lnTo>
                  <a:lnTo>
                    <a:pt x="172" y="458"/>
                  </a:lnTo>
                  <a:lnTo>
                    <a:pt x="172" y="446"/>
                  </a:lnTo>
                  <a:lnTo>
                    <a:pt x="174" y="438"/>
                  </a:lnTo>
                  <a:lnTo>
                    <a:pt x="174" y="432"/>
                  </a:lnTo>
                  <a:lnTo>
                    <a:pt x="180" y="420"/>
                  </a:lnTo>
                  <a:lnTo>
                    <a:pt x="178" y="410"/>
                  </a:lnTo>
                  <a:lnTo>
                    <a:pt x="174" y="408"/>
                  </a:lnTo>
                  <a:lnTo>
                    <a:pt x="172" y="400"/>
                  </a:lnTo>
                  <a:lnTo>
                    <a:pt x="158" y="392"/>
                  </a:lnTo>
                  <a:lnTo>
                    <a:pt x="150" y="386"/>
                  </a:lnTo>
                  <a:lnTo>
                    <a:pt x="146" y="384"/>
                  </a:lnTo>
                  <a:lnTo>
                    <a:pt x="136" y="372"/>
                  </a:lnTo>
                  <a:lnTo>
                    <a:pt x="126" y="354"/>
                  </a:lnTo>
                  <a:lnTo>
                    <a:pt x="118" y="346"/>
                  </a:lnTo>
                  <a:lnTo>
                    <a:pt x="100" y="326"/>
                  </a:lnTo>
                  <a:lnTo>
                    <a:pt x="88" y="314"/>
                  </a:lnTo>
                  <a:lnTo>
                    <a:pt x="70" y="322"/>
                  </a:lnTo>
                  <a:lnTo>
                    <a:pt x="68" y="328"/>
                  </a:lnTo>
                  <a:lnTo>
                    <a:pt x="58" y="330"/>
                  </a:lnTo>
                  <a:lnTo>
                    <a:pt x="46" y="320"/>
                  </a:lnTo>
                  <a:lnTo>
                    <a:pt x="34" y="310"/>
                  </a:lnTo>
                  <a:lnTo>
                    <a:pt x="26" y="300"/>
                  </a:lnTo>
                  <a:lnTo>
                    <a:pt x="10" y="306"/>
                  </a:lnTo>
                  <a:lnTo>
                    <a:pt x="0" y="302"/>
                  </a:lnTo>
                  <a:lnTo>
                    <a:pt x="0" y="62"/>
                  </a:lnTo>
                  <a:lnTo>
                    <a:pt x="18" y="64"/>
                  </a:lnTo>
                  <a:lnTo>
                    <a:pt x="48" y="76"/>
                  </a:lnTo>
                  <a:lnTo>
                    <a:pt x="84" y="86"/>
                  </a:lnTo>
                  <a:lnTo>
                    <a:pt x="82" y="72"/>
                  </a:lnTo>
                  <a:lnTo>
                    <a:pt x="100" y="62"/>
                  </a:lnTo>
                  <a:lnTo>
                    <a:pt x="110" y="68"/>
                  </a:lnTo>
                  <a:lnTo>
                    <a:pt x="116" y="72"/>
                  </a:lnTo>
                  <a:lnTo>
                    <a:pt x="138" y="60"/>
                  </a:lnTo>
                  <a:lnTo>
                    <a:pt x="162" y="48"/>
                  </a:lnTo>
                  <a:lnTo>
                    <a:pt x="178" y="48"/>
                  </a:lnTo>
                  <a:lnTo>
                    <a:pt x="180" y="56"/>
                  </a:lnTo>
                  <a:lnTo>
                    <a:pt x="192" y="58"/>
                  </a:lnTo>
                  <a:lnTo>
                    <a:pt x="208" y="38"/>
                  </a:lnTo>
                  <a:lnTo>
                    <a:pt x="218" y="46"/>
                  </a:lnTo>
                  <a:lnTo>
                    <a:pt x="230" y="64"/>
                  </a:lnTo>
                  <a:lnTo>
                    <a:pt x="244" y="66"/>
                  </a:lnTo>
                  <a:lnTo>
                    <a:pt x="256" y="50"/>
                  </a:lnTo>
                  <a:lnTo>
                    <a:pt x="262" y="52"/>
                  </a:lnTo>
                  <a:lnTo>
                    <a:pt x="270" y="70"/>
                  </a:lnTo>
                  <a:lnTo>
                    <a:pt x="282" y="62"/>
                  </a:lnTo>
                  <a:lnTo>
                    <a:pt x="302" y="56"/>
                  </a:lnTo>
                  <a:lnTo>
                    <a:pt x="328" y="66"/>
                  </a:lnTo>
                  <a:lnTo>
                    <a:pt x="352" y="72"/>
                  </a:lnTo>
                  <a:lnTo>
                    <a:pt x="382" y="82"/>
                  </a:lnTo>
                  <a:lnTo>
                    <a:pt x="404" y="84"/>
                  </a:lnTo>
                  <a:lnTo>
                    <a:pt x="422" y="92"/>
                  </a:lnTo>
                  <a:lnTo>
                    <a:pt x="424" y="100"/>
                  </a:lnTo>
                  <a:lnTo>
                    <a:pt x="412" y="102"/>
                  </a:lnTo>
                  <a:lnTo>
                    <a:pt x="410" y="110"/>
                  </a:lnTo>
                  <a:lnTo>
                    <a:pt x="426" y="118"/>
                  </a:lnTo>
                  <a:lnTo>
                    <a:pt x="456" y="116"/>
                  </a:lnTo>
                  <a:lnTo>
                    <a:pt x="478" y="114"/>
                  </a:lnTo>
                  <a:lnTo>
                    <a:pt x="486" y="110"/>
                  </a:lnTo>
                  <a:lnTo>
                    <a:pt x="504" y="120"/>
                  </a:lnTo>
                  <a:lnTo>
                    <a:pt x="520" y="130"/>
                  </a:lnTo>
                  <a:lnTo>
                    <a:pt x="528" y="142"/>
                  </a:lnTo>
                  <a:lnTo>
                    <a:pt x="534" y="138"/>
                  </a:lnTo>
                  <a:lnTo>
                    <a:pt x="530" y="120"/>
                  </a:lnTo>
                  <a:lnTo>
                    <a:pt x="526" y="110"/>
                  </a:lnTo>
                  <a:lnTo>
                    <a:pt x="536" y="104"/>
                  </a:lnTo>
                  <a:lnTo>
                    <a:pt x="560" y="94"/>
                  </a:lnTo>
                  <a:lnTo>
                    <a:pt x="578" y="104"/>
                  </a:lnTo>
                  <a:lnTo>
                    <a:pt x="600" y="112"/>
                  </a:lnTo>
                  <a:lnTo>
                    <a:pt x="622" y="116"/>
                  </a:lnTo>
                  <a:lnTo>
                    <a:pt x="646" y="116"/>
                  </a:lnTo>
                  <a:lnTo>
                    <a:pt x="668" y="116"/>
                  </a:lnTo>
                  <a:lnTo>
                    <a:pt x="688" y="118"/>
                  </a:lnTo>
                  <a:lnTo>
                    <a:pt x="694" y="112"/>
                  </a:lnTo>
                  <a:lnTo>
                    <a:pt x="688" y="108"/>
                  </a:lnTo>
                  <a:lnTo>
                    <a:pt x="676" y="106"/>
                  </a:lnTo>
                  <a:lnTo>
                    <a:pt x="678" y="98"/>
                  </a:lnTo>
                  <a:lnTo>
                    <a:pt x="684" y="96"/>
                  </a:lnTo>
                  <a:lnTo>
                    <a:pt x="696" y="100"/>
                  </a:lnTo>
                  <a:lnTo>
                    <a:pt x="708" y="112"/>
                  </a:lnTo>
                  <a:lnTo>
                    <a:pt x="704" y="116"/>
                  </a:lnTo>
                  <a:lnTo>
                    <a:pt x="710" y="126"/>
                  </a:lnTo>
                  <a:lnTo>
                    <a:pt x="716" y="134"/>
                  </a:lnTo>
                  <a:lnTo>
                    <a:pt x="724" y="134"/>
                  </a:lnTo>
                  <a:lnTo>
                    <a:pt x="724" y="120"/>
                  </a:lnTo>
                  <a:lnTo>
                    <a:pt x="722" y="108"/>
                  </a:lnTo>
                  <a:lnTo>
                    <a:pt x="742" y="102"/>
                  </a:lnTo>
                  <a:lnTo>
                    <a:pt x="752" y="90"/>
                  </a:lnTo>
                  <a:lnTo>
                    <a:pt x="750" y="78"/>
                  </a:lnTo>
                  <a:lnTo>
                    <a:pt x="740" y="64"/>
                  </a:lnTo>
                  <a:lnTo>
                    <a:pt x="722" y="60"/>
                  </a:lnTo>
                  <a:lnTo>
                    <a:pt x="708" y="52"/>
                  </a:lnTo>
                  <a:lnTo>
                    <a:pt x="704" y="44"/>
                  </a:lnTo>
                  <a:lnTo>
                    <a:pt x="712" y="32"/>
                  </a:lnTo>
                  <a:lnTo>
                    <a:pt x="704" y="26"/>
                  </a:lnTo>
                  <a:lnTo>
                    <a:pt x="708" y="12"/>
                  </a:lnTo>
                  <a:lnTo>
                    <a:pt x="718" y="12"/>
                  </a:lnTo>
                  <a:lnTo>
                    <a:pt x="722" y="4"/>
                  </a:lnTo>
                  <a:lnTo>
                    <a:pt x="732" y="0"/>
                  </a:lnTo>
                  <a:lnTo>
                    <a:pt x="750" y="4"/>
                  </a:lnTo>
                  <a:lnTo>
                    <a:pt x="762" y="20"/>
                  </a:lnTo>
                  <a:lnTo>
                    <a:pt x="764" y="26"/>
                  </a:lnTo>
                  <a:lnTo>
                    <a:pt x="774" y="40"/>
                  </a:lnTo>
                  <a:lnTo>
                    <a:pt x="776" y="48"/>
                  </a:lnTo>
                  <a:lnTo>
                    <a:pt x="770" y="54"/>
                  </a:lnTo>
                  <a:lnTo>
                    <a:pt x="774" y="64"/>
                  </a:lnTo>
                  <a:lnTo>
                    <a:pt x="786" y="62"/>
                  </a:lnTo>
                  <a:lnTo>
                    <a:pt x="794" y="64"/>
                  </a:lnTo>
                  <a:lnTo>
                    <a:pt x="796" y="80"/>
                  </a:lnTo>
                  <a:lnTo>
                    <a:pt x="802" y="94"/>
                  </a:lnTo>
                  <a:lnTo>
                    <a:pt x="812" y="98"/>
                  </a:lnTo>
                  <a:lnTo>
                    <a:pt x="820" y="92"/>
                  </a:lnTo>
                  <a:lnTo>
                    <a:pt x="814" y="82"/>
                  </a:lnTo>
                  <a:lnTo>
                    <a:pt x="820" y="74"/>
                  </a:lnTo>
                  <a:lnTo>
                    <a:pt x="832" y="78"/>
                  </a:lnTo>
                  <a:lnTo>
                    <a:pt x="842" y="90"/>
                  </a:lnTo>
                  <a:lnTo>
                    <a:pt x="836" y="100"/>
                  </a:lnTo>
                  <a:lnTo>
                    <a:pt x="834" y="112"/>
                  </a:lnTo>
                  <a:lnTo>
                    <a:pt x="844" y="120"/>
                  </a:lnTo>
                  <a:lnTo>
                    <a:pt x="858" y="126"/>
                  </a:lnTo>
                  <a:lnTo>
                    <a:pt x="866" y="120"/>
                  </a:lnTo>
                  <a:lnTo>
                    <a:pt x="874" y="106"/>
                  </a:lnTo>
                  <a:lnTo>
                    <a:pt x="876" y="90"/>
                  </a:lnTo>
                  <a:lnTo>
                    <a:pt x="888" y="82"/>
                  </a:lnTo>
                  <a:lnTo>
                    <a:pt x="886" y="74"/>
                  </a:lnTo>
                  <a:lnTo>
                    <a:pt x="880" y="62"/>
                  </a:lnTo>
                  <a:lnTo>
                    <a:pt x="882" y="56"/>
                  </a:lnTo>
                  <a:lnTo>
                    <a:pt x="900" y="58"/>
                  </a:lnTo>
                  <a:lnTo>
                    <a:pt x="922" y="66"/>
                  </a:lnTo>
                  <a:lnTo>
                    <a:pt x="936" y="76"/>
                  </a:lnTo>
                  <a:lnTo>
                    <a:pt x="946" y="90"/>
                  </a:lnTo>
                  <a:lnTo>
                    <a:pt x="940" y="94"/>
                  </a:lnTo>
                  <a:lnTo>
                    <a:pt x="932" y="96"/>
                  </a:lnTo>
                  <a:lnTo>
                    <a:pt x="934" y="106"/>
                  </a:lnTo>
                  <a:lnTo>
                    <a:pt x="940" y="114"/>
                  </a:lnTo>
                  <a:lnTo>
                    <a:pt x="946" y="126"/>
                  </a:lnTo>
                  <a:lnTo>
                    <a:pt x="938" y="136"/>
                  </a:lnTo>
                  <a:lnTo>
                    <a:pt x="926" y="146"/>
                  </a:lnTo>
                  <a:lnTo>
                    <a:pt x="916" y="152"/>
                  </a:lnTo>
                  <a:lnTo>
                    <a:pt x="902" y="144"/>
                  </a:lnTo>
                  <a:lnTo>
                    <a:pt x="898" y="152"/>
                  </a:lnTo>
                  <a:lnTo>
                    <a:pt x="890" y="156"/>
                  </a:lnTo>
                  <a:lnTo>
                    <a:pt x="878" y="144"/>
                  </a:lnTo>
                  <a:lnTo>
                    <a:pt x="868" y="144"/>
                  </a:lnTo>
                  <a:lnTo>
                    <a:pt x="864" y="150"/>
                  </a:lnTo>
                  <a:lnTo>
                    <a:pt x="870" y="156"/>
                  </a:lnTo>
                  <a:lnTo>
                    <a:pt x="864" y="166"/>
                  </a:lnTo>
                  <a:lnTo>
                    <a:pt x="856" y="174"/>
                  </a:lnTo>
                  <a:lnTo>
                    <a:pt x="846" y="176"/>
                  </a:lnTo>
                  <a:lnTo>
                    <a:pt x="834" y="174"/>
                  </a:lnTo>
                  <a:lnTo>
                    <a:pt x="822" y="166"/>
                  </a:lnTo>
                  <a:lnTo>
                    <a:pt x="812" y="164"/>
                  </a:lnTo>
                  <a:lnTo>
                    <a:pt x="816" y="172"/>
                  </a:lnTo>
                  <a:lnTo>
                    <a:pt x="822" y="178"/>
                  </a:lnTo>
                  <a:lnTo>
                    <a:pt x="834" y="180"/>
                  </a:lnTo>
                  <a:lnTo>
                    <a:pt x="842" y="182"/>
                  </a:lnTo>
                  <a:lnTo>
                    <a:pt x="854" y="182"/>
                  </a:lnTo>
                  <a:lnTo>
                    <a:pt x="848" y="192"/>
                  </a:lnTo>
                  <a:lnTo>
                    <a:pt x="840" y="204"/>
                  </a:lnTo>
                  <a:lnTo>
                    <a:pt x="830" y="210"/>
                  </a:lnTo>
                  <a:lnTo>
                    <a:pt x="820" y="212"/>
                  </a:lnTo>
                  <a:lnTo>
                    <a:pt x="812" y="212"/>
                  </a:lnTo>
                  <a:lnTo>
                    <a:pt x="804" y="208"/>
                  </a:lnTo>
                  <a:lnTo>
                    <a:pt x="804" y="218"/>
                  </a:lnTo>
                  <a:lnTo>
                    <a:pt x="784" y="220"/>
                  </a:lnTo>
                  <a:lnTo>
                    <a:pt x="772" y="216"/>
                  </a:lnTo>
                  <a:lnTo>
                    <a:pt x="778" y="222"/>
                  </a:lnTo>
                  <a:lnTo>
                    <a:pt x="794" y="228"/>
                  </a:lnTo>
                  <a:lnTo>
                    <a:pt x="796" y="238"/>
                  </a:lnTo>
                  <a:lnTo>
                    <a:pt x="778" y="242"/>
                  </a:lnTo>
                  <a:lnTo>
                    <a:pt x="758" y="260"/>
                  </a:lnTo>
                  <a:lnTo>
                    <a:pt x="740" y="290"/>
                  </a:lnTo>
                  <a:lnTo>
                    <a:pt x="734" y="332"/>
                  </a:lnTo>
                  <a:lnTo>
                    <a:pt x="736" y="336"/>
                  </a:lnTo>
                  <a:lnTo>
                    <a:pt x="738" y="342"/>
                  </a:lnTo>
                  <a:lnTo>
                    <a:pt x="748" y="342"/>
                  </a:lnTo>
                  <a:lnTo>
                    <a:pt x="756" y="344"/>
                  </a:lnTo>
                  <a:lnTo>
                    <a:pt x="760" y="352"/>
                  </a:lnTo>
                  <a:lnTo>
                    <a:pt x="768" y="378"/>
                  </a:lnTo>
                  <a:lnTo>
                    <a:pt x="782" y="374"/>
                  </a:lnTo>
                  <a:lnTo>
                    <a:pt x="800" y="374"/>
                  </a:lnTo>
                  <a:lnTo>
                    <a:pt x="814" y="380"/>
                  </a:lnTo>
                  <a:lnTo>
                    <a:pt x="830" y="382"/>
                  </a:lnTo>
                  <a:lnTo>
                    <a:pt x="846" y="398"/>
                  </a:lnTo>
                  <a:lnTo>
                    <a:pt x="864" y="408"/>
                  </a:lnTo>
                  <a:lnTo>
                    <a:pt x="886" y="416"/>
                  </a:lnTo>
                  <a:lnTo>
                    <a:pt x="896" y="416"/>
                  </a:lnTo>
                  <a:lnTo>
                    <a:pt x="904" y="418"/>
                  </a:lnTo>
                  <a:lnTo>
                    <a:pt x="916" y="420"/>
                  </a:lnTo>
                  <a:lnTo>
                    <a:pt x="928" y="420"/>
                  </a:lnTo>
                  <a:lnTo>
                    <a:pt x="932" y="442"/>
                  </a:lnTo>
                  <a:lnTo>
                    <a:pt x="932" y="456"/>
                  </a:lnTo>
                  <a:lnTo>
                    <a:pt x="932" y="462"/>
                  </a:lnTo>
                  <a:lnTo>
                    <a:pt x="932" y="470"/>
                  </a:lnTo>
                  <a:lnTo>
                    <a:pt x="944" y="484"/>
                  </a:lnTo>
                  <a:lnTo>
                    <a:pt x="956" y="498"/>
                  </a:lnTo>
                  <a:lnTo>
                    <a:pt x="962" y="502"/>
                  </a:lnTo>
                  <a:lnTo>
                    <a:pt x="970" y="506"/>
                  </a:lnTo>
                  <a:lnTo>
                    <a:pt x="984" y="498"/>
                  </a:lnTo>
                  <a:lnTo>
                    <a:pt x="988" y="490"/>
                  </a:lnTo>
                  <a:lnTo>
                    <a:pt x="990" y="482"/>
                  </a:lnTo>
                  <a:lnTo>
                    <a:pt x="984" y="462"/>
                  </a:lnTo>
                  <a:lnTo>
                    <a:pt x="980" y="448"/>
                  </a:lnTo>
                  <a:lnTo>
                    <a:pt x="972" y="428"/>
                  </a:lnTo>
                  <a:lnTo>
                    <a:pt x="980" y="424"/>
                  </a:lnTo>
                  <a:lnTo>
                    <a:pt x="1002" y="418"/>
                  </a:lnTo>
                  <a:lnTo>
                    <a:pt x="1012" y="406"/>
                  </a:lnTo>
                  <a:lnTo>
                    <a:pt x="1022" y="394"/>
                  </a:lnTo>
                  <a:lnTo>
                    <a:pt x="1020" y="372"/>
                  </a:lnTo>
                  <a:lnTo>
                    <a:pt x="1010" y="354"/>
                  </a:lnTo>
                  <a:lnTo>
                    <a:pt x="998" y="346"/>
                  </a:lnTo>
                  <a:lnTo>
                    <a:pt x="988" y="340"/>
                  </a:lnTo>
                  <a:lnTo>
                    <a:pt x="990" y="334"/>
                  </a:lnTo>
                  <a:lnTo>
                    <a:pt x="996" y="328"/>
                  </a:lnTo>
                  <a:lnTo>
                    <a:pt x="1006" y="316"/>
                  </a:lnTo>
                  <a:lnTo>
                    <a:pt x="1004" y="304"/>
                  </a:lnTo>
                  <a:lnTo>
                    <a:pt x="1002" y="292"/>
                  </a:lnTo>
                  <a:lnTo>
                    <a:pt x="1006" y="274"/>
                  </a:lnTo>
                  <a:lnTo>
                    <a:pt x="996" y="264"/>
                  </a:lnTo>
                  <a:lnTo>
                    <a:pt x="1000" y="250"/>
                  </a:lnTo>
                  <a:lnTo>
                    <a:pt x="1018" y="250"/>
                  </a:lnTo>
                  <a:lnTo>
                    <a:pt x="1034" y="256"/>
                  </a:lnTo>
                  <a:lnTo>
                    <a:pt x="1044" y="258"/>
                  </a:lnTo>
                  <a:lnTo>
                    <a:pt x="1058" y="256"/>
                  </a:lnTo>
                  <a:lnTo>
                    <a:pt x="1064" y="248"/>
                  </a:lnTo>
                  <a:lnTo>
                    <a:pt x="1076" y="256"/>
                  </a:lnTo>
                  <a:lnTo>
                    <a:pt x="1090" y="266"/>
                  </a:lnTo>
                  <a:lnTo>
                    <a:pt x="1098" y="278"/>
                  </a:lnTo>
                  <a:lnTo>
                    <a:pt x="1112" y="286"/>
                  </a:lnTo>
                  <a:lnTo>
                    <a:pt x="1134" y="290"/>
                  </a:lnTo>
                  <a:lnTo>
                    <a:pt x="1130" y="300"/>
                  </a:lnTo>
                  <a:lnTo>
                    <a:pt x="1130" y="314"/>
                  </a:lnTo>
                  <a:lnTo>
                    <a:pt x="1136" y="328"/>
                  </a:lnTo>
                  <a:lnTo>
                    <a:pt x="1136" y="336"/>
                  </a:lnTo>
                  <a:lnTo>
                    <a:pt x="1148" y="338"/>
                  </a:lnTo>
                  <a:lnTo>
                    <a:pt x="1156" y="346"/>
                  </a:lnTo>
                  <a:lnTo>
                    <a:pt x="1168" y="352"/>
                  </a:lnTo>
                  <a:lnTo>
                    <a:pt x="1182" y="340"/>
                  </a:lnTo>
                  <a:lnTo>
                    <a:pt x="1196" y="328"/>
                  </a:lnTo>
                  <a:lnTo>
                    <a:pt x="1196" y="316"/>
                  </a:lnTo>
                  <a:lnTo>
                    <a:pt x="1204" y="306"/>
                  </a:lnTo>
                  <a:lnTo>
                    <a:pt x="1210" y="300"/>
                  </a:lnTo>
                  <a:lnTo>
                    <a:pt x="1218" y="312"/>
                  </a:lnTo>
                  <a:lnTo>
                    <a:pt x="1228" y="328"/>
                  </a:lnTo>
                  <a:lnTo>
                    <a:pt x="1242" y="346"/>
                  </a:lnTo>
                  <a:lnTo>
                    <a:pt x="1244" y="354"/>
                  </a:lnTo>
                  <a:lnTo>
                    <a:pt x="1254" y="360"/>
                  </a:lnTo>
                  <a:lnTo>
                    <a:pt x="1256" y="372"/>
                  </a:lnTo>
                  <a:lnTo>
                    <a:pt x="1260" y="384"/>
                  </a:lnTo>
                  <a:lnTo>
                    <a:pt x="1254" y="390"/>
                  </a:lnTo>
                  <a:lnTo>
                    <a:pt x="1256" y="398"/>
                  </a:lnTo>
                  <a:lnTo>
                    <a:pt x="1272" y="408"/>
                  </a:lnTo>
                  <a:lnTo>
                    <a:pt x="1274" y="412"/>
                  </a:lnTo>
                  <a:lnTo>
                    <a:pt x="1274" y="418"/>
                  </a:lnTo>
                  <a:lnTo>
                    <a:pt x="1284" y="422"/>
                  </a:lnTo>
                  <a:lnTo>
                    <a:pt x="1298" y="426"/>
                  </a:lnTo>
                  <a:lnTo>
                    <a:pt x="1310" y="430"/>
                  </a:lnTo>
                  <a:lnTo>
                    <a:pt x="1318" y="430"/>
                  </a:lnTo>
                  <a:lnTo>
                    <a:pt x="1314" y="438"/>
                  </a:lnTo>
                  <a:lnTo>
                    <a:pt x="1300" y="444"/>
                  </a:lnTo>
                  <a:lnTo>
                    <a:pt x="1292" y="448"/>
                  </a:lnTo>
                  <a:lnTo>
                    <a:pt x="1280" y="454"/>
                  </a:lnTo>
                  <a:lnTo>
                    <a:pt x="1282" y="456"/>
                  </a:lnTo>
                  <a:lnTo>
                    <a:pt x="1282" y="458"/>
                  </a:lnTo>
                  <a:lnTo>
                    <a:pt x="1284" y="458"/>
                  </a:lnTo>
                  <a:lnTo>
                    <a:pt x="1300" y="450"/>
                  </a:lnTo>
                  <a:lnTo>
                    <a:pt x="1314" y="444"/>
                  </a:lnTo>
                  <a:lnTo>
                    <a:pt x="1324" y="442"/>
                  </a:lnTo>
                  <a:lnTo>
                    <a:pt x="1328" y="452"/>
                  </a:lnTo>
                  <a:lnTo>
                    <a:pt x="1330" y="452"/>
                  </a:lnTo>
                  <a:lnTo>
                    <a:pt x="1336" y="452"/>
                  </a:lnTo>
                  <a:lnTo>
                    <a:pt x="1348" y="458"/>
                  </a:lnTo>
                  <a:lnTo>
                    <a:pt x="1350" y="474"/>
                  </a:lnTo>
                  <a:lnTo>
                    <a:pt x="1348" y="488"/>
                  </a:lnTo>
                  <a:lnTo>
                    <a:pt x="1340" y="496"/>
                  </a:lnTo>
                  <a:lnTo>
                    <a:pt x="1330" y="502"/>
                  </a:lnTo>
                  <a:lnTo>
                    <a:pt x="1310" y="502"/>
                  </a:lnTo>
                  <a:lnTo>
                    <a:pt x="1302" y="512"/>
                  </a:lnTo>
                  <a:lnTo>
                    <a:pt x="1286" y="524"/>
                  </a:lnTo>
                  <a:lnTo>
                    <a:pt x="1264" y="528"/>
                  </a:lnTo>
                  <a:lnTo>
                    <a:pt x="1238" y="524"/>
                  </a:lnTo>
                  <a:lnTo>
                    <a:pt x="1218" y="524"/>
                  </a:lnTo>
                  <a:lnTo>
                    <a:pt x="1190" y="526"/>
                  </a:lnTo>
                  <a:lnTo>
                    <a:pt x="1174" y="532"/>
                  </a:lnTo>
                  <a:lnTo>
                    <a:pt x="1166" y="544"/>
                  </a:lnTo>
                  <a:lnTo>
                    <a:pt x="1152" y="548"/>
                  </a:lnTo>
                  <a:lnTo>
                    <a:pt x="1138" y="560"/>
                  </a:lnTo>
                  <a:lnTo>
                    <a:pt x="1128" y="570"/>
                  </a:lnTo>
                  <a:lnTo>
                    <a:pt x="1114" y="586"/>
                  </a:lnTo>
                  <a:lnTo>
                    <a:pt x="1112" y="590"/>
                  </a:lnTo>
                  <a:lnTo>
                    <a:pt x="1110" y="592"/>
                  </a:lnTo>
                  <a:lnTo>
                    <a:pt x="1110" y="594"/>
                  </a:lnTo>
                  <a:lnTo>
                    <a:pt x="1116" y="590"/>
                  </a:lnTo>
                  <a:lnTo>
                    <a:pt x="1120" y="588"/>
                  </a:lnTo>
                  <a:lnTo>
                    <a:pt x="1134" y="572"/>
                  </a:lnTo>
                  <a:lnTo>
                    <a:pt x="1150" y="562"/>
                  </a:lnTo>
                  <a:lnTo>
                    <a:pt x="1168" y="554"/>
                  </a:lnTo>
                  <a:lnTo>
                    <a:pt x="1174" y="550"/>
                  </a:lnTo>
                  <a:lnTo>
                    <a:pt x="1184" y="546"/>
                  </a:lnTo>
                  <a:lnTo>
                    <a:pt x="1202" y="548"/>
                  </a:lnTo>
                  <a:lnTo>
                    <a:pt x="1214" y="552"/>
                  </a:lnTo>
                  <a:lnTo>
                    <a:pt x="1218" y="562"/>
                  </a:lnTo>
                  <a:close/>
                </a:path>
              </a:pathLst>
            </a:custGeom>
            <a:solidFill>
              <a:schemeClr val="accent1"/>
            </a:solidFill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97" name="Freeform 16">
              <a:extLst>
                <a:ext uri="{FF2B5EF4-FFF2-40B4-BE49-F238E27FC236}">
                  <a16:creationId xmlns:a16="http://schemas.microsoft.com/office/drawing/2014/main" id="{D31EDFF9-BDC0-FA4F-8F15-905E2B746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6737" y="1020123"/>
              <a:ext cx="74549" cy="54897"/>
            </a:xfrm>
            <a:custGeom>
              <a:avLst/>
              <a:gdLst>
                <a:gd name="T0" fmla="*/ 6 w 38"/>
                <a:gd name="T1" fmla="*/ 0 h 28"/>
                <a:gd name="T2" fmla="*/ 22 w 38"/>
                <a:gd name="T3" fmla="*/ 0 h 28"/>
                <a:gd name="T4" fmla="*/ 36 w 38"/>
                <a:gd name="T5" fmla="*/ 0 h 28"/>
                <a:gd name="T6" fmla="*/ 38 w 38"/>
                <a:gd name="T7" fmla="*/ 8 h 28"/>
                <a:gd name="T8" fmla="*/ 34 w 38"/>
                <a:gd name="T9" fmla="*/ 20 h 28"/>
                <a:gd name="T10" fmla="*/ 28 w 38"/>
                <a:gd name="T11" fmla="*/ 28 h 28"/>
                <a:gd name="T12" fmla="*/ 22 w 38"/>
                <a:gd name="T13" fmla="*/ 24 h 28"/>
                <a:gd name="T14" fmla="*/ 14 w 38"/>
                <a:gd name="T15" fmla="*/ 14 h 28"/>
                <a:gd name="T16" fmla="*/ 6 w 38"/>
                <a:gd name="T17" fmla="*/ 10 h 28"/>
                <a:gd name="T18" fmla="*/ 0 w 38"/>
                <a:gd name="T19" fmla="*/ 4 h 28"/>
                <a:gd name="T20" fmla="*/ 6 w 38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8">
                  <a:moveTo>
                    <a:pt x="6" y="0"/>
                  </a:moveTo>
                  <a:lnTo>
                    <a:pt x="22" y="0"/>
                  </a:lnTo>
                  <a:lnTo>
                    <a:pt x="36" y="0"/>
                  </a:lnTo>
                  <a:lnTo>
                    <a:pt x="38" y="8"/>
                  </a:lnTo>
                  <a:lnTo>
                    <a:pt x="34" y="20"/>
                  </a:lnTo>
                  <a:lnTo>
                    <a:pt x="28" y="28"/>
                  </a:lnTo>
                  <a:lnTo>
                    <a:pt x="22" y="24"/>
                  </a:lnTo>
                  <a:lnTo>
                    <a:pt x="14" y="14"/>
                  </a:lnTo>
                  <a:lnTo>
                    <a:pt x="6" y="10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98" name="Freeform 17">
              <a:extLst>
                <a:ext uri="{FF2B5EF4-FFF2-40B4-BE49-F238E27FC236}">
                  <a16:creationId xmlns:a16="http://schemas.microsoft.com/office/drawing/2014/main" id="{C81D0E75-018C-3341-8BC7-FA2FEA172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6286" y="777008"/>
              <a:ext cx="219722" cy="113715"/>
            </a:xfrm>
            <a:custGeom>
              <a:avLst/>
              <a:gdLst>
                <a:gd name="T0" fmla="*/ 0 w 112"/>
                <a:gd name="T1" fmla="*/ 50 h 58"/>
                <a:gd name="T2" fmla="*/ 4 w 112"/>
                <a:gd name="T3" fmla="*/ 40 h 58"/>
                <a:gd name="T4" fmla="*/ 16 w 112"/>
                <a:gd name="T5" fmla="*/ 38 h 58"/>
                <a:gd name="T6" fmla="*/ 26 w 112"/>
                <a:gd name="T7" fmla="*/ 32 h 58"/>
                <a:gd name="T8" fmla="*/ 36 w 112"/>
                <a:gd name="T9" fmla="*/ 26 h 58"/>
                <a:gd name="T10" fmla="*/ 50 w 112"/>
                <a:gd name="T11" fmla="*/ 18 h 58"/>
                <a:gd name="T12" fmla="*/ 58 w 112"/>
                <a:gd name="T13" fmla="*/ 10 h 58"/>
                <a:gd name="T14" fmla="*/ 76 w 112"/>
                <a:gd name="T15" fmla="*/ 8 h 58"/>
                <a:gd name="T16" fmla="*/ 86 w 112"/>
                <a:gd name="T17" fmla="*/ 8 h 58"/>
                <a:gd name="T18" fmla="*/ 92 w 112"/>
                <a:gd name="T19" fmla="*/ 12 h 58"/>
                <a:gd name="T20" fmla="*/ 96 w 112"/>
                <a:gd name="T21" fmla="*/ 0 h 58"/>
                <a:gd name="T22" fmla="*/ 106 w 112"/>
                <a:gd name="T23" fmla="*/ 4 h 58"/>
                <a:gd name="T24" fmla="*/ 112 w 112"/>
                <a:gd name="T25" fmla="*/ 8 h 58"/>
                <a:gd name="T26" fmla="*/ 108 w 112"/>
                <a:gd name="T27" fmla="*/ 14 h 58"/>
                <a:gd name="T28" fmla="*/ 100 w 112"/>
                <a:gd name="T29" fmla="*/ 16 h 58"/>
                <a:gd name="T30" fmla="*/ 106 w 112"/>
                <a:gd name="T31" fmla="*/ 24 h 58"/>
                <a:gd name="T32" fmla="*/ 104 w 112"/>
                <a:gd name="T33" fmla="*/ 30 h 58"/>
                <a:gd name="T34" fmla="*/ 96 w 112"/>
                <a:gd name="T35" fmla="*/ 32 h 58"/>
                <a:gd name="T36" fmla="*/ 90 w 112"/>
                <a:gd name="T37" fmla="*/ 38 h 58"/>
                <a:gd name="T38" fmla="*/ 84 w 112"/>
                <a:gd name="T39" fmla="*/ 44 h 58"/>
                <a:gd name="T40" fmla="*/ 74 w 112"/>
                <a:gd name="T41" fmla="*/ 42 h 58"/>
                <a:gd name="T42" fmla="*/ 76 w 112"/>
                <a:gd name="T43" fmla="*/ 32 h 58"/>
                <a:gd name="T44" fmla="*/ 72 w 112"/>
                <a:gd name="T45" fmla="*/ 28 h 58"/>
                <a:gd name="T46" fmla="*/ 66 w 112"/>
                <a:gd name="T47" fmla="*/ 30 h 58"/>
                <a:gd name="T48" fmla="*/ 64 w 112"/>
                <a:gd name="T49" fmla="*/ 34 h 58"/>
                <a:gd name="T50" fmla="*/ 64 w 112"/>
                <a:gd name="T51" fmla="*/ 40 h 58"/>
                <a:gd name="T52" fmla="*/ 60 w 112"/>
                <a:gd name="T53" fmla="*/ 48 h 58"/>
                <a:gd name="T54" fmla="*/ 54 w 112"/>
                <a:gd name="T55" fmla="*/ 50 h 58"/>
                <a:gd name="T56" fmla="*/ 48 w 112"/>
                <a:gd name="T57" fmla="*/ 48 h 58"/>
                <a:gd name="T58" fmla="*/ 48 w 112"/>
                <a:gd name="T59" fmla="*/ 58 h 58"/>
                <a:gd name="T60" fmla="*/ 34 w 112"/>
                <a:gd name="T61" fmla="*/ 58 h 58"/>
                <a:gd name="T62" fmla="*/ 32 w 112"/>
                <a:gd name="T63" fmla="*/ 50 h 58"/>
                <a:gd name="T64" fmla="*/ 24 w 112"/>
                <a:gd name="T65" fmla="*/ 50 h 58"/>
                <a:gd name="T66" fmla="*/ 24 w 112"/>
                <a:gd name="T67" fmla="*/ 54 h 58"/>
                <a:gd name="T68" fmla="*/ 8 w 112"/>
                <a:gd name="T69" fmla="*/ 54 h 58"/>
                <a:gd name="T70" fmla="*/ 0 w 112"/>
                <a:gd name="T71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" h="58">
                  <a:moveTo>
                    <a:pt x="0" y="50"/>
                  </a:moveTo>
                  <a:lnTo>
                    <a:pt x="4" y="40"/>
                  </a:lnTo>
                  <a:lnTo>
                    <a:pt x="16" y="38"/>
                  </a:lnTo>
                  <a:lnTo>
                    <a:pt x="26" y="32"/>
                  </a:lnTo>
                  <a:lnTo>
                    <a:pt x="36" y="26"/>
                  </a:lnTo>
                  <a:lnTo>
                    <a:pt x="50" y="18"/>
                  </a:lnTo>
                  <a:lnTo>
                    <a:pt x="58" y="10"/>
                  </a:lnTo>
                  <a:lnTo>
                    <a:pt x="76" y="8"/>
                  </a:lnTo>
                  <a:lnTo>
                    <a:pt x="86" y="8"/>
                  </a:lnTo>
                  <a:lnTo>
                    <a:pt x="92" y="12"/>
                  </a:lnTo>
                  <a:lnTo>
                    <a:pt x="96" y="0"/>
                  </a:lnTo>
                  <a:lnTo>
                    <a:pt x="106" y="4"/>
                  </a:lnTo>
                  <a:lnTo>
                    <a:pt x="112" y="8"/>
                  </a:lnTo>
                  <a:lnTo>
                    <a:pt x="108" y="14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04" y="30"/>
                  </a:lnTo>
                  <a:lnTo>
                    <a:pt x="96" y="32"/>
                  </a:lnTo>
                  <a:lnTo>
                    <a:pt x="90" y="38"/>
                  </a:lnTo>
                  <a:lnTo>
                    <a:pt x="84" y="44"/>
                  </a:lnTo>
                  <a:lnTo>
                    <a:pt x="74" y="4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66" y="30"/>
                  </a:lnTo>
                  <a:lnTo>
                    <a:pt x="64" y="34"/>
                  </a:lnTo>
                  <a:lnTo>
                    <a:pt x="64" y="40"/>
                  </a:lnTo>
                  <a:lnTo>
                    <a:pt x="60" y="48"/>
                  </a:lnTo>
                  <a:lnTo>
                    <a:pt x="54" y="50"/>
                  </a:lnTo>
                  <a:lnTo>
                    <a:pt x="48" y="48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2" y="50"/>
                  </a:lnTo>
                  <a:lnTo>
                    <a:pt x="24" y="50"/>
                  </a:lnTo>
                  <a:lnTo>
                    <a:pt x="24" y="54"/>
                  </a:lnTo>
                  <a:lnTo>
                    <a:pt x="8" y="54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99" name="Freeform 18">
              <a:extLst>
                <a:ext uri="{FF2B5EF4-FFF2-40B4-BE49-F238E27FC236}">
                  <a16:creationId xmlns:a16="http://schemas.microsoft.com/office/drawing/2014/main" id="{B0F9ADEA-7FF2-D64A-9DC8-7CB70A059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2224" y="875038"/>
              <a:ext cx="54930" cy="39212"/>
            </a:xfrm>
            <a:custGeom>
              <a:avLst/>
              <a:gdLst>
                <a:gd name="T0" fmla="*/ 18 w 28"/>
                <a:gd name="T1" fmla="*/ 0 h 20"/>
                <a:gd name="T2" fmla="*/ 28 w 28"/>
                <a:gd name="T3" fmla="*/ 2 h 20"/>
                <a:gd name="T4" fmla="*/ 26 w 28"/>
                <a:gd name="T5" fmla="*/ 8 h 20"/>
                <a:gd name="T6" fmla="*/ 20 w 28"/>
                <a:gd name="T7" fmla="*/ 18 h 20"/>
                <a:gd name="T8" fmla="*/ 12 w 28"/>
                <a:gd name="T9" fmla="*/ 20 h 20"/>
                <a:gd name="T10" fmla="*/ 0 w 28"/>
                <a:gd name="T11" fmla="*/ 16 h 20"/>
                <a:gd name="T12" fmla="*/ 4 w 28"/>
                <a:gd name="T13" fmla="*/ 8 h 20"/>
                <a:gd name="T14" fmla="*/ 14 w 28"/>
                <a:gd name="T15" fmla="*/ 2 h 20"/>
                <a:gd name="T16" fmla="*/ 18 w 28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0">
                  <a:moveTo>
                    <a:pt x="18" y="0"/>
                  </a:moveTo>
                  <a:lnTo>
                    <a:pt x="28" y="2"/>
                  </a:lnTo>
                  <a:lnTo>
                    <a:pt x="26" y="8"/>
                  </a:lnTo>
                  <a:lnTo>
                    <a:pt x="20" y="18"/>
                  </a:lnTo>
                  <a:lnTo>
                    <a:pt x="12" y="20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4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00" name="Freeform 19">
              <a:extLst>
                <a:ext uri="{FF2B5EF4-FFF2-40B4-BE49-F238E27FC236}">
                  <a16:creationId xmlns:a16="http://schemas.microsoft.com/office/drawing/2014/main" id="{81FB9235-45BE-2849-9807-4F43AC3B6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0557" y="745638"/>
              <a:ext cx="109861" cy="50976"/>
            </a:xfrm>
            <a:custGeom>
              <a:avLst/>
              <a:gdLst>
                <a:gd name="T0" fmla="*/ 0 w 56"/>
                <a:gd name="T1" fmla="*/ 6 h 26"/>
                <a:gd name="T2" fmla="*/ 14 w 56"/>
                <a:gd name="T3" fmla="*/ 0 h 26"/>
                <a:gd name="T4" fmla="*/ 32 w 56"/>
                <a:gd name="T5" fmla="*/ 0 h 26"/>
                <a:gd name="T6" fmla="*/ 54 w 56"/>
                <a:gd name="T7" fmla="*/ 0 h 26"/>
                <a:gd name="T8" fmla="*/ 56 w 56"/>
                <a:gd name="T9" fmla="*/ 6 h 26"/>
                <a:gd name="T10" fmla="*/ 44 w 56"/>
                <a:gd name="T11" fmla="*/ 8 h 26"/>
                <a:gd name="T12" fmla="*/ 40 w 56"/>
                <a:gd name="T13" fmla="*/ 12 h 26"/>
                <a:gd name="T14" fmla="*/ 50 w 56"/>
                <a:gd name="T15" fmla="*/ 12 h 26"/>
                <a:gd name="T16" fmla="*/ 50 w 56"/>
                <a:gd name="T17" fmla="*/ 18 h 26"/>
                <a:gd name="T18" fmla="*/ 44 w 56"/>
                <a:gd name="T19" fmla="*/ 24 h 26"/>
                <a:gd name="T20" fmla="*/ 32 w 56"/>
                <a:gd name="T21" fmla="*/ 24 h 26"/>
                <a:gd name="T22" fmla="*/ 22 w 56"/>
                <a:gd name="T23" fmla="*/ 24 h 26"/>
                <a:gd name="T24" fmla="*/ 16 w 56"/>
                <a:gd name="T25" fmla="*/ 26 h 26"/>
                <a:gd name="T26" fmla="*/ 4 w 56"/>
                <a:gd name="T27" fmla="*/ 20 h 26"/>
                <a:gd name="T28" fmla="*/ 0 w 56"/>
                <a:gd name="T2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6">
                  <a:moveTo>
                    <a:pt x="0" y="6"/>
                  </a:moveTo>
                  <a:lnTo>
                    <a:pt x="14" y="0"/>
                  </a:lnTo>
                  <a:lnTo>
                    <a:pt x="32" y="0"/>
                  </a:lnTo>
                  <a:lnTo>
                    <a:pt x="54" y="0"/>
                  </a:lnTo>
                  <a:lnTo>
                    <a:pt x="56" y="6"/>
                  </a:lnTo>
                  <a:lnTo>
                    <a:pt x="44" y="8"/>
                  </a:lnTo>
                  <a:lnTo>
                    <a:pt x="40" y="12"/>
                  </a:lnTo>
                  <a:lnTo>
                    <a:pt x="50" y="12"/>
                  </a:lnTo>
                  <a:lnTo>
                    <a:pt x="50" y="18"/>
                  </a:lnTo>
                  <a:lnTo>
                    <a:pt x="44" y="24"/>
                  </a:lnTo>
                  <a:lnTo>
                    <a:pt x="32" y="24"/>
                  </a:lnTo>
                  <a:lnTo>
                    <a:pt x="22" y="24"/>
                  </a:lnTo>
                  <a:lnTo>
                    <a:pt x="16" y="26"/>
                  </a:lnTo>
                  <a:lnTo>
                    <a:pt x="4" y="2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01" name="Freeform 20">
              <a:extLst>
                <a:ext uri="{FF2B5EF4-FFF2-40B4-BE49-F238E27FC236}">
                  <a16:creationId xmlns:a16="http://schemas.microsoft.com/office/drawing/2014/main" id="{BA92E7F4-51A3-0F45-BEC8-F8271D1CB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0557" y="698583"/>
              <a:ext cx="125555" cy="35291"/>
            </a:xfrm>
            <a:custGeom>
              <a:avLst/>
              <a:gdLst>
                <a:gd name="T0" fmla="*/ 8 w 64"/>
                <a:gd name="T1" fmla="*/ 12 h 18"/>
                <a:gd name="T2" fmla="*/ 24 w 64"/>
                <a:gd name="T3" fmla="*/ 6 h 18"/>
                <a:gd name="T4" fmla="*/ 42 w 64"/>
                <a:gd name="T5" fmla="*/ 0 h 18"/>
                <a:gd name="T6" fmla="*/ 56 w 64"/>
                <a:gd name="T7" fmla="*/ 2 h 18"/>
                <a:gd name="T8" fmla="*/ 64 w 64"/>
                <a:gd name="T9" fmla="*/ 8 h 18"/>
                <a:gd name="T10" fmla="*/ 62 w 64"/>
                <a:gd name="T11" fmla="*/ 14 h 18"/>
                <a:gd name="T12" fmla="*/ 52 w 64"/>
                <a:gd name="T13" fmla="*/ 16 h 18"/>
                <a:gd name="T14" fmla="*/ 34 w 64"/>
                <a:gd name="T15" fmla="*/ 16 h 18"/>
                <a:gd name="T16" fmla="*/ 14 w 64"/>
                <a:gd name="T17" fmla="*/ 18 h 18"/>
                <a:gd name="T18" fmla="*/ 0 w 64"/>
                <a:gd name="T19" fmla="*/ 18 h 18"/>
                <a:gd name="T20" fmla="*/ 8 w 64"/>
                <a:gd name="T2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8">
                  <a:moveTo>
                    <a:pt x="8" y="12"/>
                  </a:moveTo>
                  <a:lnTo>
                    <a:pt x="24" y="6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64" y="8"/>
                  </a:lnTo>
                  <a:lnTo>
                    <a:pt x="62" y="14"/>
                  </a:lnTo>
                  <a:lnTo>
                    <a:pt x="52" y="16"/>
                  </a:lnTo>
                  <a:lnTo>
                    <a:pt x="34" y="16"/>
                  </a:lnTo>
                  <a:lnTo>
                    <a:pt x="14" y="18"/>
                  </a:lnTo>
                  <a:lnTo>
                    <a:pt x="0" y="18"/>
                  </a:lnTo>
                  <a:lnTo>
                    <a:pt x="8" y="1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02" name="Freeform 21">
              <a:extLst>
                <a:ext uri="{FF2B5EF4-FFF2-40B4-BE49-F238E27FC236}">
                  <a16:creationId xmlns:a16="http://schemas.microsoft.com/office/drawing/2014/main" id="{DFB56837-CAAD-B844-9B30-7EE6EB016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4063" y="1016202"/>
              <a:ext cx="188333" cy="152928"/>
            </a:xfrm>
            <a:custGeom>
              <a:avLst/>
              <a:gdLst>
                <a:gd name="T0" fmla="*/ 62 w 96"/>
                <a:gd name="T1" fmla="*/ 78 h 78"/>
                <a:gd name="T2" fmla="*/ 50 w 96"/>
                <a:gd name="T3" fmla="*/ 66 h 78"/>
                <a:gd name="T4" fmla="*/ 34 w 96"/>
                <a:gd name="T5" fmla="*/ 56 h 78"/>
                <a:gd name="T6" fmla="*/ 26 w 96"/>
                <a:gd name="T7" fmla="*/ 48 h 78"/>
                <a:gd name="T8" fmla="*/ 10 w 96"/>
                <a:gd name="T9" fmla="*/ 46 h 78"/>
                <a:gd name="T10" fmla="*/ 2 w 96"/>
                <a:gd name="T11" fmla="*/ 40 h 78"/>
                <a:gd name="T12" fmla="*/ 0 w 96"/>
                <a:gd name="T13" fmla="*/ 32 h 78"/>
                <a:gd name="T14" fmla="*/ 4 w 96"/>
                <a:gd name="T15" fmla="*/ 22 h 78"/>
                <a:gd name="T16" fmla="*/ 12 w 96"/>
                <a:gd name="T17" fmla="*/ 24 h 78"/>
                <a:gd name="T18" fmla="*/ 18 w 96"/>
                <a:gd name="T19" fmla="*/ 32 h 78"/>
                <a:gd name="T20" fmla="*/ 28 w 96"/>
                <a:gd name="T21" fmla="*/ 30 h 78"/>
                <a:gd name="T22" fmla="*/ 38 w 96"/>
                <a:gd name="T23" fmla="*/ 24 h 78"/>
                <a:gd name="T24" fmla="*/ 34 w 96"/>
                <a:gd name="T25" fmla="*/ 18 h 78"/>
                <a:gd name="T26" fmla="*/ 20 w 96"/>
                <a:gd name="T27" fmla="*/ 12 h 78"/>
                <a:gd name="T28" fmla="*/ 32 w 96"/>
                <a:gd name="T29" fmla="*/ 2 h 78"/>
                <a:gd name="T30" fmla="*/ 46 w 96"/>
                <a:gd name="T31" fmla="*/ 0 h 78"/>
                <a:gd name="T32" fmla="*/ 50 w 96"/>
                <a:gd name="T33" fmla="*/ 4 h 78"/>
                <a:gd name="T34" fmla="*/ 58 w 96"/>
                <a:gd name="T35" fmla="*/ 4 h 78"/>
                <a:gd name="T36" fmla="*/ 66 w 96"/>
                <a:gd name="T37" fmla="*/ 0 h 78"/>
                <a:gd name="T38" fmla="*/ 92 w 96"/>
                <a:gd name="T39" fmla="*/ 2 h 78"/>
                <a:gd name="T40" fmla="*/ 86 w 96"/>
                <a:gd name="T41" fmla="*/ 6 h 78"/>
                <a:gd name="T42" fmla="*/ 78 w 96"/>
                <a:gd name="T43" fmla="*/ 14 h 78"/>
                <a:gd name="T44" fmla="*/ 68 w 96"/>
                <a:gd name="T45" fmla="*/ 20 h 78"/>
                <a:gd name="T46" fmla="*/ 64 w 96"/>
                <a:gd name="T47" fmla="*/ 26 h 78"/>
                <a:gd name="T48" fmla="*/ 74 w 96"/>
                <a:gd name="T49" fmla="*/ 26 h 78"/>
                <a:gd name="T50" fmla="*/ 80 w 96"/>
                <a:gd name="T51" fmla="*/ 26 h 78"/>
                <a:gd name="T52" fmla="*/ 86 w 96"/>
                <a:gd name="T53" fmla="*/ 34 h 78"/>
                <a:gd name="T54" fmla="*/ 94 w 96"/>
                <a:gd name="T55" fmla="*/ 28 h 78"/>
                <a:gd name="T56" fmla="*/ 96 w 96"/>
                <a:gd name="T57" fmla="*/ 38 h 78"/>
                <a:gd name="T58" fmla="*/ 92 w 96"/>
                <a:gd name="T59" fmla="*/ 54 h 78"/>
                <a:gd name="T60" fmla="*/ 84 w 96"/>
                <a:gd name="T61" fmla="*/ 66 h 78"/>
                <a:gd name="T62" fmla="*/ 78 w 96"/>
                <a:gd name="T63" fmla="*/ 68 h 78"/>
                <a:gd name="T64" fmla="*/ 70 w 96"/>
                <a:gd name="T65" fmla="*/ 64 h 78"/>
                <a:gd name="T66" fmla="*/ 68 w 96"/>
                <a:gd name="T67" fmla="*/ 68 h 78"/>
                <a:gd name="T68" fmla="*/ 62 w 96"/>
                <a:gd name="T6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78">
                  <a:moveTo>
                    <a:pt x="62" y="78"/>
                  </a:moveTo>
                  <a:lnTo>
                    <a:pt x="50" y="66"/>
                  </a:lnTo>
                  <a:lnTo>
                    <a:pt x="34" y="56"/>
                  </a:lnTo>
                  <a:lnTo>
                    <a:pt x="26" y="48"/>
                  </a:lnTo>
                  <a:lnTo>
                    <a:pt x="10" y="46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4" y="22"/>
                  </a:lnTo>
                  <a:lnTo>
                    <a:pt x="12" y="24"/>
                  </a:lnTo>
                  <a:lnTo>
                    <a:pt x="18" y="32"/>
                  </a:lnTo>
                  <a:lnTo>
                    <a:pt x="28" y="30"/>
                  </a:lnTo>
                  <a:lnTo>
                    <a:pt x="38" y="24"/>
                  </a:lnTo>
                  <a:lnTo>
                    <a:pt x="34" y="18"/>
                  </a:lnTo>
                  <a:lnTo>
                    <a:pt x="20" y="12"/>
                  </a:lnTo>
                  <a:lnTo>
                    <a:pt x="32" y="2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8" y="4"/>
                  </a:lnTo>
                  <a:lnTo>
                    <a:pt x="66" y="0"/>
                  </a:lnTo>
                  <a:lnTo>
                    <a:pt x="92" y="2"/>
                  </a:lnTo>
                  <a:lnTo>
                    <a:pt x="86" y="6"/>
                  </a:lnTo>
                  <a:lnTo>
                    <a:pt x="78" y="14"/>
                  </a:lnTo>
                  <a:lnTo>
                    <a:pt x="68" y="20"/>
                  </a:lnTo>
                  <a:lnTo>
                    <a:pt x="64" y="26"/>
                  </a:lnTo>
                  <a:lnTo>
                    <a:pt x="74" y="26"/>
                  </a:lnTo>
                  <a:lnTo>
                    <a:pt x="80" y="26"/>
                  </a:lnTo>
                  <a:lnTo>
                    <a:pt x="86" y="34"/>
                  </a:lnTo>
                  <a:lnTo>
                    <a:pt x="94" y="28"/>
                  </a:lnTo>
                  <a:lnTo>
                    <a:pt x="96" y="38"/>
                  </a:lnTo>
                  <a:lnTo>
                    <a:pt x="92" y="54"/>
                  </a:lnTo>
                  <a:lnTo>
                    <a:pt x="84" y="66"/>
                  </a:lnTo>
                  <a:lnTo>
                    <a:pt x="78" y="68"/>
                  </a:lnTo>
                  <a:lnTo>
                    <a:pt x="70" y="64"/>
                  </a:lnTo>
                  <a:lnTo>
                    <a:pt x="68" y="68"/>
                  </a:lnTo>
                  <a:lnTo>
                    <a:pt x="62" y="7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03" name="Freeform 22">
              <a:extLst>
                <a:ext uri="{FF2B5EF4-FFF2-40B4-BE49-F238E27FC236}">
                  <a16:creationId xmlns:a16="http://schemas.microsoft.com/office/drawing/2014/main" id="{B92A8113-55BE-4941-A4A9-0874A0BA6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2396" y="894644"/>
              <a:ext cx="90243" cy="66661"/>
            </a:xfrm>
            <a:custGeom>
              <a:avLst/>
              <a:gdLst>
                <a:gd name="T0" fmla="*/ 46 w 46"/>
                <a:gd name="T1" fmla="*/ 34 h 34"/>
                <a:gd name="T2" fmla="*/ 28 w 46"/>
                <a:gd name="T3" fmla="*/ 32 h 34"/>
                <a:gd name="T4" fmla="*/ 12 w 46"/>
                <a:gd name="T5" fmla="*/ 30 h 34"/>
                <a:gd name="T6" fmla="*/ 0 w 46"/>
                <a:gd name="T7" fmla="*/ 22 h 34"/>
                <a:gd name="T8" fmla="*/ 8 w 46"/>
                <a:gd name="T9" fmla="*/ 12 h 34"/>
                <a:gd name="T10" fmla="*/ 18 w 46"/>
                <a:gd name="T11" fmla="*/ 6 h 34"/>
                <a:gd name="T12" fmla="*/ 26 w 46"/>
                <a:gd name="T13" fmla="*/ 0 h 34"/>
                <a:gd name="T14" fmla="*/ 34 w 46"/>
                <a:gd name="T15" fmla="*/ 6 h 34"/>
                <a:gd name="T16" fmla="*/ 44 w 46"/>
                <a:gd name="T17" fmla="*/ 14 h 34"/>
                <a:gd name="T18" fmla="*/ 46 w 46"/>
                <a:gd name="T19" fmla="*/ 22 h 34"/>
                <a:gd name="T20" fmla="*/ 46 w 46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34">
                  <a:moveTo>
                    <a:pt x="46" y="34"/>
                  </a:moveTo>
                  <a:lnTo>
                    <a:pt x="28" y="32"/>
                  </a:lnTo>
                  <a:lnTo>
                    <a:pt x="12" y="30"/>
                  </a:lnTo>
                  <a:lnTo>
                    <a:pt x="0" y="22"/>
                  </a:lnTo>
                  <a:lnTo>
                    <a:pt x="8" y="12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4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3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04" name="Freeform 23">
              <a:extLst>
                <a:ext uri="{FF2B5EF4-FFF2-40B4-BE49-F238E27FC236}">
                  <a16:creationId xmlns:a16="http://schemas.microsoft.com/office/drawing/2014/main" id="{C0CC7977-E2CF-B248-A382-296623655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7466" y="694662"/>
              <a:ext cx="105937" cy="62740"/>
            </a:xfrm>
            <a:custGeom>
              <a:avLst/>
              <a:gdLst>
                <a:gd name="T0" fmla="*/ 4 w 54"/>
                <a:gd name="T1" fmla="*/ 0 h 32"/>
                <a:gd name="T2" fmla="*/ 22 w 54"/>
                <a:gd name="T3" fmla="*/ 4 h 32"/>
                <a:gd name="T4" fmla="*/ 36 w 54"/>
                <a:gd name="T5" fmla="*/ 10 h 32"/>
                <a:gd name="T6" fmla="*/ 48 w 54"/>
                <a:gd name="T7" fmla="*/ 14 h 32"/>
                <a:gd name="T8" fmla="*/ 54 w 54"/>
                <a:gd name="T9" fmla="*/ 20 h 32"/>
                <a:gd name="T10" fmla="*/ 48 w 54"/>
                <a:gd name="T11" fmla="*/ 30 h 32"/>
                <a:gd name="T12" fmla="*/ 36 w 54"/>
                <a:gd name="T13" fmla="*/ 32 h 32"/>
                <a:gd name="T14" fmla="*/ 20 w 54"/>
                <a:gd name="T15" fmla="*/ 32 h 32"/>
                <a:gd name="T16" fmla="*/ 16 w 54"/>
                <a:gd name="T17" fmla="*/ 22 h 32"/>
                <a:gd name="T18" fmla="*/ 6 w 54"/>
                <a:gd name="T19" fmla="*/ 18 h 32"/>
                <a:gd name="T20" fmla="*/ 0 w 54"/>
                <a:gd name="T21" fmla="*/ 12 h 32"/>
                <a:gd name="T22" fmla="*/ 0 w 54"/>
                <a:gd name="T23" fmla="*/ 4 h 32"/>
                <a:gd name="T24" fmla="*/ 4 w 5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32">
                  <a:moveTo>
                    <a:pt x="4" y="0"/>
                  </a:moveTo>
                  <a:lnTo>
                    <a:pt x="22" y="4"/>
                  </a:lnTo>
                  <a:lnTo>
                    <a:pt x="36" y="10"/>
                  </a:lnTo>
                  <a:lnTo>
                    <a:pt x="48" y="14"/>
                  </a:lnTo>
                  <a:lnTo>
                    <a:pt x="54" y="20"/>
                  </a:lnTo>
                  <a:lnTo>
                    <a:pt x="48" y="30"/>
                  </a:lnTo>
                  <a:lnTo>
                    <a:pt x="36" y="32"/>
                  </a:lnTo>
                  <a:lnTo>
                    <a:pt x="20" y="32"/>
                  </a:lnTo>
                  <a:lnTo>
                    <a:pt x="16" y="2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05" name="Freeform 24">
              <a:extLst>
                <a:ext uri="{FF2B5EF4-FFF2-40B4-BE49-F238E27FC236}">
                  <a16:creationId xmlns:a16="http://schemas.microsoft.com/office/drawing/2014/main" id="{311DE9D7-238B-D24D-A5C9-402299B65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4549" y="514286"/>
              <a:ext cx="357048" cy="227431"/>
            </a:xfrm>
            <a:custGeom>
              <a:avLst/>
              <a:gdLst>
                <a:gd name="T0" fmla="*/ 116 w 182"/>
                <a:gd name="T1" fmla="*/ 110 h 116"/>
                <a:gd name="T2" fmla="*/ 102 w 182"/>
                <a:gd name="T3" fmla="*/ 104 h 116"/>
                <a:gd name="T4" fmla="*/ 96 w 182"/>
                <a:gd name="T5" fmla="*/ 112 h 116"/>
                <a:gd name="T6" fmla="*/ 66 w 182"/>
                <a:gd name="T7" fmla="*/ 110 h 116"/>
                <a:gd name="T8" fmla="*/ 78 w 182"/>
                <a:gd name="T9" fmla="*/ 102 h 116"/>
                <a:gd name="T10" fmla="*/ 62 w 182"/>
                <a:gd name="T11" fmla="*/ 96 h 116"/>
                <a:gd name="T12" fmla="*/ 40 w 182"/>
                <a:gd name="T13" fmla="*/ 86 h 116"/>
                <a:gd name="T14" fmla="*/ 70 w 182"/>
                <a:gd name="T15" fmla="*/ 82 h 116"/>
                <a:gd name="T16" fmla="*/ 96 w 182"/>
                <a:gd name="T17" fmla="*/ 80 h 116"/>
                <a:gd name="T18" fmla="*/ 78 w 182"/>
                <a:gd name="T19" fmla="*/ 72 h 116"/>
                <a:gd name="T20" fmla="*/ 50 w 182"/>
                <a:gd name="T21" fmla="*/ 74 h 116"/>
                <a:gd name="T22" fmla="*/ 24 w 182"/>
                <a:gd name="T23" fmla="*/ 74 h 116"/>
                <a:gd name="T24" fmla="*/ 0 w 182"/>
                <a:gd name="T25" fmla="*/ 44 h 116"/>
                <a:gd name="T26" fmla="*/ 14 w 182"/>
                <a:gd name="T27" fmla="*/ 48 h 116"/>
                <a:gd name="T28" fmla="*/ 36 w 182"/>
                <a:gd name="T29" fmla="*/ 42 h 116"/>
                <a:gd name="T30" fmla="*/ 16 w 182"/>
                <a:gd name="T31" fmla="*/ 38 h 116"/>
                <a:gd name="T32" fmla="*/ 24 w 182"/>
                <a:gd name="T33" fmla="*/ 28 h 116"/>
                <a:gd name="T34" fmla="*/ 42 w 182"/>
                <a:gd name="T35" fmla="*/ 26 h 116"/>
                <a:gd name="T36" fmla="*/ 24 w 182"/>
                <a:gd name="T37" fmla="*/ 18 h 116"/>
                <a:gd name="T38" fmla="*/ 34 w 182"/>
                <a:gd name="T39" fmla="*/ 10 h 116"/>
                <a:gd name="T40" fmla="*/ 58 w 182"/>
                <a:gd name="T41" fmla="*/ 10 h 116"/>
                <a:gd name="T42" fmla="*/ 42 w 182"/>
                <a:gd name="T43" fmla="*/ 4 h 116"/>
                <a:gd name="T44" fmla="*/ 70 w 182"/>
                <a:gd name="T45" fmla="*/ 2 h 116"/>
                <a:gd name="T46" fmla="*/ 118 w 182"/>
                <a:gd name="T47" fmla="*/ 34 h 116"/>
                <a:gd name="T48" fmla="*/ 126 w 182"/>
                <a:gd name="T49" fmla="*/ 48 h 116"/>
                <a:gd name="T50" fmla="*/ 138 w 182"/>
                <a:gd name="T51" fmla="*/ 34 h 116"/>
                <a:gd name="T52" fmla="*/ 142 w 182"/>
                <a:gd name="T53" fmla="*/ 46 h 116"/>
                <a:gd name="T54" fmla="*/ 152 w 182"/>
                <a:gd name="T55" fmla="*/ 58 h 116"/>
                <a:gd name="T56" fmla="*/ 164 w 182"/>
                <a:gd name="T57" fmla="*/ 66 h 116"/>
                <a:gd name="T58" fmla="*/ 176 w 182"/>
                <a:gd name="T59" fmla="*/ 68 h 116"/>
                <a:gd name="T60" fmla="*/ 178 w 182"/>
                <a:gd name="T61" fmla="*/ 80 h 116"/>
                <a:gd name="T62" fmla="*/ 162 w 182"/>
                <a:gd name="T63" fmla="*/ 82 h 116"/>
                <a:gd name="T64" fmla="*/ 140 w 182"/>
                <a:gd name="T65" fmla="*/ 98 h 116"/>
                <a:gd name="T66" fmla="*/ 144 w 182"/>
                <a:gd name="T67" fmla="*/ 82 h 116"/>
                <a:gd name="T68" fmla="*/ 134 w 182"/>
                <a:gd name="T69" fmla="*/ 92 h 116"/>
                <a:gd name="T70" fmla="*/ 136 w 182"/>
                <a:gd name="T71" fmla="*/ 102 h 116"/>
                <a:gd name="T72" fmla="*/ 136 w 182"/>
                <a:gd name="T73" fmla="*/ 108 h 116"/>
                <a:gd name="T74" fmla="*/ 128 w 182"/>
                <a:gd name="T75" fmla="*/ 106 h 116"/>
                <a:gd name="T76" fmla="*/ 124 w 182"/>
                <a:gd name="T7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16">
                  <a:moveTo>
                    <a:pt x="124" y="116"/>
                  </a:moveTo>
                  <a:lnTo>
                    <a:pt x="116" y="110"/>
                  </a:lnTo>
                  <a:lnTo>
                    <a:pt x="108" y="100"/>
                  </a:lnTo>
                  <a:lnTo>
                    <a:pt x="102" y="104"/>
                  </a:lnTo>
                  <a:lnTo>
                    <a:pt x="104" y="110"/>
                  </a:lnTo>
                  <a:lnTo>
                    <a:pt x="96" y="112"/>
                  </a:lnTo>
                  <a:lnTo>
                    <a:pt x="84" y="116"/>
                  </a:lnTo>
                  <a:lnTo>
                    <a:pt x="66" y="110"/>
                  </a:lnTo>
                  <a:lnTo>
                    <a:pt x="64" y="100"/>
                  </a:lnTo>
                  <a:lnTo>
                    <a:pt x="78" y="102"/>
                  </a:lnTo>
                  <a:lnTo>
                    <a:pt x="76" y="98"/>
                  </a:lnTo>
                  <a:lnTo>
                    <a:pt x="62" y="96"/>
                  </a:lnTo>
                  <a:lnTo>
                    <a:pt x="56" y="98"/>
                  </a:lnTo>
                  <a:lnTo>
                    <a:pt x="40" y="86"/>
                  </a:lnTo>
                  <a:lnTo>
                    <a:pt x="52" y="82"/>
                  </a:lnTo>
                  <a:lnTo>
                    <a:pt x="70" y="82"/>
                  </a:lnTo>
                  <a:lnTo>
                    <a:pt x="84" y="82"/>
                  </a:lnTo>
                  <a:lnTo>
                    <a:pt x="96" y="80"/>
                  </a:lnTo>
                  <a:lnTo>
                    <a:pt x="90" y="74"/>
                  </a:lnTo>
                  <a:lnTo>
                    <a:pt x="78" y="72"/>
                  </a:lnTo>
                  <a:lnTo>
                    <a:pt x="62" y="72"/>
                  </a:lnTo>
                  <a:lnTo>
                    <a:pt x="50" y="74"/>
                  </a:lnTo>
                  <a:lnTo>
                    <a:pt x="34" y="72"/>
                  </a:lnTo>
                  <a:lnTo>
                    <a:pt x="24" y="74"/>
                  </a:lnTo>
                  <a:lnTo>
                    <a:pt x="6" y="54"/>
                  </a:lnTo>
                  <a:lnTo>
                    <a:pt x="0" y="44"/>
                  </a:lnTo>
                  <a:lnTo>
                    <a:pt x="8" y="44"/>
                  </a:lnTo>
                  <a:lnTo>
                    <a:pt x="14" y="48"/>
                  </a:lnTo>
                  <a:lnTo>
                    <a:pt x="30" y="50"/>
                  </a:lnTo>
                  <a:lnTo>
                    <a:pt x="36" y="42"/>
                  </a:lnTo>
                  <a:lnTo>
                    <a:pt x="24" y="40"/>
                  </a:lnTo>
                  <a:lnTo>
                    <a:pt x="16" y="38"/>
                  </a:lnTo>
                  <a:lnTo>
                    <a:pt x="14" y="28"/>
                  </a:lnTo>
                  <a:lnTo>
                    <a:pt x="24" y="28"/>
                  </a:lnTo>
                  <a:lnTo>
                    <a:pt x="36" y="30"/>
                  </a:lnTo>
                  <a:lnTo>
                    <a:pt x="42" y="26"/>
                  </a:lnTo>
                  <a:lnTo>
                    <a:pt x="34" y="22"/>
                  </a:lnTo>
                  <a:lnTo>
                    <a:pt x="24" y="18"/>
                  </a:lnTo>
                  <a:lnTo>
                    <a:pt x="26" y="10"/>
                  </a:lnTo>
                  <a:lnTo>
                    <a:pt x="34" y="10"/>
                  </a:lnTo>
                  <a:lnTo>
                    <a:pt x="42" y="12"/>
                  </a:lnTo>
                  <a:lnTo>
                    <a:pt x="58" y="10"/>
                  </a:lnTo>
                  <a:lnTo>
                    <a:pt x="56" y="6"/>
                  </a:lnTo>
                  <a:lnTo>
                    <a:pt x="42" y="4"/>
                  </a:lnTo>
                  <a:lnTo>
                    <a:pt x="46" y="0"/>
                  </a:lnTo>
                  <a:lnTo>
                    <a:pt x="70" y="2"/>
                  </a:lnTo>
                  <a:lnTo>
                    <a:pt x="98" y="30"/>
                  </a:lnTo>
                  <a:lnTo>
                    <a:pt x="118" y="34"/>
                  </a:lnTo>
                  <a:lnTo>
                    <a:pt x="118" y="42"/>
                  </a:lnTo>
                  <a:lnTo>
                    <a:pt x="126" y="48"/>
                  </a:lnTo>
                  <a:lnTo>
                    <a:pt x="130" y="38"/>
                  </a:lnTo>
                  <a:lnTo>
                    <a:pt x="138" y="34"/>
                  </a:lnTo>
                  <a:lnTo>
                    <a:pt x="144" y="36"/>
                  </a:lnTo>
                  <a:lnTo>
                    <a:pt x="142" y="46"/>
                  </a:lnTo>
                  <a:lnTo>
                    <a:pt x="150" y="52"/>
                  </a:lnTo>
                  <a:lnTo>
                    <a:pt x="152" y="58"/>
                  </a:lnTo>
                  <a:lnTo>
                    <a:pt x="150" y="68"/>
                  </a:lnTo>
                  <a:lnTo>
                    <a:pt x="164" y="66"/>
                  </a:lnTo>
                  <a:lnTo>
                    <a:pt x="172" y="68"/>
                  </a:lnTo>
                  <a:lnTo>
                    <a:pt x="176" y="68"/>
                  </a:lnTo>
                  <a:lnTo>
                    <a:pt x="182" y="74"/>
                  </a:lnTo>
                  <a:lnTo>
                    <a:pt x="178" y="80"/>
                  </a:lnTo>
                  <a:lnTo>
                    <a:pt x="172" y="84"/>
                  </a:lnTo>
                  <a:lnTo>
                    <a:pt x="162" y="82"/>
                  </a:lnTo>
                  <a:lnTo>
                    <a:pt x="156" y="84"/>
                  </a:lnTo>
                  <a:lnTo>
                    <a:pt x="140" y="98"/>
                  </a:lnTo>
                  <a:lnTo>
                    <a:pt x="140" y="92"/>
                  </a:lnTo>
                  <a:lnTo>
                    <a:pt x="144" y="82"/>
                  </a:lnTo>
                  <a:lnTo>
                    <a:pt x="138" y="82"/>
                  </a:lnTo>
                  <a:lnTo>
                    <a:pt x="134" y="92"/>
                  </a:lnTo>
                  <a:lnTo>
                    <a:pt x="134" y="96"/>
                  </a:lnTo>
                  <a:lnTo>
                    <a:pt x="136" y="102"/>
                  </a:lnTo>
                  <a:lnTo>
                    <a:pt x="136" y="106"/>
                  </a:lnTo>
                  <a:lnTo>
                    <a:pt x="136" y="108"/>
                  </a:lnTo>
                  <a:lnTo>
                    <a:pt x="134" y="110"/>
                  </a:lnTo>
                  <a:lnTo>
                    <a:pt x="128" y="106"/>
                  </a:lnTo>
                  <a:lnTo>
                    <a:pt x="126" y="104"/>
                  </a:lnTo>
                  <a:lnTo>
                    <a:pt x="124" y="11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06" name="Freeform 25">
              <a:extLst>
                <a:ext uri="{FF2B5EF4-FFF2-40B4-BE49-F238E27FC236}">
                  <a16:creationId xmlns:a16="http://schemas.microsoft.com/office/drawing/2014/main" id="{E2C6CC0C-033F-8B46-98D0-9E6340E96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0765" y="600553"/>
              <a:ext cx="51007" cy="31370"/>
            </a:xfrm>
            <a:custGeom>
              <a:avLst/>
              <a:gdLst>
                <a:gd name="T0" fmla="*/ 8 w 26"/>
                <a:gd name="T1" fmla="*/ 0 h 16"/>
                <a:gd name="T2" fmla="*/ 18 w 26"/>
                <a:gd name="T3" fmla="*/ 0 h 16"/>
                <a:gd name="T4" fmla="*/ 26 w 26"/>
                <a:gd name="T5" fmla="*/ 6 h 16"/>
                <a:gd name="T6" fmla="*/ 26 w 26"/>
                <a:gd name="T7" fmla="*/ 16 h 16"/>
                <a:gd name="T8" fmla="*/ 18 w 26"/>
                <a:gd name="T9" fmla="*/ 16 h 16"/>
                <a:gd name="T10" fmla="*/ 14 w 26"/>
                <a:gd name="T11" fmla="*/ 12 h 16"/>
                <a:gd name="T12" fmla="*/ 4 w 26"/>
                <a:gd name="T13" fmla="*/ 12 h 16"/>
                <a:gd name="T14" fmla="*/ 0 w 26"/>
                <a:gd name="T15" fmla="*/ 4 h 16"/>
                <a:gd name="T16" fmla="*/ 8 w 2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6">
                  <a:moveTo>
                    <a:pt x="8" y="0"/>
                  </a:moveTo>
                  <a:lnTo>
                    <a:pt x="18" y="0"/>
                  </a:lnTo>
                  <a:lnTo>
                    <a:pt x="26" y="6"/>
                  </a:lnTo>
                  <a:lnTo>
                    <a:pt x="26" y="16"/>
                  </a:lnTo>
                  <a:lnTo>
                    <a:pt x="18" y="16"/>
                  </a:lnTo>
                  <a:lnTo>
                    <a:pt x="14" y="12"/>
                  </a:lnTo>
                  <a:lnTo>
                    <a:pt x="4" y="1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07" name="Freeform 26">
              <a:extLst>
                <a:ext uri="{FF2B5EF4-FFF2-40B4-BE49-F238E27FC236}">
                  <a16:creationId xmlns:a16="http://schemas.microsoft.com/office/drawing/2014/main" id="{F7EA6FAC-5C08-7744-A403-8033BD4B2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2847" y="1024045"/>
              <a:ext cx="137326" cy="54897"/>
            </a:xfrm>
            <a:custGeom>
              <a:avLst/>
              <a:gdLst>
                <a:gd name="T0" fmla="*/ 4 w 70"/>
                <a:gd name="T1" fmla="*/ 0 h 28"/>
                <a:gd name="T2" fmla="*/ 22 w 70"/>
                <a:gd name="T3" fmla="*/ 0 h 28"/>
                <a:gd name="T4" fmla="*/ 42 w 70"/>
                <a:gd name="T5" fmla="*/ 2 h 28"/>
                <a:gd name="T6" fmla="*/ 62 w 70"/>
                <a:gd name="T7" fmla="*/ 12 h 28"/>
                <a:gd name="T8" fmla="*/ 70 w 70"/>
                <a:gd name="T9" fmla="*/ 22 h 28"/>
                <a:gd name="T10" fmla="*/ 60 w 70"/>
                <a:gd name="T11" fmla="*/ 24 h 28"/>
                <a:gd name="T12" fmla="*/ 46 w 70"/>
                <a:gd name="T13" fmla="*/ 24 h 28"/>
                <a:gd name="T14" fmla="*/ 32 w 70"/>
                <a:gd name="T15" fmla="*/ 24 h 28"/>
                <a:gd name="T16" fmla="*/ 26 w 70"/>
                <a:gd name="T17" fmla="*/ 28 h 28"/>
                <a:gd name="T18" fmla="*/ 14 w 70"/>
                <a:gd name="T19" fmla="*/ 26 h 28"/>
                <a:gd name="T20" fmla="*/ 10 w 70"/>
                <a:gd name="T21" fmla="*/ 16 h 28"/>
                <a:gd name="T22" fmla="*/ 0 w 70"/>
                <a:gd name="T23" fmla="*/ 10 h 28"/>
                <a:gd name="T24" fmla="*/ 0 w 70"/>
                <a:gd name="T25" fmla="*/ 0 h 28"/>
                <a:gd name="T26" fmla="*/ 4 w 70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28">
                  <a:moveTo>
                    <a:pt x="4" y="0"/>
                  </a:moveTo>
                  <a:lnTo>
                    <a:pt x="22" y="0"/>
                  </a:lnTo>
                  <a:lnTo>
                    <a:pt x="42" y="2"/>
                  </a:lnTo>
                  <a:lnTo>
                    <a:pt x="62" y="12"/>
                  </a:lnTo>
                  <a:lnTo>
                    <a:pt x="70" y="22"/>
                  </a:lnTo>
                  <a:lnTo>
                    <a:pt x="60" y="24"/>
                  </a:lnTo>
                  <a:lnTo>
                    <a:pt x="46" y="24"/>
                  </a:lnTo>
                  <a:lnTo>
                    <a:pt x="32" y="24"/>
                  </a:lnTo>
                  <a:lnTo>
                    <a:pt x="26" y="28"/>
                  </a:lnTo>
                  <a:lnTo>
                    <a:pt x="14" y="26"/>
                  </a:lnTo>
                  <a:lnTo>
                    <a:pt x="10" y="16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08" name="Freeform 27">
              <a:extLst>
                <a:ext uri="{FF2B5EF4-FFF2-40B4-BE49-F238E27FC236}">
                  <a16:creationId xmlns:a16="http://schemas.microsoft.com/office/drawing/2014/main" id="{A60B8F11-4A1C-2249-9921-745188224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8784" y="1329900"/>
              <a:ext cx="70625" cy="58818"/>
            </a:xfrm>
            <a:custGeom>
              <a:avLst/>
              <a:gdLst>
                <a:gd name="T0" fmla="*/ 36 w 36"/>
                <a:gd name="T1" fmla="*/ 4 h 30"/>
                <a:gd name="T2" fmla="*/ 36 w 36"/>
                <a:gd name="T3" fmla="*/ 10 h 30"/>
                <a:gd name="T4" fmla="*/ 34 w 36"/>
                <a:gd name="T5" fmla="*/ 20 h 30"/>
                <a:gd name="T6" fmla="*/ 26 w 36"/>
                <a:gd name="T7" fmla="*/ 26 h 30"/>
                <a:gd name="T8" fmla="*/ 14 w 36"/>
                <a:gd name="T9" fmla="*/ 30 h 30"/>
                <a:gd name="T10" fmla="*/ 0 w 36"/>
                <a:gd name="T11" fmla="*/ 26 h 30"/>
                <a:gd name="T12" fmla="*/ 2 w 36"/>
                <a:gd name="T13" fmla="*/ 12 h 30"/>
                <a:gd name="T14" fmla="*/ 6 w 36"/>
                <a:gd name="T15" fmla="*/ 4 h 30"/>
                <a:gd name="T16" fmla="*/ 12 w 36"/>
                <a:gd name="T17" fmla="*/ 2 h 30"/>
                <a:gd name="T18" fmla="*/ 24 w 36"/>
                <a:gd name="T19" fmla="*/ 0 h 30"/>
                <a:gd name="T20" fmla="*/ 36 w 36"/>
                <a:gd name="T2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0">
                  <a:moveTo>
                    <a:pt x="36" y="4"/>
                  </a:moveTo>
                  <a:lnTo>
                    <a:pt x="36" y="10"/>
                  </a:lnTo>
                  <a:lnTo>
                    <a:pt x="34" y="20"/>
                  </a:lnTo>
                  <a:lnTo>
                    <a:pt x="26" y="26"/>
                  </a:lnTo>
                  <a:lnTo>
                    <a:pt x="14" y="30"/>
                  </a:lnTo>
                  <a:lnTo>
                    <a:pt x="0" y="26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6" y="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09" name="Freeform 28">
              <a:extLst>
                <a:ext uri="{FF2B5EF4-FFF2-40B4-BE49-F238E27FC236}">
                  <a16:creationId xmlns:a16="http://schemas.microsoft.com/office/drawing/2014/main" id="{6979FEC9-575D-0545-9F5F-2A0268A1A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8820" y="1459300"/>
              <a:ext cx="215798" cy="137243"/>
            </a:xfrm>
            <a:custGeom>
              <a:avLst/>
              <a:gdLst>
                <a:gd name="T0" fmla="*/ 18 w 110"/>
                <a:gd name="T1" fmla="*/ 16 h 70"/>
                <a:gd name="T2" fmla="*/ 18 w 110"/>
                <a:gd name="T3" fmla="*/ 6 h 70"/>
                <a:gd name="T4" fmla="*/ 28 w 110"/>
                <a:gd name="T5" fmla="*/ 0 h 70"/>
                <a:gd name="T6" fmla="*/ 40 w 110"/>
                <a:gd name="T7" fmla="*/ 0 h 70"/>
                <a:gd name="T8" fmla="*/ 40 w 110"/>
                <a:gd name="T9" fmla="*/ 8 h 70"/>
                <a:gd name="T10" fmla="*/ 42 w 110"/>
                <a:gd name="T11" fmla="*/ 12 h 70"/>
                <a:gd name="T12" fmla="*/ 52 w 110"/>
                <a:gd name="T13" fmla="*/ 14 h 70"/>
                <a:gd name="T14" fmla="*/ 54 w 110"/>
                <a:gd name="T15" fmla="*/ 16 h 70"/>
                <a:gd name="T16" fmla="*/ 56 w 110"/>
                <a:gd name="T17" fmla="*/ 20 h 70"/>
                <a:gd name="T18" fmla="*/ 62 w 110"/>
                <a:gd name="T19" fmla="*/ 22 h 70"/>
                <a:gd name="T20" fmla="*/ 70 w 110"/>
                <a:gd name="T21" fmla="*/ 30 h 70"/>
                <a:gd name="T22" fmla="*/ 84 w 110"/>
                <a:gd name="T23" fmla="*/ 32 h 70"/>
                <a:gd name="T24" fmla="*/ 86 w 110"/>
                <a:gd name="T25" fmla="*/ 38 h 70"/>
                <a:gd name="T26" fmla="*/ 88 w 110"/>
                <a:gd name="T27" fmla="*/ 46 h 70"/>
                <a:gd name="T28" fmla="*/ 98 w 110"/>
                <a:gd name="T29" fmla="*/ 46 h 70"/>
                <a:gd name="T30" fmla="*/ 108 w 110"/>
                <a:gd name="T31" fmla="*/ 48 h 70"/>
                <a:gd name="T32" fmla="*/ 110 w 110"/>
                <a:gd name="T33" fmla="*/ 52 h 70"/>
                <a:gd name="T34" fmla="*/ 110 w 110"/>
                <a:gd name="T35" fmla="*/ 56 h 70"/>
                <a:gd name="T36" fmla="*/ 108 w 110"/>
                <a:gd name="T37" fmla="*/ 56 h 70"/>
                <a:gd name="T38" fmla="*/ 106 w 110"/>
                <a:gd name="T39" fmla="*/ 60 h 70"/>
                <a:gd name="T40" fmla="*/ 102 w 110"/>
                <a:gd name="T41" fmla="*/ 60 h 70"/>
                <a:gd name="T42" fmla="*/ 100 w 110"/>
                <a:gd name="T43" fmla="*/ 62 h 70"/>
                <a:gd name="T44" fmla="*/ 90 w 110"/>
                <a:gd name="T45" fmla="*/ 60 h 70"/>
                <a:gd name="T46" fmla="*/ 84 w 110"/>
                <a:gd name="T47" fmla="*/ 58 h 70"/>
                <a:gd name="T48" fmla="*/ 76 w 110"/>
                <a:gd name="T49" fmla="*/ 52 h 70"/>
                <a:gd name="T50" fmla="*/ 68 w 110"/>
                <a:gd name="T51" fmla="*/ 46 h 70"/>
                <a:gd name="T52" fmla="*/ 64 w 110"/>
                <a:gd name="T53" fmla="*/ 42 h 70"/>
                <a:gd name="T54" fmla="*/ 60 w 110"/>
                <a:gd name="T55" fmla="*/ 44 h 70"/>
                <a:gd name="T56" fmla="*/ 58 w 110"/>
                <a:gd name="T57" fmla="*/ 48 h 70"/>
                <a:gd name="T58" fmla="*/ 52 w 110"/>
                <a:gd name="T59" fmla="*/ 56 h 70"/>
                <a:gd name="T60" fmla="*/ 40 w 110"/>
                <a:gd name="T61" fmla="*/ 68 h 70"/>
                <a:gd name="T62" fmla="*/ 24 w 110"/>
                <a:gd name="T63" fmla="*/ 70 h 70"/>
                <a:gd name="T64" fmla="*/ 26 w 110"/>
                <a:gd name="T65" fmla="*/ 56 h 70"/>
                <a:gd name="T66" fmla="*/ 14 w 110"/>
                <a:gd name="T67" fmla="*/ 56 h 70"/>
                <a:gd name="T68" fmla="*/ 10 w 110"/>
                <a:gd name="T69" fmla="*/ 56 h 70"/>
                <a:gd name="T70" fmla="*/ 6 w 110"/>
                <a:gd name="T71" fmla="*/ 62 h 70"/>
                <a:gd name="T72" fmla="*/ 0 w 110"/>
                <a:gd name="T73" fmla="*/ 56 h 70"/>
                <a:gd name="T74" fmla="*/ 6 w 110"/>
                <a:gd name="T75" fmla="*/ 48 h 70"/>
                <a:gd name="T76" fmla="*/ 16 w 110"/>
                <a:gd name="T77" fmla="*/ 38 h 70"/>
                <a:gd name="T78" fmla="*/ 16 w 110"/>
                <a:gd name="T79" fmla="*/ 26 h 70"/>
                <a:gd name="T80" fmla="*/ 18 w 110"/>
                <a:gd name="T81" fmla="*/ 22 h 70"/>
                <a:gd name="T82" fmla="*/ 18 w 110"/>
                <a:gd name="T83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70">
                  <a:moveTo>
                    <a:pt x="18" y="16"/>
                  </a:moveTo>
                  <a:lnTo>
                    <a:pt x="18" y="6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2" y="12"/>
                  </a:lnTo>
                  <a:lnTo>
                    <a:pt x="52" y="14"/>
                  </a:lnTo>
                  <a:lnTo>
                    <a:pt x="54" y="16"/>
                  </a:lnTo>
                  <a:lnTo>
                    <a:pt x="56" y="20"/>
                  </a:lnTo>
                  <a:lnTo>
                    <a:pt x="62" y="22"/>
                  </a:lnTo>
                  <a:lnTo>
                    <a:pt x="70" y="30"/>
                  </a:lnTo>
                  <a:lnTo>
                    <a:pt x="84" y="32"/>
                  </a:lnTo>
                  <a:lnTo>
                    <a:pt x="86" y="38"/>
                  </a:lnTo>
                  <a:lnTo>
                    <a:pt x="88" y="46"/>
                  </a:lnTo>
                  <a:lnTo>
                    <a:pt x="98" y="46"/>
                  </a:lnTo>
                  <a:lnTo>
                    <a:pt x="108" y="48"/>
                  </a:lnTo>
                  <a:lnTo>
                    <a:pt x="110" y="52"/>
                  </a:lnTo>
                  <a:lnTo>
                    <a:pt x="110" y="56"/>
                  </a:lnTo>
                  <a:lnTo>
                    <a:pt x="108" y="56"/>
                  </a:lnTo>
                  <a:lnTo>
                    <a:pt x="106" y="60"/>
                  </a:lnTo>
                  <a:lnTo>
                    <a:pt x="102" y="60"/>
                  </a:lnTo>
                  <a:lnTo>
                    <a:pt x="100" y="62"/>
                  </a:lnTo>
                  <a:lnTo>
                    <a:pt x="90" y="60"/>
                  </a:lnTo>
                  <a:lnTo>
                    <a:pt x="84" y="58"/>
                  </a:lnTo>
                  <a:lnTo>
                    <a:pt x="76" y="52"/>
                  </a:lnTo>
                  <a:lnTo>
                    <a:pt x="68" y="46"/>
                  </a:lnTo>
                  <a:lnTo>
                    <a:pt x="64" y="42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2" y="56"/>
                  </a:lnTo>
                  <a:lnTo>
                    <a:pt x="40" y="68"/>
                  </a:lnTo>
                  <a:lnTo>
                    <a:pt x="24" y="70"/>
                  </a:lnTo>
                  <a:lnTo>
                    <a:pt x="26" y="56"/>
                  </a:lnTo>
                  <a:lnTo>
                    <a:pt x="14" y="56"/>
                  </a:lnTo>
                  <a:lnTo>
                    <a:pt x="10" y="56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6" y="48"/>
                  </a:lnTo>
                  <a:lnTo>
                    <a:pt x="16" y="38"/>
                  </a:lnTo>
                  <a:lnTo>
                    <a:pt x="16" y="26"/>
                  </a:lnTo>
                  <a:lnTo>
                    <a:pt x="18" y="22"/>
                  </a:lnTo>
                  <a:lnTo>
                    <a:pt x="18" y="1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10" name="Freeform 29">
              <a:extLst>
                <a:ext uri="{FF2B5EF4-FFF2-40B4-BE49-F238E27FC236}">
                  <a16:creationId xmlns:a16="http://schemas.microsoft.com/office/drawing/2014/main" id="{3C9A0BB6-062A-A94C-AB2D-E8D80B919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2153" y="1247554"/>
              <a:ext cx="133403" cy="70582"/>
            </a:xfrm>
            <a:custGeom>
              <a:avLst/>
              <a:gdLst>
                <a:gd name="T0" fmla="*/ 6 w 68"/>
                <a:gd name="T1" fmla="*/ 26 h 36"/>
                <a:gd name="T2" fmla="*/ 0 w 68"/>
                <a:gd name="T3" fmla="*/ 24 h 36"/>
                <a:gd name="T4" fmla="*/ 10 w 68"/>
                <a:gd name="T5" fmla="*/ 16 h 36"/>
                <a:gd name="T6" fmla="*/ 18 w 68"/>
                <a:gd name="T7" fmla="*/ 10 h 36"/>
                <a:gd name="T8" fmla="*/ 20 w 68"/>
                <a:gd name="T9" fmla="*/ 0 h 36"/>
                <a:gd name="T10" fmla="*/ 28 w 68"/>
                <a:gd name="T11" fmla="*/ 2 h 36"/>
                <a:gd name="T12" fmla="*/ 38 w 68"/>
                <a:gd name="T13" fmla="*/ 6 h 36"/>
                <a:gd name="T14" fmla="*/ 48 w 68"/>
                <a:gd name="T15" fmla="*/ 14 h 36"/>
                <a:gd name="T16" fmla="*/ 60 w 68"/>
                <a:gd name="T17" fmla="*/ 18 h 36"/>
                <a:gd name="T18" fmla="*/ 66 w 68"/>
                <a:gd name="T19" fmla="*/ 24 h 36"/>
                <a:gd name="T20" fmla="*/ 68 w 68"/>
                <a:gd name="T21" fmla="*/ 32 h 36"/>
                <a:gd name="T22" fmla="*/ 64 w 68"/>
                <a:gd name="T23" fmla="*/ 34 h 36"/>
                <a:gd name="T24" fmla="*/ 56 w 68"/>
                <a:gd name="T25" fmla="*/ 36 h 36"/>
                <a:gd name="T26" fmla="*/ 44 w 68"/>
                <a:gd name="T27" fmla="*/ 36 h 36"/>
                <a:gd name="T28" fmla="*/ 28 w 68"/>
                <a:gd name="T29" fmla="*/ 34 h 36"/>
                <a:gd name="T30" fmla="*/ 18 w 68"/>
                <a:gd name="T31" fmla="*/ 30 h 36"/>
                <a:gd name="T32" fmla="*/ 6 w 68"/>
                <a:gd name="T33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36">
                  <a:moveTo>
                    <a:pt x="6" y="26"/>
                  </a:moveTo>
                  <a:lnTo>
                    <a:pt x="0" y="24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48" y="14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8" y="32"/>
                  </a:lnTo>
                  <a:lnTo>
                    <a:pt x="64" y="34"/>
                  </a:lnTo>
                  <a:lnTo>
                    <a:pt x="56" y="36"/>
                  </a:lnTo>
                  <a:lnTo>
                    <a:pt x="44" y="36"/>
                  </a:lnTo>
                  <a:lnTo>
                    <a:pt x="28" y="34"/>
                  </a:lnTo>
                  <a:lnTo>
                    <a:pt x="18" y="30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11" name="Freeform 30">
              <a:extLst>
                <a:ext uri="{FF2B5EF4-FFF2-40B4-BE49-F238E27FC236}">
                  <a16:creationId xmlns:a16="http://schemas.microsoft.com/office/drawing/2014/main" id="{82A5EC59-0324-9949-9B2B-421AE5A94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6424" y="1016202"/>
              <a:ext cx="902429" cy="643080"/>
            </a:xfrm>
            <a:custGeom>
              <a:avLst/>
              <a:gdLst>
                <a:gd name="T0" fmla="*/ 148 w 460"/>
                <a:gd name="T1" fmla="*/ 30 h 328"/>
                <a:gd name="T2" fmla="*/ 154 w 460"/>
                <a:gd name="T3" fmla="*/ 52 h 328"/>
                <a:gd name="T4" fmla="*/ 184 w 460"/>
                <a:gd name="T5" fmla="*/ 36 h 328"/>
                <a:gd name="T6" fmla="*/ 238 w 460"/>
                <a:gd name="T7" fmla="*/ 44 h 328"/>
                <a:gd name="T8" fmla="*/ 250 w 460"/>
                <a:gd name="T9" fmla="*/ 54 h 328"/>
                <a:gd name="T10" fmla="*/ 258 w 460"/>
                <a:gd name="T11" fmla="*/ 58 h 328"/>
                <a:gd name="T12" fmla="*/ 280 w 460"/>
                <a:gd name="T13" fmla="*/ 68 h 328"/>
                <a:gd name="T14" fmla="*/ 284 w 460"/>
                <a:gd name="T15" fmla="*/ 86 h 328"/>
                <a:gd name="T16" fmla="*/ 306 w 460"/>
                <a:gd name="T17" fmla="*/ 90 h 328"/>
                <a:gd name="T18" fmla="*/ 332 w 460"/>
                <a:gd name="T19" fmla="*/ 92 h 328"/>
                <a:gd name="T20" fmla="*/ 324 w 460"/>
                <a:gd name="T21" fmla="*/ 108 h 328"/>
                <a:gd name="T22" fmla="*/ 360 w 460"/>
                <a:gd name="T23" fmla="*/ 116 h 328"/>
                <a:gd name="T24" fmla="*/ 342 w 460"/>
                <a:gd name="T25" fmla="*/ 122 h 328"/>
                <a:gd name="T26" fmla="*/ 368 w 460"/>
                <a:gd name="T27" fmla="*/ 134 h 328"/>
                <a:gd name="T28" fmla="*/ 346 w 460"/>
                <a:gd name="T29" fmla="*/ 136 h 328"/>
                <a:gd name="T30" fmla="*/ 346 w 460"/>
                <a:gd name="T31" fmla="*/ 150 h 328"/>
                <a:gd name="T32" fmla="*/ 382 w 460"/>
                <a:gd name="T33" fmla="*/ 160 h 328"/>
                <a:gd name="T34" fmla="*/ 404 w 460"/>
                <a:gd name="T35" fmla="*/ 174 h 328"/>
                <a:gd name="T36" fmla="*/ 434 w 460"/>
                <a:gd name="T37" fmla="*/ 190 h 328"/>
                <a:gd name="T38" fmla="*/ 460 w 460"/>
                <a:gd name="T39" fmla="*/ 208 h 328"/>
                <a:gd name="T40" fmla="*/ 434 w 460"/>
                <a:gd name="T41" fmla="*/ 216 h 328"/>
                <a:gd name="T42" fmla="*/ 420 w 460"/>
                <a:gd name="T43" fmla="*/ 240 h 328"/>
                <a:gd name="T44" fmla="*/ 386 w 460"/>
                <a:gd name="T45" fmla="*/ 222 h 328"/>
                <a:gd name="T46" fmla="*/ 358 w 460"/>
                <a:gd name="T47" fmla="*/ 230 h 328"/>
                <a:gd name="T48" fmla="*/ 408 w 460"/>
                <a:gd name="T49" fmla="*/ 284 h 328"/>
                <a:gd name="T50" fmla="*/ 394 w 460"/>
                <a:gd name="T51" fmla="*/ 290 h 328"/>
                <a:gd name="T52" fmla="*/ 356 w 460"/>
                <a:gd name="T53" fmla="*/ 290 h 328"/>
                <a:gd name="T54" fmla="*/ 366 w 460"/>
                <a:gd name="T55" fmla="*/ 306 h 328"/>
                <a:gd name="T56" fmla="*/ 354 w 460"/>
                <a:gd name="T57" fmla="*/ 322 h 328"/>
                <a:gd name="T58" fmla="*/ 310 w 460"/>
                <a:gd name="T59" fmla="*/ 314 h 328"/>
                <a:gd name="T60" fmla="*/ 288 w 460"/>
                <a:gd name="T61" fmla="*/ 280 h 328"/>
                <a:gd name="T62" fmla="*/ 256 w 460"/>
                <a:gd name="T63" fmla="*/ 258 h 328"/>
                <a:gd name="T64" fmla="*/ 238 w 460"/>
                <a:gd name="T65" fmla="*/ 260 h 328"/>
                <a:gd name="T66" fmla="*/ 208 w 460"/>
                <a:gd name="T67" fmla="*/ 270 h 328"/>
                <a:gd name="T68" fmla="*/ 202 w 460"/>
                <a:gd name="T69" fmla="*/ 236 h 328"/>
                <a:gd name="T70" fmla="*/ 238 w 460"/>
                <a:gd name="T71" fmla="*/ 240 h 328"/>
                <a:gd name="T72" fmla="*/ 246 w 460"/>
                <a:gd name="T73" fmla="*/ 222 h 328"/>
                <a:gd name="T74" fmla="*/ 272 w 460"/>
                <a:gd name="T75" fmla="*/ 172 h 328"/>
                <a:gd name="T76" fmla="*/ 246 w 460"/>
                <a:gd name="T77" fmla="*/ 156 h 328"/>
                <a:gd name="T78" fmla="*/ 218 w 460"/>
                <a:gd name="T79" fmla="*/ 150 h 328"/>
                <a:gd name="T80" fmla="*/ 212 w 460"/>
                <a:gd name="T81" fmla="*/ 124 h 328"/>
                <a:gd name="T82" fmla="*/ 186 w 460"/>
                <a:gd name="T83" fmla="*/ 106 h 328"/>
                <a:gd name="T84" fmla="*/ 178 w 460"/>
                <a:gd name="T85" fmla="*/ 112 h 328"/>
                <a:gd name="T86" fmla="*/ 130 w 460"/>
                <a:gd name="T87" fmla="*/ 116 h 328"/>
                <a:gd name="T88" fmla="*/ 56 w 460"/>
                <a:gd name="T89" fmla="*/ 110 h 328"/>
                <a:gd name="T90" fmla="*/ 20 w 460"/>
                <a:gd name="T91" fmla="*/ 102 h 328"/>
                <a:gd name="T92" fmla="*/ 32 w 460"/>
                <a:gd name="T93" fmla="*/ 86 h 328"/>
                <a:gd name="T94" fmla="*/ 0 w 460"/>
                <a:gd name="T95" fmla="*/ 72 h 328"/>
                <a:gd name="T96" fmla="*/ 38 w 460"/>
                <a:gd name="T97" fmla="*/ 2 h 328"/>
                <a:gd name="T98" fmla="*/ 64 w 460"/>
                <a:gd name="T99" fmla="*/ 12 h 328"/>
                <a:gd name="T100" fmla="*/ 68 w 460"/>
                <a:gd name="T101" fmla="*/ 76 h 328"/>
                <a:gd name="T102" fmla="*/ 78 w 460"/>
                <a:gd name="T103" fmla="*/ 46 h 328"/>
                <a:gd name="T104" fmla="*/ 108 w 460"/>
                <a:gd name="T105" fmla="*/ 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0" h="328">
                  <a:moveTo>
                    <a:pt x="134" y="6"/>
                  </a:moveTo>
                  <a:lnTo>
                    <a:pt x="140" y="14"/>
                  </a:lnTo>
                  <a:lnTo>
                    <a:pt x="146" y="22"/>
                  </a:lnTo>
                  <a:lnTo>
                    <a:pt x="148" y="30"/>
                  </a:lnTo>
                  <a:lnTo>
                    <a:pt x="148" y="38"/>
                  </a:lnTo>
                  <a:lnTo>
                    <a:pt x="144" y="42"/>
                  </a:lnTo>
                  <a:lnTo>
                    <a:pt x="144" y="52"/>
                  </a:lnTo>
                  <a:lnTo>
                    <a:pt x="154" y="52"/>
                  </a:lnTo>
                  <a:lnTo>
                    <a:pt x="158" y="42"/>
                  </a:lnTo>
                  <a:lnTo>
                    <a:pt x="168" y="42"/>
                  </a:lnTo>
                  <a:lnTo>
                    <a:pt x="180" y="50"/>
                  </a:lnTo>
                  <a:lnTo>
                    <a:pt x="184" y="36"/>
                  </a:lnTo>
                  <a:lnTo>
                    <a:pt x="198" y="34"/>
                  </a:lnTo>
                  <a:lnTo>
                    <a:pt x="214" y="34"/>
                  </a:lnTo>
                  <a:lnTo>
                    <a:pt x="230" y="40"/>
                  </a:lnTo>
                  <a:lnTo>
                    <a:pt x="238" y="44"/>
                  </a:lnTo>
                  <a:lnTo>
                    <a:pt x="228" y="50"/>
                  </a:lnTo>
                  <a:lnTo>
                    <a:pt x="226" y="58"/>
                  </a:lnTo>
                  <a:lnTo>
                    <a:pt x="240" y="52"/>
                  </a:lnTo>
                  <a:lnTo>
                    <a:pt x="250" y="54"/>
                  </a:lnTo>
                  <a:lnTo>
                    <a:pt x="244" y="60"/>
                  </a:lnTo>
                  <a:lnTo>
                    <a:pt x="238" y="68"/>
                  </a:lnTo>
                  <a:lnTo>
                    <a:pt x="246" y="66"/>
                  </a:lnTo>
                  <a:lnTo>
                    <a:pt x="258" y="58"/>
                  </a:lnTo>
                  <a:lnTo>
                    <a:pt x="260" y="66"/>
                  </a:lnTo>
                  <a:lnTo>
                    <a:pt x="254" y="74"/>
                  </a:lnTo>
                  <a:lnTo>
                    <a:pt x="264" y="74"/>
                  </a:lnTo>
                  <a:lnTo>
                    <a:pt x="280" y="68"/>
                  </a:lnTo>
                  <a:lnTo>
                    <a:pt x="290" y="70"/>
                  </a:lnTo>
                  <a:lnTo>
                    <a:pt x="296" y="76"/>
                  </a:lnTo>
                  <a:lnTo>
                    <a:pt x="292" y="80"/>
                  </a:lnTo>
                  <a:lnTo>
                    <a:pt x="284" y="86"/>
                  </a:lnTo>
                  <a:lnTo>
                    <a:pt x="290" y="90"/>
                  </a:lnTo>
                  <a:lnTo>
                    <a:pt x="300" y="86"/>
                  </a:lnTo>
                  <a:lnTo>
                    <a:pt x="306" y="84"/>
                  </a:lnTo>
                  <a:lnTo>
                    <a:pt x="306" y="90"/>
                  </a:lnTo>
                  <a:lnTo>
                    <a:pt x="298" y="98"/>
                  </a:lnTo>
                  <a:lnTo>
                    <a:pt x="304" y="98"/>
                  </a:lnTo>
                  <a:lnTo>
                    <a:pt x="320" y="92"/>
                  </a:lnTo>
                  <a:lnTo>
                    <a:pt x="332" y="92"/>
                  </a:lnTo>
                  <a:lnTo>
                    <a:pt x="342" y="96"/>
                  </a:lnTo>
                  <a:lnTo>
                    <a:pt x="342" y="100"/>
                  </a:lnTo>
                  <a:lnTo>
                    <a:pt x="334" y="104"/>
                  </a:lnTo>
                  <a:lnTo>
                    <a:pt x="324" y="108"/>
                  </a:lnTo>
                  <a:lnTo>
                    <a:pt x="332" y="112"/>
                  </a:lnTo>
                  <a:lnTo>
                    <a:pt x="350" y="108"/>
                  </a:lnTo>
                  <a:lnTo>
                    <a:pt x="356" y="110"/>
                  </a:lnTo>
                  <a:lnTo>
                    <a:pt x="360" y="116"/>
                  </a:lnTo>
                  <a:lnTo>
                    <a:pt x="362" y="122"/>
                  </a:lnTo>
                  <a:lnTo>
                    <a:pt x="354" y="122"/>
                  </a:lnTo>
                  <a:lnTo>
                    <a:pt x="348" y="122"/>
                  </a:lnTo>
                  <a:lnTo>
                    <a:pt x="342" y="122"/>
                  </a:lnTo>
                  <a:lnTo>
                    <a:pt x="342" y="128"/>
                  </a:lnTo>
                  <a:lnTo>
                    <a:pt x="352" y="128"/>
                  </a:lnTo>
                  <a:lnTo>
                    <a:pt x="362" y="128"/>
                  </a:lnTo>
                  <a:lnTo>
                    <a:pt x="368" y="134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2" y="138"/>
                  </a:lnTo>
                  <a:lnTo>
                    <a:pt x="346" y="136"/>
                  </a:lnTo>
                  <a:lnTo>
                    <a:pt x="344" y="138"/>
                  </a:lnTo>
                  <a:lnTo>
                    <a:pt x="342" y="140"/>
                  </a:lnTo>
                  <a:lnTo>
                    <a:pt x="342" y="144"/>
                  </a:lnTo>
                  <a:lnTo>
                    <a:pt x="346" y="150"/>
                  </a:lnTo>
                  <a:lnTo>
                    <a:pt x="354" y="156"/>
                  </a:lnTo>
                  <a:lnTo>
                    <a:pt x="362" y="156"/>
                  </a:lnTo>
                  <a:lnTo>
                    <a:pt x="370" y="154"/>
                  </a:lnTo>
                  <a:lnTo>
                    <a:pt x="382" y="160"/>
                  </a:lnTo>
                  <a:lnTo>
                    <a:pt x="382" y="166"/>
                  </a:lnTo>
                  <a:lnTo>
                    <a:pt x="388" y="168"/>
                  </a:lnTo>
                  <a:lnTo>
                    <a:pt x="398" y="170"/>
                  </a:lnTo>
                  <a:lnTo>
                    <a:pt x="404" y="174"/>
                  </a:lnTo>
                  <a:lnTo>
                    <a:pt x="406" y="180"/>
                  </a:lnTo>
                  <a:lnTo>
                    <a:pt x="416" y="180"/>
                  </a:lnTo>
                  <a:lnTo>
                    <a:pt x="424" y="182"/>
                  </a:lnTo>
                  <a:lnTo>
                    <a:pt x="434" y="190"/>
                  </a:lnTo>
                  <a:lnTo>
                    <a:pt x="438" y="194"/>
                  </a:lnTo>
                  <a:lnTo>
                    <a:pt x="450" y="196"/>
                  </a:lnTo>
                  <a:lnTo>
                    <a:pt x="460" y="204"/>
                  </a:lnTo>
                  <a:lnTo>
                    <a:pt x="460" y="208"/>
                  </a:lnTo>
                  <a:lnTo>
                    <a:pt x="460" y="212"/>
                  </a:lnTo>
                  <a:lnTo>
                    <a:pt x="458" y="214"/>
                  </a:lnTo>
                  <a:lnTo>
                    <a:pt x="444" y="216"/>
                  </a:lnTo>
                  <a:lnTo>
                    <a:pt x="434" y="216"/>
                  </a:lnTo>
                  <a:lnTo>
                    <a:pt x="436" y="226"/>
                  </a:lnTo>
                  <a:lnTo>
                    <a:pt x="430" y="232"/>
                  </a:lnTo>
                  <a:lnTo>
                    <a:pt x="420" y="232"/>
                  </a:lnTo>
                  <a:lnTo>
                    <a:pt x="420" y="240"/>
                  </a:lnTo>
                  <a:lnTo>
                    <a:pt x="414" y="248"/>
                  </a:lnTo>
                  <a:lnTo>
                    <a:pt x="398" y="240"/>
                  </a:lnTo>
                  <a:lnTo>
                    <a:pt x="390" y="230"/>
                  </a:lnTo>
                  <a:lnTo>
                    <a:pt x="386" y="222"/>
                  </a:lnTo>
                  <a:lnTo>
                    <a:pt x="364" y="208"/>
                  </a:lnTo>
                  <a:lnTo>
                    <a:pt x="356" y="212"/>
                  </a:lnTo>
                  <a:lnTo>
                    <a:pt x="360" y="222"/>
                  </a:lnTo>
                  <a:lnTo>
                    <a:pt x="358" y="230"/>
                  </a:lnTo>
                  <a:lnTo>
                    <a:pt x="364" y="244"/>
                  </a:lnTo>
                  <a:lnTo>
                    <a:pt x="376" y="256"/>
                  </a:lnTo>
                  <a:lnTo>
                    <a:pt x="394" y="270"/>
                  </a:lnTo>
                  <a:lnTo>
                    <a:pt x="408" y="284"/>
                  </a:lnTo>
                  <a:lnTo>
                    <a:pt x="406" y="290"/>
                  </a:lnTo>
                  <a:lnTo>
                    <a:pt x="400" y="288"/>
                  </a:lnTo>
                  <a:lnTo>
                    <a:pt x="396" y="288"/>
                  </a:lnTo>
                  <a:lnTo>
                    <a:pt x="394" y="290"/>
                  </a:lnTo>
                  <a:lnTo>
                    <a:pt x="400" y="304"/>
                  </a:lnTo>
                  <a:lnTo>
                    <a:pt x="394" y="310"/>
                  </a:lnTo>
                  <a:lnTo>
                    <a:pt x="378" y="302"/>
                  </a:lnTo>
                  <a:lnTo>
                    <a:pt x="356" y="290"/>
                  </a:lnTo>
                  <a:lnTo>
                    <a:pt x="344" y="278"/>
                  </a:lnTo>
                  <a:lnTo>
                    <a:pt x="338" y="282"/>
                  </a:lnTo>
                  <a:lnTo>
                    <a:pt x="348" y="292"/>
                  </a:lnTo>
                  <a:lnTo>
                    <a:pt x="366" y="306"/>
                  </a:lnTo>
                  <a:lnTo>
                    <a:pt x="370" y="312"/>
                  </a:lnTo>
                  <a:lnTo>
                    <a:pt x="374" y="320"/>
                  </a:lnTo>
                  <a:lnTo>
                    <a:pt x="378" y="328"/>
                  </a:lnTo>
                  <a:lnTo>
                    <a:pt x="354" y="322"/>
                  </a:lnTo>
                  <a:lnTo>
                    <a:pt x="334" y="314"/>
                  </a:lnTo>
                  <a:lnTo>
                    <a:pt x="320" y="304"/>
                  </a:lnTo>
                  <a:lnTo>
                    <a:pt x="312" y="304"/>
                  </a:lnTo>
                  <a:lnTo>
                    <a:pt x="310" y="314"/>
                  </a:lnTo>
                  <a:lnTo>
                    <a:pt x="296" y="298"/>
                  </a:lnTo>
                  <a:lnTo>
                    <a:pt x="290" y="290"/>
                  </a:lnTo>
                  <a:lnTo>
                    <a:pt x="294" y="286"/>
                  </a:lnTo>
                  <a:lnTo>
                    <a:pt x="288" y="280"/>
                  </a:lnTo>
                  <a:lnTo>
                    <a:pt x="280" y="282"/>
                  </a:lnTo>
                  <a:lnTo>
                    <a:pt x="272" y="274"/>
                  </a:lnTo>
                  <a:lnTo>
                    <a:pt x="262" y="264"/>
                  </a:lnTo>
                  <a:lnTo>
                    <a:pt x="256" y="258"/>
                  </a:lnTo>
                  <a:lnTo>
                    <a:pt x="244" y="254"/>
                  </a:lnTo>
                  <a:lnTo>
                    <a:pt x="238" y="250"/>
                  </a:lnTo>
                  <a:lnTo>
                    <a:pt x="238" y="258"/>
                  </a:lnTo>
                  <a:lnTo>
                    <a:pt x="238" y="260"/>
                  </a:lnTo>
                  <a:lnTo>
                    <a:pt x="236" y="262"/>
                  </a:lnTo>
                  <a:lnTo>
                    <a:pt x="224" y="262"/>
                  </a:lnTo>
                  <a:lnTo>
                    <a:pt x="218" y="266"/>
                  </a:lnTo>
                  <a:lnTo>
                    <a:pt x="208" y="270"/>
                  </a:lnTo>
                  <a:lnTo>
                    <a:pt x="194" y="268"/>
                  </a:lnTo>
                  <a:lnTo>
                    <a:pt x="186" y="258"/>
                  </a:lnTo>
                  <a:lnTo>
                    <a:pt x="188" y="246"/>
                  </a:lnTo>
                  <a:lnTo>
                    <a:pt x="202" y="236"/>
                  </a:lnTo>
                  <a:lnTo>
                    <a:pt x="214" y="238"/>
                  </a:lnTo>
                  <a:lnTo>
                    <a:pt x="226" y="242"/>
                  </a:lnTo>
                  <a:lnTo>
                    <a:pt x="232" y="246"/>
                  </a:lnTo>
                  <a:lnTo>
                    <a:pt x="238" y="240"/>
                  </a:lnTo>
                  <a:lnTo>
                    <a:pt x="246" y="236"/>
                  </a:lnTo>
                  <a:lnTo>
                    <a:pt x="258" y="232"/>
                  </a:lnTo>
                  <a:lnTo>
                    <a:pt x="254" y="228"/>
                  </a:lnTo>
                  <a:lnTo>
                    <a:pt x="246" y="222"/>
                  </a:lnTo>
                  <a:lnTo>
                    <a:pt x="254" y="210"/>
                  </a:lnTo>
                  <a:lnTo>
                    <a:pt x="268" y="202"/>
                  </a:lnTo>
                  <a:lnTo>
                    <a:pt x="280" y="190"/>
                  </a:lnTo>
                  <a:lnTo>
                    <a:pt x="272" y="172"/>
                  </a:lnTo>
                  <a:lnTo>
                    <a:pt x="264" y="160"/>
                  </a:lnTo>
                  <a:lnTo>
                    <a:pt x="256" y="160"/>
                  </a:lnTo>
                  <a:lnTo>
                    <a:pt x="254" y="152"/>
                  </a:lnTo>
                  <a:lnTo>
                    <a:pt x="246" y="156"/>
                  </a:lnTo>
                  <a:lnTo>
                    <a:pt x="240" y="148"/>
                  </a:lnTo>
                  <a:lnTo>
                    <a:pt x="240" y="142"/>
                  </a:lnTo>
                  <a:lnTo>
                    <a:pt x="228" y="142"/>
                  </a:lnTo>
                  <a:lnTo>
                    <a:pt x="218" y="150"/>
                  </a:lnTo>
                  <a:lnTo>
                    <a:pt x="210" y="142"/>
                  </a:lnTo>
                  <a:lnTo>
                    <a:pt x="222" y="134"/>
                  </a:lnTo>
                  <a:lnTo>
                    <a:pt x="218" y="128"/>
                  </a:lnTo>
                  <a:lnTo>
                    <a:pt x="212" y="124"/>
                  </a:lnTo>
                  <a:lnTo>
                    <a:pt x="202" y="114"/>
                  </a:lnTo>
                  <a:lnTo>
                    <a:pt x="196" y="120"/>
                  </a:lnTo>
                  <a:lnTo>
                    <a:pt x="190" y="112"/>
                  </a:lnTo>
                  <a:lnTo>
                    <a:pt x="186" y="106"/>
                  </a:lnTo>
                  <a:lnTo>
                    <a:pt x="178" y="98"/>
                  </a:lnTo>
                  <a:lnTo>
                    <a:pt x="172" y="100"/>
                  </a:lnTo>
                  <a:lnTo>
                    <a:pt x="176" y="106"/>
                  </a:lnTo>
                  <a:lnTo>
                    <a:pt x="178" y="112"/>
                  </a:lnTo>
                  <a:lnTo>
                    <a:pt x="172" y="116"/>
                  </a:lnTo>
                  <a:lnTo>
                    <a:pt x="158" y="116"/>
                  </a:lnTo>
                  <a:lnTo>
                    <a:pt x="136" y="110"/>
                  </a:lnTo>
                  <a:lnTo>
                    <a:pt x="130" y="116"/>
                  </a:lnTo>
                  <a:lnTo>
                    <a:pt x="118" y="118"/>
                  </a:lnTo>
                  <a:lnTo>
                    <a:pt x="90" y="114"/>
                  </a:lnTo>
                  <a:lnTo>
                    <a:pt x="74" y="110"/>
                  </a:lnTo>
                  <a:lnTo>
                    <a:pt x="56" y="110"/>
                  </a:lnTo>
                  <a:lnTo>
                    <a:pt x="48" y="104"/>
                  </a:lnTo>
                  <a:lnTo>
                    <a:pt x="40" y="100"/>
                  </a:lnTo>
                  <a:lnTo>
                    <a:pt x="32" y="106"/>
                  </a:lnTo>
                  <a:lnTo>
                    <a:pt x="20" y="102"/>
                  </a:lnTo>
                  <a:lnTo>
                    <a:pt x="8" y="94"/>
                  </a:lnTo>
                  <a:lnTo>
                    <a:pt x="8" y="84"/>
                  </a:lnTo>
                  <a:lnTo>
                    <a:pt x="16" y="84"/>
                  </a:lnTo>
                  <a:lnTo>
                    <a:pt x="32" y="86"/>
                  </a:lnTo>
                  <a:lnTo>
                    <a:pt x="38" y="82"/>
                  </a:lnTo>
                  <a:lnTo>
                    <a:pt x="32" y="76"/>
                  </a:lnTo>
                  <a:lnTo>
                    <a:pt x="16" y="78"/>
                  </a:lnTo>
                  <a:lnTo>
                    <a:pt x="0" y="72"/>
                  </a:lnTo>
                  <a:lnTo>
                    <a:pt x="0" y="50"/>
                  </a:lnTo>
                  <a:lnTo>
                    <a:pt x="8" y="30"/>
                  </a:lnTo>
                  <a:lnTo>
                    <a:pt x="20" y="14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82" y="2"/>
                  </a:lnTo>
                  <a:lnTo>
                    <a:pt x="76" y="8"/>
                  </a:lnTo>
                  <a:lnTo>
                    <a:pt x="64" y="12"/>
                  </a:lnTo>
                  <a:lnTo>
                    <a:pt x="54" y="28"/>
                  </a:lnTo>
                  <a:lnTo>
                    <a:pt x="54" y="40"/>
                  </a:lnTo>
                  <a:lnTo>
                    <a:pt x="54" y="50"/>
                  </a:lnTo>
                  <a:lnTo>
                    <a:pt x="68" y="76"/>
                  </a:lnTo>
                  <a:lnTo>
                    <a:pt x="82" y="72"/>
                  </a:lnTo>
                  <a:lnTo>
                    <a:pt x="76" y="64"/>
                  </a:lnTo>
                  <a:lnTo>
                    <a:pt x="66" y="50"/>
                  </a:lnTo>
                  <a:lnTo>
                    <a:pt x="78" y="46"/>
                  </a:lnTo>
                  <a:lnTo>
                    <a:pt x="70" y="38"/>
                  </a:lnTo>
                  <a:lnTo>
                    <a:pt x="72" y="26"/>
                  </a:lnTo>
                  <a:lnTo>
                    <a:pt x="84" y="16"/>
                  </a:lnTo>
                  <a:lnTo>
                    <a:pt x="108" y="4"/>
                  </a:lnTo>
                  <a:lnTo>
                    <a:pt x="122" y="2"/>
                  </a:lnTo>
                  <a:lnTo>
                    <a:pt x="134" y="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12" name="Freeform 31">
              <a:extLst>
                <a:ext uri="{FF2B5EF4-FFF2-40B4-BE49-F238E27FC236}">
                  <a16:creationId xmlns:a16="http://schemas.microsoft.com/office/drawing/2014/main" id="{AFD22809-B438-5A46-9FC1-9A7432BFF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2986" y="1604385"/>
              <a:ext cx="70625" cy="43133"/>
            </a:xfrm>
            <a:custGeom>
              <a:avLst/>
              <a:gdLst>
                <a:gd name="T0" fmla="*/ 34 w 36"/>
                <a:gd name="T1" fmla="*/ 0 h 22"/>
                <a:gd name="T2" fmla="*/ 22 w 36"/>
                <a:gd name="T3" fmla="*/ 0 h 22"/>
                <a:gd name="T4" fmla="*/ 8 w 36"/>
                <a:gd name="T5" fmla="*/ 6 h 22"/>
                <a:gd name="T6" fmla="*/ 4 w 36"/>
                <a:gd name="T7" fmla="*/ 10 h 22"/>
                <a:gd name="T8" fmla="*/ 2 w 36"/>
                <a:gd name="T9" fmla="*/ 12 h 22"/>
                <a:gd name="T10" fmla="*/ 0 w 36"/>
                <a:gd name="T11" fmla="*/ 14 h 22"/>
                <a:gd name="T12" fmla="*/ 6 w 36"/>
                <a:gd name="T13" fmla="*/ 18 h 22"/>
                <a:gd name="T14" fmla="*/ 10 w 36"/>
                <a:gd name="T15" fmla="*/ 22 h 22"/>
                <a:gd name="T16" fmla="*/ 22 w 36"/>
                <a:gd name="T17" fmla="*/ 18 h 22"/>
                <a:gd name="T18" fmla="*/ 30 w 36"/>
                <a:gd name="T19" fmla="*/ 12 h 22"/>
                <a:gd name="T20" fmla="*/ 36 w 36"/>
                <a:gd name="T21" fmla="*/ 4 h 22"/>
                <a:gd name="T22" fmla="*/ 34 w 36"/>
                <a:gd name="T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22">
                  <a:moveTo>
                    <a:pt x="34" y="0"/>
                  </a:moveTo>
                  <a:lnTo>
                    <a:pt x="22" y="0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22" y="18"/>
                  </a:lnTo>
                  <a:lnTo>
                    <a:pt x="30" y="12"/>
                  </a:lnTo>
                  <a:lnTo>
                    <a:pt x="36" y="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13" name="Freeform 32">
              <a:extLst>
                <a:ext uri="{FF2B5EF4-FFF2-40B4-BE49-F238E27FC236}">
                  <a16:creationId xmlns:a16="http://schemas.microsoft.com/office/drawing/2014/main" id="{4D851BD9-5B14-4D42-AED1-0FA9BF29F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4618" y="1631834"/>
              <a:ext cx="35312" cy="43133"/>
            </a:xfrm>
            <a:custGeom>
              <a:avLst/>
              <a:gdLst>
                <a:gd name="T0" fmla="*/ 8 w 18"/>
                <a:gd name="T1" fmla="*/ 0 h 22"/>
                <a:gd name="T2" fmla="*/ 2 w 18"/>
                <a:gd name="T3" fmla="*/ 6 h 22"/>
                <a:gd name="T4" fmla="*/ 0 w 18"/>
                <a:gd name="T5" fmla="*/ 14 h 22"/>
                <a:gd name="T6" fmla="*/ 8 w 18"/>
                <a:gd name="T7" fmla="*/ 22 h 22"/>
                <a:gd name="T8" fmla="*/ 18 w 18"/>
                <a:gd name="T9" fmla="*/ 10 h 22"/>
                <a:gd name="T10" fmla="*/ 16 w 18"/>
                <a:gd name="T11" fmla="*/ 2 h 22"/>
                <a:gd name="T12" fmla="*/ 8 w 18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2">
                  <a:moveTo>
                    <a:pt x="8" y="0"/>
                  </a:moveTo>
                  <a:lnTo>
                    <a:pt x="2" y="6"/>
                  </a:lnTo>
                  <a:lnTo>
                    <a:pt x="0" y="14"/>
                  </a:lnTo>
                  <a:lnTo>
                    <a:pt x="8" y="22"/>
                  </a:lnTo>
                  <a:lnTo>
                    <a:pt x="18" y="10"/>
                  </a:lnTo>
                  <a:lnTo>
                    <a:pt x="16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14" name="Freeform 33">
              <a:extLst>
                <a:ext uri="{FF2B5EF4-FFF2-40B4-BE49-F238E27FC236}">
                  <a16:creationId xmlns:a16="http://schemas.microsoft.com/office/drawing/2014/main" id="{C1BE2DD9-6EF6-5F4D-AE13-94902E5F5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5626" y="745638"/>
              <a:ext cx="43160" cy="27449"/>
            </a:xfrm>
            <a:custGeom>
              <a:avLst/>
              <a:gdLst>
                <a:gd name="T0" fmla="*/ 8 w 22"/>
                <a:gd name="T1" fmla="*/ 0 h 14"/>
                <a:gd name="T2" fmla="*/ 16 w 22"/>
                <a:gd name="T3" fmla="*/ 2 h 14"/>
                <a:gd name="T4" fmla="*/ 22 w 22"/>
                <a:gd name="T5" fmla="*/ 8 h 14"/>
                <a:gd name="T6" fmla="*/ 20 w 22"/>
                <a:gd name="T7" fmla="*/ 12 h 14"/>
                <a:gd name="T8" fmla="*/ 10 w 22"/>
                <a:gd name="T9" fmla="*/ 14 h 14"/>
                <a:gd name="T10" fmla="*/ 2 w 22"/>
                <a:gd name="T11" fmla="*/ 8 h 14"/>
                <a:gd name="T12" fmla="*/ 0 w 22"/>
                <a:gd name="T13" fmla="*/ 2 h 14"/>
                <a:gd name="T14" fmla="*/ 8 w 22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8" y="0"/>
                  </a:moveTo>
                  <a:lnTo>
                    <a:pt x="16" y="2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10" y="14"/>
                  </a:lnTo>
                  <a:lnTo>
                    <a:pt x="2" y="8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15" name="Freeform 34">
              <a:extLst>
                <a:ext uri="{FF2B5EF4-FFF2-40B4-BE49-F238E27FC236}">
                  <a16:creationId xmlns:a16="http://schemas.microsoft.com/office/drawing/2014/main" id="{C27070A3-D3AD-E641-8B3F-03642A395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1180" y="1333821"/>
              <a:ext cx="39236" cy="31370"/>
            </a:xfrm>
            <a:custGeom>
              <a:avLst/>
              <a:gdLst>
                <a:gd name="T0" fmla="*/ 8 w 20"/>
                <a:gd name="T1" fmla="*/ 0 h 16"/>
                <a:gd name="T2" fmla="*/ 16 w 20"/>
                <a:gd name="T3" fmla="*/ 6 h 16"/>
                <a:gd name="T4" fmla="*/ 20 w 20"/>
                <a:gd name="T5" fmla="*/ 12 h 16"/>
                <a:gd name="T6" fmla="*/ 16 w 20"/>
                <a:gd name="T7" fmla="*/ 16 h 16"/>
                <a:gd name="T8" fmla="*/ 6 w 20"/>
                <a:gd name="T9" fmla="*/ 14 h 16"/>
                <a:gd name="T10" fmla="*/ 0 w 20"/>
                <a:gd name="T11" fmla="*/ 10 h 16"/>
                <a:gd name="T12" fmla="*/ 0 w 20"/>
                <a:gd name="T13" fmla="*/ 2 h 16"/>
                <a:gd name="T14" fmla="*/ 8 w 20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6">
                  <a:moveTo>
                    <a:pt x="8" y="0"/>
                  </a:moveTo>
                  <a:lnTo>
                    <a:pt x="16" y="6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16" name="Freeform 35">
              <a:extLst>
                <a:ext uri="{FF2B5EF4-FFF2-40B4-BE49-F238E27FC236}">
                  <a16:creationId xmlns:a16="http://schemas.microsoft.com/office/drawing/2014/main" id="{0F4A4019-E350-494C-8AD5-193662415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36839" y="2184726"/>
              <a:ext cx="74548" cy="35292"/>
            </a:xfrm>
            <a:custGeom>
              <a:avLst/>
              <a:gdLst>
                <a:gd name="T0" fmla="*/ 0 w 38"/>
                <a:gd name="T1" fmla="*/ 2 h 18"/>
                <a:gd name="T2" fmla="*/ 8 w 38"/>
                <a:gd name="T3" fmla="*/ 8 h 18"/>
                <a:gd name="T4" fmla="*/ 18 w 38"/>
                <a:gd name="T5" fmla="*/ 14 h 18"/>
                <a:gd name="T6" fmla="*/ 34 w 38"/>
                <a:gd name="T7" fmla="*/ 18 h 18"/>
                <a:gd name="T8" fmla="*/ 38 w 38"/>
                <a:gd name="T9" fmla="*/ 12 h 18"/>
                <a:gd name="T10" fmla="*/ 30 w 38"/>
                <a:gd name="T11" fmla="*/ 6 h 18"/>
                <a:gd name="T12" fmla="*/ 22 w 38"/>
                <a:gd name="T13" fmla="*/ 2 h 18"/>
                <a:gd name="T14" fmla="*/ 14 w 38"/>
                <a:gd name="T15" fmla="*/ 0 h 18"/>
                <a:gd name="T16" fmla="*/ 8 w 38"/>
                <a:gd name="T17" fmla="*/ 0 h 18"/>
                <a:gd name="T18" fmla="*/ 0 w 38"/>
                <a:gd name="T1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8">
                  <a:moveTo>
                    <a:pt x="0" y="2"/>
                  </a:moveTo>
                  <a:lnTo>
                    <a:pt x="8" y="8"/>
                  </a:lnTo>
                  <a:lnTo>
                    <a:pt x="18" y="14"/>
                  </a:lnTo>
                  <a:lnTo>
                    <a:pt x="34" y="18"/>
                  </a:lnTo>
                  <a:lnTo>
                    <a:pt x="38" y="12"/>
                  </a:lnTo>
                  <a:lnTo>
                    <a:pt x="30" y="6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17" name="Freeform 36">
              <a:extLst>
                <a:ext uri="{FF2B5EF4-FFF2-40B4-BE49-F238E27FC236}">
                  <a16:creationId xmlns:a16="http://schemas.microsoft.com/office/drawing/2014/main" id="{07A78B3F-4D76-A046-A371-F5D0C87F4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7571" y="2145515"/>
              <a:ext cx="141250" cy="98030"/>
            </a:xfrm>
            <a:custGeom>
              <a:avLst/>
              <a:gdLst>
                <a:gd name="T0" fmla="*/ 0 w 72"/>
                <a:gd name="T1" fmla="*/ 0 h 50"/>
                <a:gd name="T2" fmla="*/ 12 w 72"/>
                <a:gd name="T3" fmla="*/ 2 h 50"/>
                <a:gd name="T4" fmla="*/ 24 w 72"/>
                <a:gd name="T5" fmla="*/ 6 h 50"/>
                <a:gd name="T6" fmla="*/ 32 w 72"/>
                <a:gd name="T7" fmla="*/ 10 h 50"/>
                <a:gd name="T8" fmla="*/ 42 w 72"/>
                <a:gd name="T9" fmla="*/ 16 h 50"/>
                <a:gd name="T10" fmla="*/ 50 w 72"/>
                <a:gd name="T11" fmla="*/ 26 h 50"/>
                <a:gd name="T12" fmla="*/ 56 w 72"/>
                <a:gd name="T13" fmla="*/ 30 h 50"/>
                <a:gd name="T14" fmla="*/ 66 w 72"/>
                <a:gd name="T15" fmla="*/ 36 h 50"/>
                <a:gd name="T16" fmla="*/ 70 w 72"/>
                <a:gd name="T17" fmla="*/ 42 h 50"/>
                <a:gd name="T18" fmla="*/ 72 w 72"/>
                <a:gd name="T19" fmla="*/ 46 h 50"/>
                <a:gd name="T20" fmla="*/ 66 w 72"/>
                <a:gd name="T21" fmla="*/ 48 h 50"/>
                <a:gd name="T22" fmla="*/ 56 w 72"/>
                <a:gd name="T23" fmla="*/ 50 h 50"/>
                <a:gd name="T24" fmla="*/ 46 w 72"/>
                <a:gd name="T25" fmla="*/ 46 h 50"/>
                <a:gd name="T26" fmla="*/ 46 w 72"/>
                <a:gd name="T27" fmla="*/ 38 h 50"/>
                <a:gd name="T28" fmla="*/ 40 w 72"/>
                <a:gd name="T29" fmla="*/ 38 h 50"/>
                <a:gd name="T30" fmla="*/ 34 w 72"/>
                <a:gd name="T31" fmla="*/ 32 h 50"/>
                <a:gd name="T32" fmla="*/ 28 w 72"/>
                <a:gd name="T33" fmla="*/ 24 h 50"/>
                <a:gd name="T34" fmla="*/ 22 w 72"/>
                <a:gd name="T35" fmla="*/ 24 h 50"/>
                <a:gd name="T36" fmla="*/ 20 w 72"/>
                <a:gd name="T37" fmla="*/ 18 h 50"/>
                <a:gd name="T38" fmla="*/ 14 w 72"/>
                <a:gd name="T39" fmla="*/ 18 h 50"/>
                <a:gd name="T40" fmla="*/ 6 w 72"/>
                <a:gd name="T41" fmla="*/ 14 h 50"/>
                <a:gd name="T42" fmla="*/ 0 w 72"/>
                <a:gd name="T43" fmla="*/ 10 h 50"/>
                <a:gd name="T44" fmla="*/ 0 w 72"/>
                <a:gd name="T4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50">
                  <a:moveTo>
                    <a:pt x="0" y="0"/>
                  </a:moveTo>
                  <a:lnTo>
                    <a:pt x="12" y="2"/>
                  </a:lnTo>
                  <a:lnTo>
                    <a:pt x="24" y="6"/>
                  </a:lnTo>
                  <a:lnTo>
                    <a:pt x="32" y="10"/>
                  </a:lnTo>
                  <a:lnTo>
                    <a:pt x="42" y="16"/>
                  </a:lnTo>
                  <a:lnTo>
                    <a:pt x="50" y="26"/>
                  </a:lnTo>
                  <a:lnTo>
                    <a:pt x="56" y="30"/>
                  </a:lnTo>
                  <a:lnTo>
                    <a:pt x="66" y="36"/>
                  </a:lnTo>
                  <a:lnTo>
                    <a:pt x="70" y="42"/>
                  </a:lnTo>
                  <a:lnTo>
                    <a:pt x="72" y="46"/>
                  </a:lnTo>
                  <a:lnTo>
                    <a:pt x="66" y="48"/>
                  </a:lnTo>
                  <a:lnTo>
                    <a:pt x="56" y="50"/>
                  </a:lnTo>
                  <a:lnTo>
                    <a:pt x="46" y="46"/>
                  </a:lnTo>
                  <a:lnTo>
                    <a:pt x="46" y="38"/>
                  </a:lnTo>
                  <a:lnTo>
                    <a:pt x="40" y="38"/>
                  </a:lnTo>
                  <a:lnTo>
                    <a:pt x="34" y="32"/>
                  </a:lnTo>
                  <a:lnTo>
                    <a:pt x="28" y="24"/>
                  </a:lnTo>
                  <a:lnTo>
                    <a:pt x="22" y="24"/>
                  </a:lnTo>
                  <a:lnTo>
                    <a:pt x="20" y="18"/>
                  </a:lnTo>
                  <a:lnTo>
                    <a:pt x="14" y="18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18" name="Freeform 38">
              <a:extLst>
                <a:ext uri="{FF2B5EF4-FFF2-40B4-BE49-F238E27FC236}">
                  <a16:creationId xmlns:a16="http://schemas.microsoft.com/office/drawing/2014/main" id="{462381EC-06C9-064F-9319-614B7A872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3406" y="1165208"/>
              <a:ext cx="1165310" cy="811693"/>
            </a:xfrm>
            <a:custGeom>
              <a:avLst/>
              <a:gdLst>
                <a:gd name="T0" fmla="*/ 540 w 594"/>
                <a:gd name="T1" fmla="*/ 354 h 414"/>
                <a:gd name="T2" fmla="*/ 510 w 594"/>
                <a:gd name="T3" fmla="*/ 318 h 414"/>
                <a:gd name="T4" fmla="*/ 500 w 594"/>
                <a:gd name="T5" fmla="*/ 332 h 414"/>
                <a:gd name="T6" fmla="*/ 464 w 594"/>
                <a:gd name="T7" fmla="*/ 324 h 414"/>
                <a:gd name="T8" fmla="*/ 414 w 594"/>
                <a:gd name="T9" fmla="*/ 298 h 414"/>
                <a:gd name="T10" fmla="*/ 362 w 594"/>
                <a:gd name="T11" fmla="*/ 288 h 414"/>
                <a:gd name="T12" fmla="*/ 318 w 594"/>
                <a:gd name="T13" fmla="*/ 272 h 414"/>
                <a:gd name="T14" fmla="*/ 314 w 594"/>
                <a:gd name="T15" fmla="*/ 294 h 414"/>
                <a:gd name="T16" fmla="*/ 278 w 594"/>
                <a:gd name="T17" fmla="*/ 304 h 414"/>
                <a:gd name="T18" fmla="*/ 252 w 594"/>
                <a:gd name="T19" fmla="*/ 298 h 414"/>
                <a:gd name="T20" fmla="*/ 270 w 594"/>
                <a:gd name="T21" fmla="*/ 274 h 414"/>
                <a:gd name="T22" fmla="*/ 274 w 594"/>
                <a:gd name="T23" fmla="*/ 266 h 414"/>
                <a:gd name="T24" fmla="*/ 236 w 594"/>
                <a:gd name="T25" fmla="*/ 298 h 414"/>
                <a:gd name="T26" fmla="*/ 222 w 594"/>
                <a:gd name="T27" fmla="*/ 322 h 414"/>
                <a:gd name="T28" fmla="*/ 196 w 594"/>
                <a:gd name="T29" fmla="*/ 348 h 414"/>
                <a:gd name="T30" fmla="*/ 146 w 594"/>
                <a:gd name="T31" fmla="*/ 384 h 414"/>
                <a:gd name="T32" fmla="*/ 112 w 594"/>
                <a:gd name="T33" fmla="*/ 398 h 414"/>
                <a:gd name="T34" fmla="*/ 90 w 594"/>
                <a:gd name="T35" fmla="*/ 408 h 414"/>
                <a:gd name="T36" fmla="*/ 84 w 594"/>
                <a:gd name="T37" fmla="*/ 394 h 414"/>
                <a:gd name="T38" fmla="*/ 114 w 594"/>
                <a:gd name="T39" fmla="*/ 382 h 414"/>
                <a:gd name="T40" fmla="*/ 156 w 594"/>
                <a:gd name="T41" fmla="*/ 354 h 414"/>
                <a:gd name="T42" fmla="*/ 170 w 594"/>
                <a:gd name="T43" fmla="*/ 320 h 414"/>
                <a:gd name="T44" fmla="*/ 138 w 594"/>
                <a:gd name="T45" fmla="*/ 328 h 414"/>
                <a:gd name="T46" fmla="*/ 100 w 594"/>
                <a:gd name="T47" fmla="*/ 328 h 414"/>
                <a:gd name="T48" fmla="*/ 86 w 594"/>
                <a:gd name="T49" fmla="*/ 286 h 414"/>
                <a:gd name="T50" fmla="*/ 56 w 594"/>
                <a:gd name="T51" fmla="*/ 300 h 414"/>
                <a:gd name="T52" fmla="*/ 48 w 594"/>
                <a:gd name="T53" fmla="*/ 274 h 414"/>
                <a:gd name="T54" fmla="*/ 24 w 594"/>
                <a:gd name="T55" fmla="*/ 258 h 414"/>
                <a:gd name="T56" fmla="*/ 46 w 594"/>
                <a:gd name="T57" fmla="*/ 226 h 414"/>
                <a:gd name="T58" fmla="*/ 80 w 594"/>
                <a:gd name="T59" fmla="*/ 214 h 414"/>
                <a:gd name="T60" fmla="*/ 102 w 594"/>
                <a:gd name="T61" fmla="*/ 184 h 414"/>
                <a:gd name="T62" fmla="*/ 86 w 594"/>
                <a:gd name="T63" fmla="*/ 180 h 414"/>
                <a:gd name="T64" fmla="*/ 20 w 594"/>
                <a:gd name="T65" fmla="*/ 168 h 414"/>
                <a:gd name="T66" fmla="*/ 10 w 594"/>
                <a:gd name="T67" fmla="*/ 150 h 414"/>
                <a:gd name="T68" fmla="*/ 60 w 594"/>
                <a:gd name="T69" fmla="*/ 132 h 414"/>
                <a:gd name="T70" fmla="*/ 100 w 594"/>
                <a:gd name="T71" fmla="*/ 142 h 414"/>
                <a:gd name="T72" fmla="*/ 102 w 594"/>
                <a:gd name="T73" fmla="*/ 132 h 414"/>
                <a:gd name="T74" fmla="*/ 84 w 594"/>
                <a:gd name="T75" fmla="*/ 116 h 414"/>
                <a:gd name="T76" fmla="*/ 44 w 594"/>
                <a:gd name="T77" fmla="*/ 94 h 414"/>
                <a:gd name="T78" fmla="*/ 22 w 594"/>
                <a:gd name="T79" fmla="*/ 68 h 414"/>
                <a:gd name="T80" fmla="*/ 88 w 594"/>
                <a:gd name="T81" fmla="*/ 28 h 414"/>
                <a:gd name="T82" fmla="*/ 132 w 594"/>
                <a:gd name="T83" fmla="*/ 12 h 414"/>
                <a:gd name="T84" fmla="*/ 186 w 594"/>
                <a:gd name="T85" fmla="*/ 8 h 414"/>
                <a:gd name="T86" fmla="*/ 244 w 594"/>
                <a:gd name="T87" fmla="*/ 16 h 414"/>
                <a:gd name="T88" fmla="*/ 318 w 594"/>
                <a:gd name="T89" fmla="*/ 30 h 414"/>
                <a:gd name="T90" fmla="*/ 400 w 594"/>
                <a:gd name="T91" fmla="*/ 40 h 414"/>
                <a:gd name="T92" fmla="*/ 438 w 594"/>
                <a:gd name="T93" fmla="*/ 288 h 414"/>
                <a:gd name="T94" fmla="*/ 478 w 594"/>
                <a:gd name="T95" fmla="*/ 316 h 414"/>
                <a:gd name="T96" fmla="*/ 508 w 594"/>
                <a:gd name="T97" fmla="*/ 300 h 414"/>
                <a:gd name="T98" fmla="*/ 556 w 594"/>
                <a:gd name="T99" fmla="*/ 358 h 414"/>
                <a:gd name="T100" fmla="*/ 594 w 594"/>
                <a:gd name="T101" fmla="*/ 394 h 414"/>
                <a:gd name="T102" fmla="*/ 582 w 594"/>
                <a:gd name="T103" fmla="*/ 39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4" h="414">
                  <a:moveTo>
                    <a:pt x="568" y="384"/>
                  </a:moveTo>
                  <a:lnTo>
                    <a:pt x="552" y="370"/>
                  </a:lnTo>
                  <a:lnTo>
                    <a:pt x="542" y="362"/>
                  </a:lnTo>
                  <a:lnTo>
                    <a:pt x="540" y="354"/>
                  </a:lnTo>
                  <a:lnTo>
                    <a:pt x="530" y="342"/>
                  </a:lnTo>
                  <a:lnTo>
                    <a:pt x="522" y="336"/>
                  </a:lnTo>
                  <a:lnTo>
                    <a:pt x="518" y="330"/>
                  </a:lnTo>
                  <a:lnTo>
                    <a:pt x="510" y="318"/>
                  </a:lnTo>
                  <a:lnTo>
                    <a:pt x="506" y="322"/>
                  </a:lnTo>
                  <a:lnTo>
                    <a:pt x="510" y="334"/>
                  </a:lnTo>
                  <a:lnTo>
                    <a:pt x="506" y="338"/>
                  </a:lnTo>
                  <a:lnTo>
                    <a:pt x="500" y="332"/>
                  </a:lnTo>
                  <a:lnTo>
                    <a:pt x="496" y="328"/>
                  </a:lnTo>
                  <a:lnTo>
                    <a:pt x="492" y="336"/>
                  </a:lnTo>
                  <a:lnTo>
                    <a:pt x="480" y="332"/>
                  </a:lnTo>
                  <a:lnTo>
                    <a:pt x="464" y="324"/>
                  </a:lnTo>
                  <a:lnTo>
                    <a:pt x="440" y="310"/>
                  </a:lnTo>
                  <a:lnTo>
                    <a:pt x="438" y="302"/>
                  </a:lnTo>
                  <a:lnTo>
                    <a:pt x="426" y="304"/>
                  </a:lnTo>
                  <a:lnTo>
                    <a:pt x="414" y="298"/>
                  </a:lnTo>
                  <a:lnTo>
                    <a:pt x="400" y="296"/>
                  </a:lnTo>
                  <a:lnTo>
                    <a:pt x="378" y="296"/>
                  </a:lnTo>
                  <a:lnTo>
                    <a:pt x="368" y="296"/>
                  </a:lnTo>
                  <a:lnTo>
                    <a:pt x="362" y="288"/>
                  </a:lnTo>
                  <a:lnTo>
                    <a:pt x="348" y="286"/>
                  </a:lnTo>
                  <a:lnTo>
                    <a:pt x="344" y="280"/>
                  </a:lnTo>
                  <a:lnTo>
                    <a:pt x="332" y="274"/>
                  </a:lnTo>
                  <a:lnTo>
                    <a:pt x="318" y="272"/>
                  </a:lnTo>
                  <a:lnTo>
                    <a:pt x="306" y="272"/>
                  </a:lnTo>
                  <a:lnTo>
                    <a:pt x="306" y="280"/>
                  </a:lnTo>
                  <a:lnTo>
                    <a:pt x="310" y="286"/>
                  </a:lnTo>
                  <a:lnTo>
                    <a:pt x="314" y="294"/>
                  </a:lnTo>
                  <a:lnTo>
                    <a:pt x="310" y="296"/>
                  </a:lnTo>
                  <a:lnTo>
                    <a:pt x="294" y="296"/>
                  </a:lnTo>
                  <a:lnTo>
                    <a:pt x="286" y="298"/>
                  </a:lnTo>
                  <a:lnTo>
                    <a:pt x="278" y="304"/>
                  </a:lnTo>
                  <a:lnTo>
                    <a:pt x="268" y="312"/>
                  </a:lnTo>
                  <a:lnTo>
                    <a:pt x="256" y="316"/>
                  </a:lnTo>
                  <a:lnTo>
                    <a:pt x="250" y="308"/>
                  </a:lnTo>
                  <a:lnTo>
                    <a:pt x="252" y="298"/>
                  </a:lnTo>
                  <a:lnTo>
                    <a:pt x="256" y="290"/>
                  </a:lnTo>
                  <a:lnTo>
                    <a:pt x="258" y="280"/>
                  </a:lnTo>
                  <a:lnTo>
                    <a:pt x="262" y="276"/>
                  </a:lnTo>
                  <a:lnTo>
                    <a:pt x="270" y="274"/>
                  </a:lnTo>
                  <a:lnTo>
                    <a:pt x="280" y="272"/>
                  </a:lnTo>
                  <a:lnTo>
                    <a:pt x="284" y="264"/>
                  </a:lnTo>
                  <a:lnTo>
                    <a:pt x="286" y="260"/>
                  </a:lnTo>
                  <a:lnTo>
                    <a:pt x="274" y="266"/>
                  </a:lnTo>
                  <a:lnTo>
                    <a:pt x="264" y="268"/>
                  </a:lnTo>
                  <a:lnTo>
                    <a:pt x="244" y="282"/>
                  </a:lnTo>
                  <a:lnTo>
                    <a:pt x="236" y="290"/>
                  </a:lnTo>
                  <a:lnTo>
                    <a:pt x="236" y="298"/>
                  </a:lnTo>
                  <a:lnTo>
                    <a:pt x="230" y="304"/>
                  </a:lnTo>
                  <a:lnTo>
                    <a:pt x="220" y="306"/>
                  </a:lnTo>
                  <a:lnTo>
                    <a:pt x="216" y="314"/>
                  </a:lnTo>
                  <a:lnTo>
                    <a:pt x="222" y="322"/>
                  </a:lnTo>
                  <a:lnTo>
                    <a:pt x="224" y="326"/>
                  </a:lnTo>
                  <a:lnTo>
                    <a:pt x="218" y="332"/>
                  </a:lnTo>
                  <a:lnTo>
                    <a:pt x="208" y="340"/>
                  </a:lnTo>
                  <a:lnTo>
                    <a:pt x="196" y="348"/>
                  </a:lnTo>
                  <a:lnTo>
                    <a:pt x="176" y="360"/>
                  </a:lnTo>
                  <a:lnTo>
                    <a:pt x="154" y="372"/>
                  </a:lnTo>
                  <a:lnTo>
                    <a:pt x="148" y="378"/>
                  </a:lnTo>
                  <a:lnTo>
                    <a:pt x="146" y="384"/>
                  </a:lnTo>
                  <a:lnTo>
                    <a:pt x="134" y="390"/>
                  </a:lnTo>
                  <a:lnTo>
                    <a:pt x="130" y="394"/>
                  </a:lnTo>
                  <a:lnTo>
                    <a:pt x="116" y="394"/>
                  </a:lnTo>
                  <a:lnTo>
                    <a:pt x="112" y="398"/>
                  </a:lnTo>
                  <a:lnTo>
                    <a:pt x="104" y="402"/>
                  </a:lnTo>
                  <a:lnTo>
                    <a:pt x="98" y="398"/>
                  </a:lnTo>
                  <a:lnTo>
                    <a:pt x="94" y="400"/>
                  </a:lnTo>
                  <a:lnTo>
                    <a:pt x="90" y="408"/>
                  </a:lnTo>
                  <a:lnTo>
                    <a:pt x="84" y="412"/>
                  </a:lnTo>
                  <a:lnTo>
                    <a:pt x="76" y="410"/>
                  </a:lnTo>
                  <a:lnTo>
                    <a:pt x="78" y="402"/>
                  </a:lnTo>
                  <a:lnTo>
                    <a:pt x="84" y="394"/>
                  </a:lnTo>
                  <a:lnTo>
                    <a:pt x="90" y="390"/>
                  </a:lnTo>
                  <a:lnTo>
                    <a:pt x="100" y="388"/>
                  </a:lnTo>
                  <a:lnTo>
                    <a:pt x="110" y="388"/>
                  </a:lnTo>
                  <a:lnTo>
                    <a:pt x="114" y="382"/>
                  </a:lnTo>
                  <a:lnTo>
                    <a:pt x="124" y="378"/>
                  </a:lnTo>
                  <a:lnTo>
                    <a:pt x="140" y="366"/>
                  </a:lnTo>
                  <a:lnTo>
                    <a:pt x="150" y="356"/>
                  </a:lnTo>
                  <a:lnTo>
                    <a:pt x="156" y="354"/>
                  </a:lnTo>
                  <a:lnTo>
                    <a:pt x="160" y="342"/>
                  </a:lnTo>
                  <a:lnTo>
                    <a:pt x="160" y="332"/>
                  </a:lnTo>
                  <a:lnTo>
                    <a:pt x="168" y="328"/>
                  </a:lnTo>
                  <a:lnTo>
                    <a:pt x="170" y="320"/>
                  </a:lnTo>
                  <a:lnTo>
                    <a:pt x="160" y="322"/>
                  </a:lnTo>
                  <a:lnTo>
                    <a:pt x="148" y="328"/>
                  </a:lnTo>
                  <a:lnTo>
                    <a:pt x="142" y="322"/>
                  </a:lnTo>
                  <a:lnTo>
                    <a:pt x="138" y="328"/>
                  </a:lnTo>
                  <a:lnTo>
                    <a:pt x="134" y="330"/>
                  </a:lnTo>
                  <a:lnTo>
                    <a:pt x="126" y="322"/>
                  </a:lnTo>
                  <a:lnTo>
                    <a:pt x="110" y="320"/>
                  </a:lnTo>
                  <a:lnTo>
                    <a:pt x="100" y="328"/>
                  </a:lnTo>
                  <a:lnTo>
                    <a:pt x="90" y="330"/>
                  </a:lnTo>
                  <a:lnTo>
                    <a:pt x="88" y="304"/>
                  </a:lnTo>
                  <a:lnTo>
                    <a:pt x="86" y="296"/>
                  </a:lnTo>
                  <a:lnTo>
                    <a:pt x="86" y="286"/>
                  </a:lnTo>
                  <a:lnTo>
                    <a:pt x="80" y="286"/>
                  </a:lnTo>
                  <a:lnTo>
                    <a:pt x="78" y="296"/>
                  </a:lnTo>
                  <a:lnTo>
                    <a:pt x="74" y="300"/>
                  </a:lnTo>
                  <a:lnTo>
                    <a:pt x="56" y="300"/>
                  </a:lnTo>
                  <a:lnTo>
                    <a:pt x="48" y="292"/>
                  </a:lnTo>
                  <a:lnTo>
                    <a:pt x="40" y="280"/>
                  </a:lnTo>
                  <a:lnTo>
                    <a:pt x="42" y="274"/>
                  </a:lnTo>
                  <a:lnTo>
                    <a:pt x="48" y="274"/>
                  </a:lnTo>
                  <a:lnTo>
                    <a:pt x="40" y="268"/>
                  </a:lnTo>
                  <a:lnTo>
                    <a:pt x="40" y="260"/>
                  </a:lnTo>
                  <a:lnTo>
                    <a:pt x="36" y="268"/>
                  </a:lnTo>
                  <a:lnTo>
                    <a:pt x="24" y="258"/>
                  </a:lnTo>
                  <a:lnTo>
                    <a:pt x="30" y="246"/>
                  </a:lnTo>
                  <a:lnTo>
                    <a:pt x="34" y="242"/>
                  </a:lnTo>
                  <a:lnTo>
                    <a:pt x="46" y="234"/>
                  </a:lnTo>
                  <a:lnTo>
                    <a:pt x="46" y="226"/>
                  </a:lnTo>
                  <a:lnTo>
                    <a:pt x="50" y="220"/>
                  </a:lnTo>
                  <a:lnTo>
                    <a:pt x="58" y="220"/>
                  </a:lnTo>
                  <a:lnTo>
                    <a:pt x="72" y="222"/>
                  </a:lnTo>
                  <a:lnTo>
                    <a:pt x="80" y="214"/>
                  </a:lnTo>
                  <a:lnTo>
                    <a:pt x="88" y="210"/>
                  </a:lnTo>
                  <a:lnTo>
                    <a:pt x="110" y="208"/>
                  </a:lnTo>
                  <a:lnTo>
                    <a:pt x="108" y="194"/>
                  </a:lnTo>
                  <a:lnTo>
                    <a:pt x="102" y="184"/>
                  </a:lnTo>
                  <a:lnTo>
                    <a:pt x="108" y="178"/>
                  </a:lnTo>
                  <a:lnTo>
                    <a:pt x="104" y="174"/>
                  </a:lnTo>
                  <a:lnTo>
                    <a:pt x="94" y="174"/>
                  </a:lnTo>
                  <a:lnTo>
                    <a:pt x="86" y="180"/>
                  </a:lnTo>
                  <a:lnTo>
                    <a:pt x="76" y="186"/>
                  </a:lnTo>
                  <a:lnTo>
                    <a:pt x="22" y="184"/>
                  </a:lnTo>
                  <a:lnTo>
                    <a:pt x="14" y="176"/>
                  </a:lnTo>
                  <a:lnTo>
                    <a:pt x="20" y="168"/>
                  </a:lnTo>
                  <a:lnTo>
                    <a:pt x="20" y="164"/>
                  </a:lnTo>
                  <a:lnTo>
                    <a:pt x="4" y="164"/>
                  </a:lnTo>
                  <a:lnTo>
                    <a:pt x="0" y="156"/>
                  </a:lnTo>
                  <a:lnTo>
                    <a:pt x="10" y="150"/>
                  </a:lnTo>
                  <a:lnTo>
                    <a:pt x="22" y="140"/>
                  </a:lnTo>
                  <a:lnTo>
                    <a:pt x="36" y="136"/>
                  </a:lnTo>
                  <a:lnTo>
                    <a:pt x="52" y="130"/>
                  </a:lnTo>
                  <a:lnTo>
                    <a:pt x="60" y="132"/>
                  </a:lnTo>
                  <a:lnTo>
                    <a:pt x="62" y="140"/>
                  </a:lnTo>
                  <a:lnTo>
                    <a:pt x="72" y="146"/>
                  </a:lnTo>
                  <a:lnTo>
                    <a:pt x="88" y="144"/>
                  </a:lnTo>
                  <a:lnTo>
                    <a:pt x="100" y="142"/>
                  </a:lnTo>
                  <a:lnTo>
                    <a:pt x="114" y="136"/>
                  </a:lnTo>
                  <a:lnTo>
                    <a:pt x="118" y="130"/>
                  </a:lnTo>
                  <a:lnTo>
                    <a:pt x="108" y="128"/>
                  </a:lnTo>
                  <a:lnTo>
                    <a:pt x="102" y="132"/>
                  </a:lnTo>
                  <a:lnTo>
                    <a:pt x="88" y="130"/>
                  </a:lnTo>
                  <a:lnTo>
                    <a:pt x="88" y="122"/>
                  </a:lnTo>
                  <a:lnTo>
                    <a:pt x="92" y="118"/>
                  </a:lnTo>
                  <a:lnTo>
                    <a:pt x="84" y="116"/>
                  </a:lnTo>
                  <a:lnTo>
                    <a:pt x="66" y="120"/>
                  </a:lnTo>
                  <a:lnTo>
                    <a:pt x="60" y="108"/>
                  </a:lnTo>
                  <a:lnTo>
                    <a:pt x="50" y="100"/>
                  </a:lnTo>
                  <a:lnTo>
                    <a:pt x="44" y="94"/>
                  </a:lnTo>
                  <a:lnTo>
                    <a:pt x="38" y="90"/>
                  </a:lnTo>
                  <a:lnTo>
                    <a:pt x="26" y="90"/>
                  </a:lnTo>
                  <a:lnTo>
                    <a:pt x="20" y="82"/>
                  </a:lnTo>
                  <a:lnTo>
                    <a:pt x="22" y="68"/>
                  </a:lnTo>
                  <a:lnTo>
                    <a:pt x="58" y="64"/>
                  </a:lnTo>
                  <a:lnTo>
                    <a:pt x="70" y="54"/>
                  </a:lnTo>
                  <a:lnTo>
                    <a:pt x="74" y="42"/>
                  </a:lnTo>
                  <a:lnTo>
                    <a:pt x="88" y="28"/>
                  </a:lnTo>
                  <a:lnTo>
                    <a:pt x="104" y="28"/>
                  </a:lnTo>
                  <a:lnTo>
                    <a:pt x="120" y="20"/>
                  </a:lnTo>
                  <a:lnTo>
                    <a:pt x="128" y="20"/>
                  </a:lnTo>
                  <a:lnTo>
                    <a:pt x="132" y="12"/>
                  </a:lnTo>
                  <a:lnTo>
                    <a:pt x="158" y="10"/>
                  </a:lnTo>
                  <a:lnTo>
                    <a:pt x="176" y="0"/>
                  </a:lnTo>
                  <a:lnTo>
                    <a:pt x="190" y="2"/>
                  </a:lnTo>
                  <a:lnTo>
                    <a:pt x="186" y="8"/>
                  </a:lnTo>
                  <a:lnTo>
                    <a:pt x="190" y="14"/>
                  </a:lnTo>
                  <a:lnTo>
                    <a:pt x="204" y="8"/>
                  </a:lnTo>
                  <a:lnTo>
                    <a:pt x="212" y="12"/>
                  </a:lnTo>
                  <a:lnTo>
                    <a:pt x="244" y="16"/>
                  </a:lnTo>
                  <a:lnTo>
                    <a:pt x="244" y="22"/>
                  </a:lnTo>
                  <a:lnTo>
                    <a:pt x="268" y="24"/>
                  </a:lnTo>
                  <a:lnTo>
                    <a:pt x="296" y="24"/>
                  </a:lnTo>
                  <a:lnTo>
                    <a:pt x="318" y="30"/>
                  </a:lnTo>
                  <a:lnTo>
                    <a:pt x="344" y="36"/>
                  </a:lnTo>
                  <a:lnTo>
                    <a:pt x="364" y="40"/>
                  </a:lnTo>
                  <a:lnTo>
                    <a:pt x="394" y="36"/>
                  </a:lnTo>
                  <a:lnTo>
                    <a:pt x="400" y="40"/>
                  </a:lnTo>
                  <a:lnTo>
                    <a:pt x="420" y="48"/>
                  </a:lnTo>
                  <a:lnTo>
                    <a:pt x="420" y="288"/>
                  </a:lnTo>
                  <a:lnTo>
                    <a:pt x="430" y="292"/>
                  </a:lnTo>
                  <a:lnTo>
                    <a:pt x="438" y="288"/>
                  </a:lnTo>
                  <a:lnTo>
                    <a:pt x="446" y="286"/>
                  </a:lnTo>
                  <a:lnTo>
                    <a:pt x="454" y="296"/>
                  </a:lnTo>
                  <a:lnTo>
                    <a:pt x="470" y="308"/>
                  </a:lnTo>
                  <a:lnTo>
                    <a:pt x="478" y="316"/>
                  </a:lnTo>
                  <a:lnTo>
                    <a:pt x="488" y="314"/>
                  </a:lnTo>
                  <a:lnTo>
                    <a:pt x="490" y="308"/>
                  </a:lnTo>
                  <a:lnTo>
                    <a:pt x="498" y="304"/>
                  </a:lnTo>
                  <a:lnTo>
                    <a:pt x="508" y="300"/>
                  </a:lnTo>
                  <a:lnTo>
                    <a:pt x="520" y="312"/>
                  </a:lnTo>
                  <a:lnTo>
                    <a:pt x="530" y="322"/>
                  </a:lnTo>
                  <a:lnTo>
                    <a:pt x="546" y="338"/>
                  </a:lnTo>
                  <a:lnTo>
                    <a:pt x="556" y="358"/>
                  </a:lnTo>
                  <a:lnTo>
                    <a:pt x="566" y="370"/>
                  </a:lnTo>
                  <a:lnTo>
                    <a:pt x="578" y="378"/>
                  </a:lnTo>
                  <a:lnTo>
                    <a:pt x="592" y="386"/>
                  </a:lnTo>
                  <a:lnTo>
                    <a:pt x="594" y="394"/>
                  </a:lnTo>
                  <a:lnTo>
                    <a:pt x="590" y="410"/>
                  </a:lnTo>
                  <a:lnTo>
                    <a:pt x="576" y="414"/>
                  </a:lnTo>
                  <a:lnTo>
                    <a:pt x="580" y="404"/>
                  </a:lnTo>
                  <a:lnTo>
                    <a:pt x="582" y="394"/>
                  </a:lnTo>
                  <a:lnTo>
                    <a:pt x="576" y="392"/>
                  </a:lnTo>
                  <a:lnTo>
                    <a:pt x="570" y="386"/>
                  </a:lnTo>
                  <a:lnTo>
                    <a:pt x="568" y="384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19" name="Freeform 39">
              <a:extLst>
                <a:ext uri="{FF2B5EF4-FFF2-40B4-BE49-F238E27FC236}">
                  <a16:creationId xmlns:a16="http://schemas.microsoft.com/office/drawing/2014/main" id="{8EC7AE22-BD5F-0A48-A7D8-BAD4443FC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537" y="1835737"/>
              <a:ext cx="74548" cy="50976"/>
            </a:xfrm>
            <a:custGeom>
              <a:avLst/>
              <a:gdLst>
                <a:gd name="T0" fmla="*/ 28 w 38"/>
                <a:gd name="T1" fmla="*/ 2 h 26"/>
                <a:gd name="T2" fmla="*/ 20 w 38"/>
                <a:gd name="T3" fmla="*/ 4 h 26"/>
                <a:gd name="T4" fmla="*/ 14 w 38"/>
                <a:gd name="T5" fmla="*/ 6 h 26"/>
                <a:gd name="T6" fmla="*/ 14 w 38"/>
                <a:gd name="T7" fmla="*/ 14 h 26"/>
                <a:gd name="T8" fmla="*/ 8 w 38"/>
                <a:gd name="T9" fmla="*/ 12 h 26"/>
                <a:gd name="T10" fmla="*/ 4 w 38"/>
                <a:gd name="T11" fmla="*/ 8 h 26"/>
                <a:gd name="T12" fmla="*/ 0 w 38"/>
                <a:gd name="T13" fmla="*/ 12 h 26"/>
                <a:gd name="T14" fmla="*/ 2 w 38"/>
                <a:gd name="T15" fmla="*/ 20 h 26"/>
                <a:gd name="T16" fmla="*/ 8 w 38"/>
                <a:gd name="T17" fmla="*/ 26 h 26"/>
                <a:gd name="T18" fmla="*/ 26 w 38"/>
                <a:gd name="T19" fmla="*/ 24 h 26"/>
                <a:gd name="T20" fmla="*/ 32 w 38"/>
                <a:gd name="T21" fmla="*/ 16 h 26"/>
                <a:gd name="T22" fmla="*/ 38 w 38"/>
                <a:gd name="T23" fmla="*/ 10 h 26"/>
                <a:gd name="T24" fmla="*/ 34 w 38"/>
                <a:gd name="T25" fmla="*/ 0 h 26"/>
                <a:gd name="T26" fmla="*/ 28 w 38"/>
                <a:gd name="T2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6">
                  <a:moveTo>
                    <a:pt x="28" y="2"/>
                  </a:moveTo>
                  <a:lnTo>
                    <a:pt x="20" y="4"/>
                  </a:lnTo>
                  <a:lnTo>
                    <a:pt x="14" y="6"/>
                  </a:lnTo>
                  <a:lnTo>
                    <a:pt x="14" y="14"/>
                  </a:lnTo>
                  <a:lnTo>
                    <a:pt x="8" y="12"/>
                  </a:lnTo>
                  <a:lnTo>
                    <a:pt x="4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8" y="26"/>
                  </a:lnTo>
                  <a:lnTo>
                    <a:pt x="26" y="24"/>
                  </a:lnTo>
                  <a:lnTo>
                    <a:pt x="32" y="16"/>
                  </a:lnTo>
                  <a:lnTo>
                    <a:pt x="38" y="10"/>
                  </a:lnTo>
                  <a:lnTo>
                    <a:pt x="34" y="0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20" name="Freeform 40">
              <a:extLst>
                <a:ext uri="{FF2B5EF4-FFF2-40B4-BE49-F238E27FC236}">
                  <a16:creationId xmlns:a16="http://schemas.microsoft.com/office/drawing/2014/main" id="{93525EF8-3F6C-FB42-B7DD-65B8C2326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5177" y="1729864"/>
              <a:ext cx="51007" cy="31370"/>
            </a:xfrm>
            <a:custGeom>
              <a:avLst/>
              <a:gdLst>
                <a:gd name="T0" fmla="*/ 22 w 26"/>
                <a:gd name="T1" fmla="*/ 0 h 16"/>
                <a:gd name="T2" fmla="*/ 26 w 26"/>
                <a:gd name="T3" fmla="*/ 4 h 16"/>
                <a:gd name="T4" fmla="*/ 26 w 26"/>
                <a:gd name="T5" fmla="*/ 8 h 16"/>
                <a:gd name="T6" fmla="*/ 22 w 26"/>
                <a:gd name="T7" fmla="*/ 16 h 16"/>
                <a:gd name="T8" fmla="*/ 14 w 26"/>
                <a:gd name="T9" fmla="*/ 14 h 16"/>
                <a:gd name="T10" fmla="*/ 10 w 26"/>
                <a:gd name="T11" fmla="*/ 16 h 16"/>
                <a:gd name="T12" fmla="*/ 4 w 26"/>
                <a:gd name="T13" fmla="*/ 10 h 16"/>
                <a:gd name="T14" fmla="*/ 0 w 26"/>
                <a:gd name="T15" fmla="*/ 6 h 16"/>
                <a:gd name="T16" fmla="*/ 2 w 26"/>
                <a:gd name="T17" fmla="*/ 0 h 16"/>
                <a:gd name="T18" fmla="*/ 8 w 26"/>
                <a:gd name="T19" fmla="*/ 0 h 16"/>
                <a:gd name="T20" fmla="*/ 22 w 26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6">
                  <a:moveTo>
                    <a:pt x="22" y="0"/>
                  </a:moveTo>
                  <a:lnTo>
                    <a:pt x="26" y="4"/>
                  </a:lnTo>
                  <a:lnTo>
                    <a:pt x="26" y="8"/>
                  </a:lnTo>
                  <a:lnTo>
                    <a:pt x="22" y="16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4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21" name="Freeform 41">
              <a:extLst>
                <a:ext uri="{FF2B5EF4-FFF2-40B4-BE49-F238E27FC236}">
                  <a16:creationId xmlns:a16="http://schemas.microsoft.com/office/drawing/2014/main" id="{DD68F089-2981-4B40-857D-CBB8B478E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6459" y="1831816"/>
              <a:ext cx="47083" cy="78424"/>
            </a:xfrm>
            <a:custGeom>
              <a:avLst/>
              <a:gdLst>
                <a:gd name="T0" fmla="*/ 0 w 24"/>
                <a:gd name="T1" fmla="*/ 0 h 40"/>
                <a:gd name="T2" fmla="*/ 10 w 24"/>
                <a:gd name="T3" fmla="*/ 2 h 40"/>
                <a:gd name="T4" fmla="*/ 16 w 24"/>
                <a:gd name="T5" fmla="*/ 6 h 40"/>
                <a:gd name="T6" fmla="*/ 18 w 24"/>
                <a:gd name="T7" fmla="*/ 20 h 40"/>
                <a:gd name="T8" fmla="*/ 24 w 24"/>
                <a:gd name="T9" fmla="*/ 30 h 40"/>
                <a:gd name="T10" fmla="*/ 24 w 24"/>
                <a:gd name="T11" fmla="*/ 40 h 40"/>
                <a:gd name="T12" fmla="*/ 16 w 24"/>
                <a:gd name="T13" fmla="*/ 32 h 40"/>
                <a:gd name="T14" fmla="*/ 8 w 24"/>
                <a:gd name="T15" fmla="*/ 22 h 40"/>
                <a:gd name="T16" fmla="*/ 4 w 24"/>
                <a:gd name="T17" fmla="*/ 16 h 40"/>
                <a:gd name="T18" fmla="*/ 0 w 24"/>
                <a:gd name="T19" fmla="*/ 8 h 40"/>
                <a:gd name="T20" fmla="*/ 0 w 24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40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8" y="20"/>
                  </a:lnTo>
                  <a:lnTo>
                    <a:pt x="24" y="3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2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22" name="Freeform 42">
              <a:extLst>
                <a:ext uri="{FF2B5EF4-FFF2-40B4-BE49-F238E27FC236}">
                  <a16:creationId xmlns:a16="http://schemas.microsoft.com/office/drawing/2014/main" id="{DDD23F3E-484D-194C-B75A-EECE91C15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2779" y="1910241"/>
              <a:ext cx="43160" cy="74503"/>
            </a:xfrm>
            <a:custGeom>
              <a:avLst/>
              <a:gdLst>
                <a:gd name="T0" fmla="*/ 0 w 22"/>
                <a:gd name="T1" fmla="*/ 8 h 38"/>
                <a:gd name="T2" fmla="*/ 0 w 22"/>
                <a:gd name="T3" fmla="*/ 0 h 38"/>
                <a:gd name="T4" fmla="*/ 8 w 22"/>
                <a:gd name="T5" fmla="*/ 2 h 38"/>
                <a:gd name="T6" fmla="*/ 14 w 22"/>
                <a:gd name="T7" fmla="*/ 14 h 38"/>
                <a:gd name="T8" fmla="*/ 22 w 22"/>
                <a:gd name="T9" fmla="*/ 24 h 38"/>
                <a:gd name="T10" fmla="*/ 22 w 22"/>
                <a:gd name="T11" fmla="*/ 32 h 38"/>
                <a:gd name="T12" fmla="*/ 18 w 22"/>
                <a:gd name="T13" fmla="*/ 38 h 38"/>
                <a:gd name="T14" fmla="*/ 12 w 22"/>
                <a:gd name="T15" fmla="*/ 30 h 38"/>
                <a:gd name="T16" fmla="*/ 6 w 22"/>
                <a:gd name="T17" fmla="*/ 24 h 38"/>
                <a:gd name="T18" fmla="*/ 4 w 22"/>
                <a:gd name="T19" fmla="*/ 16 h 38"/>
                <a:gd name="T20" fmla="*/ 0 w 22"/>
                <a:gd name="T21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8">
                  <a:moveTo>
                    <a:pt x="0" y="8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4" y="14"/>
                  </a:lnTo>
                  <a:lnTo>
                    <a:pt x="22" y="24"/>
                  </a:lnTo>
                  <a:lnTo>
                    <a:pt x="22" y="32"/>
                  </a:lnTo>
                  <a:lnTo>
                    <a:pt x="18" y="38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4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23" name="Freeform 43">
              <a:extLst>
                <a:ext uri="{FF2B5EF4-FFF2-40B4-BE49-F238E27FC236}">
                  <a16:creationId xmlns:a16="http://schemas.microsoft.com/office/drawing/2014/main" id="{CC33E053-2E51-B840-981A-044F06C8B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0626" y="2008271"/>
              <a:ext cx="51007" cy="66661"/>
            </a:xfrm>
            <a:custGeom>
              <a:avLst/>
              <a:gdLst>
                <a:gd name="T0" fmla="*/ 0 w 26"/>
                <a:gd name="T1" fmla="*/ 0 h 34"/>
                <a:gd name="T2" fmla="*/ 10 w 26"/>
                <a:gd name="T3" fmla="*/ 4 h 34"/>
                <a:gd name="T4" fmla="*/ 18 w 26"/>
                <a:gd name="T5" fmla="*/ 4 h 34"/>
                <a:gd name="T6" fmla="*/ 20 w 26"/>
                <a:gd name="T7" fmla="*/ 8 h 34"/>
                <a:gd name="T8" fmla="*/ 18 w 26"/>
                <a:gd name="T9" fmla="*/ 16 h 34"/>
                <a:gd name="T10" fmla="*/ 22 w 26"/>
                <a:gd name="T11" fmla="*/ 22 h 34"/>
                <a:gd name="T12" fmla="*/ 26 w 26"/>
                <a:gd name="T13" fmla="*/ 34 h 34"/>
                <a:gd name="T14" fmla="*/ 18 w 26"/>
                <a:gd name="T15" fmla="*/ 32 h 34"/>
                <a:gd name="T16" fmla="*/ 8 w 26"/>
                <a:gd name="T17" fmla="*/ 20 h 34"/>
                <a:gd name="T18" fmla="*/ 2 w 26"/>
                <a:gd name="T19" fmla="*/ 12 h 34"/>
                <a:gd name="T20" fmla="*/ 0 w 26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4">
                  <a:moveTo>
                    <a:pt x="0" y="0"/>
                  </a:moveTo>
                  <a:lnTo>
                    <a:pt x="10" y="4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18" y="16"/>
                  </a:lnTo>
                  <a:lnTo>
                    <a:pt x="22" y="22"/>
                  </a:lnTo>
                  <a:lnTo>
                    <a:pt x="26" y="34"/>
                  </a:lnTo>
                  <a:lnTo>
                    <a:pt x="18" y="32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24" name="Freeform 44">
              <a:extLst>
                <a:ext uri="{FF2B5EF4-FFF2-40B4-BE49-F238E27FC236}">
                  <a16:creationId xmlns:a16="http://schemas.microsoft.com/office/drawing/2014/main" id="{42F89FA6-62CC-5F48-9758-0E6AF8231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1878" y="1961217"/>
              <a:ext cx="62778" cy="39212"/>
            </a:xfrm>
            <a:custGeom>
              <a:avLst/>
              <a:gdLst>
                <a:gd name="T0" fmla="*/ 32 w 32"/>
                <a:gd name="T1" fmla="*/ 4 h 20"/>
                <a:gd name="T2" fmla="*/ 28 w 32"/>
                <a:gd name="T3" fmla="*/ 10 h 20"/>
                <a:gd name="T4" fmla="*/ 22 w 32"/>
                <a:gd name="T5" fmla="*/ 12 h 20"/>
                <a:gd name="T6" fmla="*/ 12 w 32"/>
                <a:gd name="T7" fmla="*/ 14 h 20"/>
                <a:gd name="T8" fmla="*/ 6 w 32"/>
                <a:gd name="T9" fmla="*/ 20 h 20"/>
                <a:gd name="T10" fmla="*/ 0 w 32"/>
                <a:gd name="T11" fmla="*/ 18 h 20"/>
                <a:gd name="T12" fmla="*/ 6 w 32"/>
                <a:gd name="T13" fmla="*/ 8 h 20"/>
                <a:gd name="T14" fmla="*/ 14 w 32"/>
                <a:gd name="T15" fmla="*/ 4 h 20"/>
                <a:gd name="T16" fmla="*/ 26 w 32"/>
                <a:gd name="T17" fmla="*/ 0 h 20"/>
                <a:gd name="T18" fmla="*/ 32 w 32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0">
                  <a:moveTo>
                    <a:pt x="32" y="4"/>
                  </a:moveTo>
                  <a:lnTo>
                    <a:pt x="28" y="10"/>
                  </a:lnTo>
                  <a:lnTo>
                    <a:pt x="22" y="12"/>
                  </a:lnTo>
                  <a:lnTo>
                    <a:pt x="12" y="14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6" y="8"/>
                  </a:lnTo>
                  <a:lnTo>
                    <a:pt x="14" y="4"/>
                  </a:lnTo>
                  <a:lnTo>
                    <a:pt x="26" y="0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25" name="Freeform 45">
              <a:extLst>
                <a:ext uri="{FF2B5EF4-FFF2-40B4-BE49-F238E27FC236}">
                  <a16:creationId xmlns:a16="http://schemas.microsoft.com/office/drawing/2014/main" id="{1E8A4738-BEEA-5C47-9364-ED0D5830E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5695" y="1827895"/>
              <a:ext cx="31389" cy="58818"/>
            </a:xfrm>
            <a:custGeom>
              <a:avLst/>
              <a:gdLst>
                <a:gd name="T0" fmla="*/ 0 w 16"/>
                <a:gd name="T1" fmla="*/ 0 h 30"/>
                <a:gd name="T2" fmla="*/ 10 w 16"/>
                <a:gd name="T3" fmla="*/ 4 h 30"/>
                <a:gd name="T4" fmla="*/ 16 w 16"/>
                <a:gd name="T5" fmla="*/ 16 h 30"/>
                <a:gd name="T6" fmla="*/ 14 w 16"/>
                <a:gd name="T7" fmla="*/ 24 h 30"/>
                <a:gd name="T8" fmla="*/ 10 w 16"/>
                <a:gd name="T9" fmla="*/ 30 h 30"/>
                <a:gd name="T10" fmla="*/ 4 w 16"/>
                <a:gd name="T11" fmla="*/ 22 h 30"/>
                <a:gd name="T12" fmla="*/ 4 w 16"/>
                <a:gd name="T13" fmla="*/ 16 h 30"/>
                <a:gd name="T14" fmla="*/ 0 w 16"/>
                <a:gd name="T15" fmla="*/ 8 h 30"/>
                <a:gd name="T16" fmla="*/ 0 w 1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0">
                  <a:moveTo>
                    <a:pt x="0" y="0"/>
                  </a:moveTo>
                  <a:lnTo>
                    <a:pt x="10" y="4"/>
                  </a:lnTo>
                  <a:lnTo>
                    <a:pt x="16" y="16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26" name="Freeform 46">
              <a:extLst>
                <a:ext uri="{FF2B5EF4-FFF2-40B4-BE49-F238E27FC236}">
                  <a16:creationId xmlns:a16="http://schemas.microsoft.com/office/drawing/2014/main" id="{7E254531-E3E9-7A4A-A160-D8619D80D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9862" y="1929847"/>
              <a:ext cx="27465" cy="39212"/>
            </a:xfrm>
            <a:custGeom>
              <a:avLst/>
              <a:gdLst>
                <a:gd name="T0" fmla="*/ 0 w 14"/>
                <a:gd name="T1" fmla="*/ 0 h 20"/>
                <a:gd name="T2" fmla="*/ 6 w 14"/>
                <a:gd name="T3" fmla="*/ 4 h 20"/>
                <a:gd name="T4" fmla="*/ 14 w 14"/>
                <a:gd name="T5" fmla="*/ 6 h 20"/>
                <a:gd name="T6" fmla="*/ 12 w 14"/>
                <a:gd name="T7" fmla="*/ 16 h 20"/>
                <a:gd name="T8" fmla="*/ 6 w 14"/>
                <a:gd name="T9" fmla="*/ 20 h 20"/>
                <a:gd name="T10" fmla="*/ 0 w 14"/>
                <a:gd name="T11" fmla="*/ 12 h 20"/>
                <a:gd name="T12" fmla="*/ 0 w 1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0">
                  <a:moveTo>
                    <a:pt x="0" y="0"/>
                  </a:moveTo>
                  <a:lnTo>
                    <a:pt x="6" y="4"/>
                  </a:lnTo>
                  <a:lnTo>
                    <a:pt x="14" y="6"/>
                  </a:lnTo>
                  <a:lnTo>
                    <a:pt x="12" y="16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27" name="Freeform 47">
              <a:extLst>
                <a:ext uri="{FF2B5EF4-FFF2-40B4-BE49-F238E27FC236}">
                  <a16:creationId xmlns:a16="http://schemas.microsoft.com/office/drawing/2014/main" id="{31288106-1AD7-AB42-B128-BF0413D93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5695" y="1827895"/>
              <a:ext cx="31389" cy="58818"/>
            </a:xfrm>
            <a:custGeom>
              <a:avLst/>
              <a:gdLst>
                <a:gd name="T0" fmla="*/ 0 w 16"/>
                <a:gd name="T1" fmla="*/ 0 h 30"/>
                <a:gd name="T2" fmla="*/ 10 w 16"/>
                <a:gd name="T3" fmla="*/ 4 h 30"/>
                <a:gd name="T4" fmla="*/ 16 w 16"/>
                <a:gd name="T5" fmla="*/ 16 h 30"/>
                <a:gd name="T6" fmla="*/ 14 w 16"/>
                <a:gd name="T7" fmla="*/ 24 h 30"/>
                <a:gd name="T8" fmla="*/ 10 w 16"/>
                <a:gd name="T9" fmla="*/ 30 h 30"/>
                <a:gd name="T10" fmla="*/ 4 w 16"/>
                <a:gd name="T11" fmla="*/ 22 h 30"/>
                <a:gd name="T12" fmla="*/ 4 w 16"/>
                <a:gd name="T13" fmla="*/ 16 h 30"/>
                <a:gd name="T14" fmla="*/ 0 w 16"/>
                <a:gd name="T15" fmla="*/ 8 h 30"/>
                <a:gd name="T16" fmla="*/ 0 w 1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0">
                  <a:moveTo>
                    <a:pt x="0" y="0"/>
                  </a:moveTo>
                  <a:lnTo>
                    <a:pt x="10" y="4"/>
                  </a:lnTo>
                  <a:lnTo>
                    <a:pt x="16" y="16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28" name="Freeform 48">
              <a:extLst>
                <a:ext uri="{FF2B5EF4-FFF2-40B4-BE49-F238E27FC236}">
                  <a16:creationId xmlns:a16="http://schemas.microsoft.com/office/drawing/2014/main" id="{3D6A290F-3E37-F149-9D94-4D304DE15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9862" y="1929847"/>
              <a:ext cx="27465" cy="39212"/>
            </a:xfrm>
            <a:custGeom>
              <a:avLst/>
              <a:gdLst>
                <a:gd name="T0" fmla="*/ 0 w 14"/>
                <a:gd name="T1" fmla="*/ 0 h 20"/>
                <a:gd name="T2" fmla="*/ 6 w 14"/>
                <a:gd name="T3" fmla="*/ 4 h 20"/>
                <a:gd name="T4" fmla="*/ 14 w 14"/>
                <a:gd name="T5" fmla="*/ 6 h 20"/>
                <a:gd name="T6" fmla="*/ 12 w 14"/>
                <a:gd name="T7" fmla="*/ 16 h 20"/>
                <a:gd name="T8" fmla="*/ 6 w 14"/>
                <a:gd name="T9" fmla="*/ 20 h 20"/>
                <a:gd name="T10" fmla="*/ 0 w 14"/>
                <a:gd name="T11" fmla="*/ 12 h 20"/>
                <a:gd name="T12" fmla="*/ 0 w 1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0">
                  <a:moveTo>
                    <a:pt x="0" y="0"/>
                  </a:moveTo>
                  <a:lnTo>
                    <a:pt x="6" y="4"/>
                  </a:lnTo>
                  <a:lnTo>
                    <a:pt x="14" y="6"/>
                  </a:lnTo>
                  <a:lnTo>
                    <a:pt x="12" y="16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29" name="Freeform 49">
              <a:extLst>
                <a:ext uri="{FF2B5EF4-FFF2-40B4-BE49-F238E27FC236}">
                  <a16:creationId xmlns:a16="http://schemas.microsoft.com/office/drawing/2014/main" id="{64AE3465-D634-B54A-BAEB-A3576A6F2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7084" y="1882792"/>
              <a:ext cx="27465" cy="27449"/>
            </a:xfrm>
            <a:custGeom>
              <a:avLst/>
              <a:gdLst>
                <a:gd name="T0" fmla="*/ 4 w 14"/>
                <a:gd name="T1" fmla="*/ 0 h 14"/>
                <a:gd name="T2" fmla="*/ 8 w 14"/>
                <a:gd name="T3" fmla="*/ 0 h 14"/>
                <a:gd name="T4" fmla="*/ 14 w 14"/>
                <a:gd name="T5" fmla="*/ 6 h 14"/>
                <a:gd name="T6" fmla="*/ 8 w 14"/>
                <a:gd name="T7" fmla="*/ 10 h 14"/>
                <a:gd name="T8" fmla="*/ 2 w 14"/>
                <a:gd name="T9" fmla="*/ 14 h 14"/>
                <a:gd name="T10" fmla="*/ 0 w 14"/>
                <a:gd name="T11" fmla="*/ 6 h 14"/>
                <a:gd name="T12" fmla="*/ 4 w 1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4" y="0"/>
                  </a:moveTo>
                  <a:lnTo>
                    <a:pt x="8" y="0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2" y="14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30" name="Freeform 58">
              <a:extLst>
                <a:ext uri="{FF2B5EF4-FFF2-40B4-BE49-F238E27FC236}">
                  <a16:creationId xmlns:a16="http://schemas.microsoft.com/office/drawing/2014/main" id="{4D14B3D0-36FD-7348-A3E2-DBA1A32D3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5798" y="3317959"/>
              <a:ext cx="113785" cy="125479"/>
            </a:xfrm>
            <a:custGeom>
              <a:avLst/>
              <a:gdLst>
                <a:gd name="T0" fmla="*/ 34 w 58"/>
                <a:gd name="T1" fmla="*/ 64 h 64"/>
                <a:gd name="T2" fmla="*/ 42 w 58"/>
                <a:gd name="T3" fmla="*/ 56 h 64"/>
                <a:gd name="T4" fmla="*/ 48 w 58"/>
                <a:gd name="T5" fmla="*/ 50 h 64"/>
                <a:gd name="T6" fmla="*/ 52 w 58"/>
                <a:gd name="T7" fmla="*/ 46 h 64"/>
                <a:gd name="T8" fmla="*/ 58 w 58"/>
                <a:gd name="T9" fmla="*/ 38 h 64"/>
                <a:gd name="T10" fmla="*/ 54 w 58"/>
                <a:gd name="T11" fmla="*/ 34 h 64"/>
                <a:gd name="T12" fmla="*/ 48 w 58"/>
                <a:gd name="T13" fmla="*/ 34 h 64"/>
                <a:gd name="T14" fmla="*/ 48 w 58"/>
                <a:gd name="T15" fmla="*/ 0 h 64"/>
                <a:gd name="T16" fmla="*/ 18 w 58"/>
                <a:gd name="T17" fmla="*/ 2 h 64"/>
                <a:gd name="T18" fmla="*/ 16 w 58"/>
                <a:gd name="T19" fmla="*/ 6 h 64"/>
                <a:gd name="T20" fmla="*/ 18 w 58"/>
                <a:gd name="T21" fmla="*/ 14 h 64"/>
                <a:gd name="T22" fmla="*/ 26 w 58"/>
                <a:gd name="T23" fmla="*/ 20 h 64"/>
                <a:gd name="T24" fmla="*/ 30 w 58"/>
                <a:gd name="T25" fmla="*/ 26 h 64"/>
                <a:gd name="T26" fmla="*/ 26 w 58"/>
                <a:gd name="T27" fmla="*/ 28 h 64"/>
                <a:gd name="T28" fmla="*/ 14 w 58"/>
                <a:gd name="T29" fmla="*/ 30 h 64"/>
                <a:gd name="T30" fmla="*/ 10 w 58"/>
                <a:gd name="T31" fmla="*/ 28 h 64"/>
                <a:gd name="T32" fmla="*/ 4 w 58"/>
                <a:gd name="T33" fmla="*/ 36 h 64"/>
                <a:gd name="T34" fmla="*/ 2 w 58"/>
                <a:gd name="T35" fmla="*/ 42 h 64"/>
                <a:gd name="T36" fmla="*/ 0 w 58"/>
                <a:gd name="T37" fmla="*/ 54 h 64"/>
                <a:gd name="T38" fmla="*/ 6 w 58"/>
                <a:gd name="T39" fmla="*/ 58 h 64"/>
                <a:gd name="T40" fmla="*/ 12 w 58"/>
                <a:gd name="T41" fmla="*/ 62 h 64"/>
                <a:gd name="T42" fmla="*/ 22 w 58"/>
                <a:gd name="T43" fmla="*/ 64 h 64"/>
                <a:gd name="T44" fmla="*/ 34 w 58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" h="64">
                  <a:moveTo>
                    <a:pt x="34" y="64"/>
                  </a:moveTo>
                  <a:lnTo>
                    <a:pt x="42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8" y="38"/>
                  </a:lnTo>
                  <a:lnTo>
                    <a:pt x="54" y="34"/>
                  </a:lnTo>
                  <a:lnTo>
                    <a:pt x="48" y="34"/>
                  </a:lnTo>
                  <a:lnTo>
                    <a:pt x="48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8" y="14"/>
                  </a:lnTo>
                  <a:lnTo>
                    <a:pt x="26" y="20"/>
                  </a:lnTo>
                  <a:lnTo>
                    <a:pt x="30" y="26"/>
                  </a:lnTo>
                  <a:lnTo>
                    <a:pt x="26" y="28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6" y="58"/>
                  </a:lnTo>
                  <a:lnTo>
                    <a:pt x="12" y="62"/>
                  </a:lnTo>
                  <a:lnTo>
                    <a:pt x="22" y="64"/>
                  </a:lnTo>
                  <a:lnTo>
                    <a:pt x="34" y="6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31" name="Freeform 59">
              <a:extLst>
                <a:ext uri="{FF2B5EF4-FFF2-40B4-BE49-F238E27FC236}">
                  <a16:creationId xmlns:a16="http://schemas.microsoft.com/office/drawing/2014/main" id="{3B7B03DA-2B63-3544-B9A0-5A2410374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967" y="3298354"/>
              <a:ext cx="23542" cy="86267"/>
            </a:xfrm>
            <a:custGeom>
              <a:avLst/>
              <a:gdLst>
                <a:gd name="T0" fmla="*/ 10 w 12"/>
                <a:gd name="T1" fmla="*/ 0 h 44"/>
                <a:gd name="T2" fmla="*/ 12 w 12"/>
                <a:gd name="T3" fmla="*/ 6 h 44"/>
                <a:gd name="T4" fmla="*/ 10 w 12"/>
                <a:gd name="T5" fmla="*/ 12 h 44"/>
                <a:gd name="T6" fmla="*/ 10 w 12"/>
                <a:gd name="T7" fmla="*/ 26 h 44"/>
                <a:gd name="T8" fmla="*/ 10 w 12"/>
                <a:gd name="T9" fmla="*/ 34 h 44"/>
                <a:gd name="T10" fmla="*/ 6 w 12"/>
                <a:gd name="T11" fmla="*/ 38 h 44"/>
                <a:gd name="T12" fmla="*/ 0 w 12"/>
                <a:gd name="T13" fmla="*/ 44 h 44"/>
                <a:gd name="T14" fmla="*/ 0 w 12"/>
                <a:gd name="T15" fmla="*/ 10 h 44"/>
                <a:gd name="T16" fmla="*/ 6 w 12"/>
                <a:gd name="T17" fmla="*/ 4 h 44"/>
                <a:gd name="T18" fmla="*/ 10 w 12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44">
                  <a:moveTo>
                    <a:pt x="10" y="0"/>
                  </a:moveTo>
                  <a:lnTo>
                    <a:pt x="12" y="6"/>
                  </a:lnTo>
                  <a:lnTo>
                    <a:pt x="10" y="12"/>
                  </a:lnTo>
                  <a:lnTo>
                    <a:pt x="10" y="26"/>
                  </a:lnTo>
                  <a:lnTo>
                    <a:pt x="10" y="34"/>
                  </a:lnTo>
                  <a:lnTo>
                    <a:pt x="6" y="38"/>
                  </a:lnTo>
                  <a:lnTo>
                    <a:pt x="0" y="44"/>
                  </a:lnTo>
                  <a:lnTo>
                    <a:pt x="0" y="10"/>
                  </a:lnTo>
                  <a:lnTo>
                    <a:pt x="6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32" name="Freeform 60">
              <a:extLst>
                <a:ext uri="{FF2B5EF4-FFF2-40B4-BE49-F238E27FC236}">
                  <a16:creationId xmlns:a16="http://schemas.microsoft.com/office/drawing/2014/main" id="{E8F33188-91AC-6F49-912B-2722F7FA5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2503" y="3423832"/>
              <a:ext cx="66701" cy="43132"/>
            </a:xfrm>
            <a:custGeom>
              <a:avLst/>
              <a:gdLst>
                <a:gd name="T0" fmla="*/ 0 w 34"/>
                <a:gd name="T1" fmla="*/ 10 h 22"/>
                <a:gd name="T2" fmla="*/ 12 w 34"/>
                <a:gd name="T3" fmla="*/ 0 h 22"/>
                <a:gd name="T4" fmla="*/ 18 w 34"/>
                <a:gd name="T5" fmla="*/ 4 h 22"/>
                <a:gd name="T6" fmla="*/ 24 w 34"/>
                <a:gd name="T7" fmla="*/ 8 h 22"/>
                <a:gd name="T8" fmla="*/ 32 w 34"/>
                <a:gd name="T9" fmla="*/ 10 h 22"/>
                <a:gd name="T10" fmla="*/ 34 w 34"/>
                <a:gd name="T11" fmla="*/ 14 h 22"/>
                <a:gd name="T12" fmla="*/ 30 w 34"/>
                <a:gd name="T13" fmla="*/ 20 h 22"/>
                <a:gd name="T14" fmla="*/ 26 w 34"/>
                <a:gd name="T15" fmla="*/ 22 h 22"/>
                <a:gd name="T16" fmla="*/ 16 w 34"/>
                <a:gd name="T17" fmla="*/ 18 h 22"/>
                <a:gd name="T18" fmla="*/ 8 w 34"/>
                <a:gd name="T19" fmla="*/ 14 h 22"/>
                <a:gd name="T20" fmla="*/ 0 w 34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22">
                  <a:moveTo>
                    <a:pt x="0" y="10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24" y="8"/>
                  </a:lnTo>
                  <a:lnTo>
                    <a:pt x="32" y="10"/>
                  </a:lnTo>
                  <a:lnTo>
                    <a:pt x="34" y="14"/>
                  </a:lnTo>
                  <a:lnTo>
                    <a:pt x="30" y="20"/>
                  </a:lnTo>
                  <a:lnTo>
                    <a:pt x="26" y="22"/>
                  </a:lnTo>
                  <a:lnTo>
                    <a:pt x="16" y="18"/>
                  </a:lnTo>
                  <a:lnTo>
                    <a:pt x="8" y="14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33" name="Freeform 61">
              <a:extLst>
                <a:ext uri="{FF2B5EF4-FFF2-40B4-BE49-F238E27FC236}">
                  <a16:creationId xmlns:a16="http://schemas.microsoft.com/office/drawing/2014/main" id="{70D95188-DA9C-5446-A996-214FAD310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6043" y="3380697"/>
              <a:ext cx="188333" cy="94108"/>
            </a:xfrm>
            <a:custGeom>
              <a:avLst/>
              <a:gdLst>
                <a:gd name="T0" fmla="*/ 12 w 96"/>
                <a:gd name="T1" fmla="*/ 6 h 48"/>
                <a:gd name="T2" fmla="*/ 26 w 96"/>
                <a:gd name="T3" fmla="*/ 2 h 48"/>
                <a:gd name="T4" fmla="*/ 34 w 96"/>
                <a:gd name="T5" fmla="*/ 2 h 48"/>
                <a:gd name="T6" fmla="*/ 42 w 96"/>
                <a:gd name="T7" fmla="*/ 4 h 48"/>
                <a:gd name="T8" fmla="*/ 52 w 96"/>
                <a:gd name="T9" fmla="*/ 2 h 48"/>
                <a:gd name="T10" fmla="*/ 64 w 96"/>
                <a:gd name="T11" fmla="*/ 0 h 48"/>
                <a:gd name="T12" fmla="*/ 74 w 96"/>
                <a:gd name="T13" fmla="*/ 0 h 48"/>
                <a:gd name="T14" fmla="*/ 80 w 96"/>
                <a:gd name="T15" fmla="*/ 0 h 48"/>
                <a:gd name="T16" fmla="*/ 84 w 96"/>
                <a:gd name="T17" fmla="*/ 4 h 48"/>
                <a:gd name="T18" fmla="*/ 96 w 96"/>
                <a:gd name="T19" fmla="*/ 12 h 48"/>
                <a:gd name="T20" fmla="*/ 94 w 96"/>
                <a:gd name="T21" fmla="*/ 16 h 48"/>
                <a:gd name="T22" fmla="*/ 88 w 96"/>
                <a:gd name="T23" fmla="*/ 18 h 48"/>
                <a:gd name="T24" fmla="*/ 80 w 96"/>
                <a:gd name="T25" fmla="*/ 18 h 48"/>
                <a:gd name="T26" fmla="*/ 70 w 96"/>
                <a:gd name="T27" fmla="*/ 18 h 48"/>
                <a:gd name="T28" fmla="*/ 64 w 96"/>
                <a:gd name="T29" fmla="*/ 22 h 48"/>
                <a:gd name="T30" fmla="*/ 56 w 96"/>
                <a:gd name="T31" fmla="*/ 30 h 48"/>
                <a:gd name="T32" fmla="*/ 48 w 96"/>
                <a:gd name="T33" fmla="*/ 32 h 48"/>
                <a:gd name="T34" fmla="*/ 42 w 96"/>
                <a:gd name="T35" fmla="*/ 34 h 48"/>
                <a:gd name="T36" fmla="*/ 40 w 96"/>
                <a:gd name="T37" fmla="*/ 42 h 48"/>
                <a:gd name="T38" fmla="*/ 36 w 96"/>
                <a:gd name="T39" fmla="*/ 46 h 48"/>
                <a:gd name="T40" fmla="*/ 30 w 96"/>
                <a:gd name="T41" fmla="*/ 48 h 48"/>
                <a:gd name="T42" fmla="*/ 30 w 96"/>
                <a:gd name="T43" fmla="*/ 42 h 48"/>
                <a:gd name="T44" fmla="*/ 28 w 96"/>
                <a:gd name="T45" fmla="*/ 36 h 48"/>
                <a:gd name="T46" fmla="*/ 22 w 96"/>
                <a:gd name="T47" fmla="*/ 36 h 48"/>
                <a:gd name="T48" fmla="*/ 20 w 96"/>
                <a:gd name="T49" fmla="*/ 32 h 48"/>
                <a:gd name="T50" fmla="*/ 6 w 96"/>
                <a:gd name="T51" fmla="*/ 26 h 48"/>
                <a:gd name="T52" fmla="*/ 0 w 96"/>
                <a:gd name="T53" fmla="*/ 22 h 48"/>
                <a:gd name="T54" fmla="*/ 12 w 96"/>
                <a:gd name="T55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6" h="48">
                  <a:moveTo>
                    <a:pt x="12" y="6"/>
                  </a:moveTo>
                  <a:lnTo>
                    <a:pt x="26" y="2"/>
                  </a:lnTo>
                  <a:lnTo>
                    <a:pt x="34" y="2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96" y="12"/>
                  </a:lnTo>
                  <a:lnTo>
                    <a:pt x="94" y="16"/>
                  </a:lnTo>
                  <a:lnTo>
                    <a:pt x="88" y="18"/>
                  </a:lnTo>
                  <a:lnTo>
                    <a:pt x="80" y="18"/>
                  </a:lnTo>
                  <a:lnTo>
                    <a:pt x="70" y="18"/>
                  </a:lnTo>
                  <a:lnTo>
                    <a:pt x="64" y="22"/>
                  </a:lnTo>
                  <a:lnTo>
                    <a:pt x="56" y="30"/>
                  </a:lnTo>
                  <a:lnTo>
                    <a:pt x="48" y="32"/>
                  </a:lnTo>
                  <a:lnTo>
                    <a:pt x="42" y="34"/>
                  </a:lnTo>
                  <a:lnTo>
                    <a:pt x="40" y="42"/>
                  </a:lnTo>
                  <a:lnTo>
                    <a:pt x="36" y="46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2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34" name="Freeform 62">
              <a:extLst>
                <a:ext uri="{FF2B5EF4-FFF2-40B4-BE49-F238E27FC236}">
                  <a16:creationId xmlns:a16="http://schemas.microsoft.com/office/drawing/2014/main" id="{80D74F6A-AE07-0546-92DB-0A7D92EBF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4894" y="3412069"/>
              <a:ext cx="125556" cy="129401"/>
            </a:xfrm>
            <a:custGeom>
              <a:avLst/>
              <a:gdLst>
                <a:gd name="T0" fmla="*/ 54 w 64"/>
                <a:gd name="T1" fmla="*/ 66 h 66"/>
                <a:gd name="T2" fmla="*/ 44 w 64"/>
                <a:gd name="T3" fmla="*/ 62 h 66"/>
                <a:gd name="T4" fmla="*/ 26 w 64"/>
                <a:gd name="T5" fmla="*/ 60 h 66"/>
                <a:gd name="T6" fmla="*/ 14 w 64"/>
                <a:gd name="T7" fmla="*/ 50 h 66"/>
                <a:gd name="T8" fmla="*/ 6 w 64"/>
                <a:gd name="T9" fmla="*/ 42 h 66"/>
                <a:gd name="T10" fmla="*/ 0 w 64"/>
                <a:gd name="T11" fmla="*/ 32 h 66"/>
                <a:gd name="T12" fmla="*/ 10 w 64"/>
                <a:gd name="T13" fmla="*/ 26 h 66"/>
                <a:gd name="T14" fmla="*/ 12 w 64"/>
                <a:gd name="T15" fmla="*/ 18 h 66"/>
                <a:gd name="T16" fmla="*/ 26 w 64"/>
                <a:gd name="T17" fmla="*/ 14 h 66"/>
                <a:gd name="T18" fmla="*/ 34 w 64"/>
                <a:gd name="T19" fmla="*/ 6 h 66"/>
                <a:gd name="T20" fmla="*/ 40 w 64"/>
                <a:gd name="T21" fmla="*/ 2 h 66"/>
                <a:gd name="T22" fmla="*/ 50 w 64"/>
                <a:gd name="T23" fmla="*/ 2 h 66"/>
                <a:gd name="T24" fmla="*/ 58 w 64"/>
                <a:gd name="T25" fmla="*/ 2 h 66"/>
                <a:gd name="T26" fmla="*/ 64 w 64"/>
                <a:gd name="T27" fmla="*/ 0 h 66"/>
                <a:gd name="T28" fmla="*/ 64 w 64"/>
                <a:gd name="T29" fmla="*/ 6 h 66"/>
                <a:gd name="T30" fmla="*/ 62 w 64"/>
                <a:gd name="T31" fmla="*/ 18 h 66"/>
                <a:gd name="T32" fmla="*/ 58 w 64"/>
                <a:gd name="T33" fmla="*/ 30 h 66"/>
                <a:gd name="T34" fmla="*/ 56 w 64"/>
                <a:gd name="T35" fmla="*/ 42 h 66"/>
                <a:gd name="T36" fmla="*/ 56 w 64"/>
                <a:gd name="T37" fmla="*/ 52 h 66"/>
                <a:gd name="T38" fmla="*/ 54 w 64"/>
                <a:gd name="T3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66">
                  <a:moveTo>
                    <a:pt x="54" y="66"/>
                  </a:moveTo>
                  <a:lnTo>
                    <a:pt x="44" y="62"/>
                  </a:lnTo>
                  <a:lnTo>
                    <a:pt x="26" y="60"/>
                  </a:lnTo>
                  <a:lnTo>
                    <a:pt x="14" y="50"/>
                  </a:lnTo>
                  <a:lnTo>
                    <a:pt x="6" y="42"/>
                  </a:lnTo>
                  <a:lnTo>
                    <a:pt x="0" y="32"/>
                  </a:lnTo>
                  <a:lnTo>
                    <a:pt x="10" y="26"/>
                  </a:lnTo>
                  <a:lnTo>
                    <a:pt x="12" y="18"/>
                  </a:lnTo>
                  <a:lnTo>
                    <a:pt x="26" y="14"/>
                  </a:lnTo>
                  <a:lnTo>
                    <a:pt x="34" y="6"/>
                  </a:lnTo>
                  <a:lnTo>
                    <a:pt x="40" y="2"/>
                  </a:lnTo>
                  <a:lnTo>
                    <a:pt x="50" y="2"/>
                  </a:lnTo>
                  <a:lnTo>
                    <a:pt x="58" y="2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62" y="18"/>
                  </a:lnTo>
                  <a:lnTo>
                    <a:pt x="58" y="30"/>
                  </a:lnTo>
                  <a:lnTo>
                    <a:pt x="56" y="42"/>
                  </a:lnTo>
                  <a:lnTo>
                    <a:pt x="56" y="52"/>
                  </a:lnTo>
                  <a:lnTo>
                    <a:pt x="54" y="66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35" name="Freeform 71">
              <a:extLst>
                <a:ext uri="{FF2B5EF4-FFF2-40B4-BE49-F238E27FC236}">
                  <a16:creationId xmlns:a16="http://schemas.microsoft.com/office/drawing/2014/main" id="{876219FC-E894-7E45-909C-B783EB64A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9375" y="2827806"/>
              <a:ext cx="23542" cy="15686"/>
            </a:xfrm>
            <a:custGeom>
              <a:avLst/>
              <a:gdLst>
                <a:gd name="T0" fmla="*/ 6 w 12"/>
                <a:gd name="T1" fmla="*/ 0 h 8"/>
                <a:gd name="T2" fmla="*/ 2 w 12"/>
                <a:gd name="T3" fmla="*/ 2 h 8"/>
                <a:gd name="T4" fmla="*/ 0 w 12"/>
                <a:gd name="T5" fmla="*/ 8 h 8"/>
                <a:gd name="T6" fmla="*/ 8 w 12"/>
                <a:gd name="T7" fmla="*/ 8 h 8"/>
                <a:gd name="T8" fmla="*/ 12 w 12"/>
                <a:gd name="T9" fmla="*/ 8 h 8"/>
                <a:gd name="T10" fmla="*/ 6 w 12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">
                  <a:moveTo>
                    <a:pt x="6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36" name="Freeform 86">
              <a:extLst>
                <a:ext uri="{FF2B5EF4-FFF2-40B4-BE49-F238E27FC236}">
                  <a16:creationId xmlns:a16="http://schemas.microsoft.com/office/drawing/2014/main" id="{F8E88D43-06CD-B44D-A419-C37DBC52C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7117" y="5686380"/>
              <a:ext cx="133403" cy="125479"/>
            </a:xfrm>
            <a:custGeom>
              <a:avLst/>
              <a:gdLst>
                <a:gd name="T0" fmla="*/ 2 w 68"/>
                <a:gd name="T1" fmla="*/ 46 h 64"/>
                <a:gd name="T2" fmla="*/ 0 w 68"/>
                <a:gd name="T3" fmla="*/ 40 h 64"/>
                <a:gd name="T4" fmla="*/ 6 w 68"/>
                <a:gd name="T5" fmla="*/ 38 h 64"/>
                <a:gd name="T6" fmla="*/ 10 w 68"/>
                <a:gd name="T7" fmla="*/ 38 h 64"/>
                <a:gd name="T8" fmla="*/ 20 w 68"/>
                <a:gd name="T9" fmla="*/ 38 h 64"/>
                <a:gd name="T10" fmla="*/ 26 w 68"/>
                <a:gd name="T11" fmla="*/ 40 h 64"/>
                <a:gd name="T12" fmla="*/ 30 w 68"/>
                <a:gd name="T13" fmla="*/ 38 h 64"/>
                <a:gd name="T14" fmla="*/ 22 w 68"/>
                <a:gd name="T15" fmla="*/ 32 h 64"/>
                <a:gd name="T16" fmla="*/ 16 w 68"/>
                <a:gd name="T17" fmla="*/ 28 h 64"/>
                <a:gd name="T18" fmla="*/ 18 w 68"/>
                <a:gd name="T19" fmla="*/ 22 h 64"/>
                <a:gd name="T20" fmla="*/ 22 w 68"/>
                <a:gd name="T21" fmla="*/ 22 h 64"/>
                <a:gd name="T22" fmla="*/ 28 w 68"/>
                <a:gd name="T23" fmla="*/ 20 h 64"/>
                <a:gd name="T24" fmla="*/ 26 w 68"/>
                <a:gd name="T25" fmla="*/ 14 h 64"/>
                <a:gd name="T26" fmla="*/ 20 w 68"/>
                <a:gd name="T27" fmla="*/ 16 h 64"/>
                <a:gd name="T28" fmla="*/ 14 w 68"/>
                <a:gd name="T29" fmla="*/ 18 h 64"/>
                <a:gd name="T30" fmla="*/ 12 w 68"/>
                <a:gd name="T31" fmla="*/ 12 h 64"/>
                <a:gd name="T32" fmla="*/ 14 w 68"/>
                <a:gd name="T33" fmla="*/ 8 h 64"/>
                <a:gd name="T34" fmla="*/ 20 w 68"/>
                <a:gd name="T35" fmla="*/ 6 h 64"/>
                <a:gd name="T36" fmla="*/ 24 w 68"/>
                <a:gd name="T37" fmla="*/ 2 h 64"/>
                <a:gd name="T38" fmla="*/ 32 w 68"/>
                <a:gd name="T39" fmla="*/ 0 h 64"/>
                <a:gd name="T40" fmla="*/ 38 w 68"/>
                <a:gd name="T41" fmla="*/ 0 h 64"/>
                <a:gd name="T42" fmla="*/ 42 w 68"/>
                <a:gd name="T43" fmla="*/ 6 h 64"/>
                <a:gd name="T44" fmla="*/ 42 w 68"/>
                <a:gd name="T45" fmla="*/ 48 h 64"/>
                <a:gd name="T46" fmla="*/ 64 w 68"/>
                <a:gd name="T47" fmla="*/ 48 h 64"/>
                <a:gd name="T48" fmla="*/ 68 w 68"/>
                <a:gd name="T49" fmla="*/ 52 h 64"/>
                <a:gd name="T50" fmla="*/ 68 w 68"/>
                <a:gd name="T51" fmla="*/ 56 h 64"/>
                <a:gd name="T52" fmla="*/ 60 w 68"/>
                <a:gd name="T53" fmla="*/ 58 h 64"/>
                <a:gd name="T54" fmla="*/ 52 w 68"/>
                <a:gd name="T55" fmla="*/ 58 h 64"/>
                <a:gd name="T56" fmla="*/ 44 w 68"/>
                <a:gd name="T57" fmla="*/ 60 h 64"/>
                <a:gd name="T58" fmla="*/ 42 w 68"/>
                <a:gd name="T59" fmla="*/ 64 h 64"/>
                <a:gd name="T60" fmla="*/ 34 w 68"/>
                <a:gd name="T61" fmla="*/ 62 h 64"/>
                <a:gd name="T62" fmla="*/ 24 w 68"/>
                <a:gd name="T63" fmla="*/ 60 h 64"/>
                <a:gd name="T64" fmla="*/ 20 w 68"/>
                <a:gd name="T65" fmla="*/ 56 h 64"/>
                <a:gd name="T66" fmla="*/ 20 w 68"/>
                <a:gd name="T67" fmla="*/ 50 h 64"/>
                <a:gd name="T68" fmla="*/ 16 w 68"/>
                <a:gd name="T69" fmla="*/ 50 h 64"/>
                <a:gd name="T70" fmla="*/ 12 w 68"/>
                <a:gd name="T71" fmla="*/ 50 h 64"/>
                <a:gd name="T72" fmla="*/ 12 w 68"/>
                <a:gd name="T73" fmla="*/ 56 h 64"/>
                <a:gd name="T74" fmla="*/ 2 w 68"/>
                <a:gd name="T75" fmla="*/ 52 h 64"/>
                <a:gd name="T76" fmla="*/ 2 w 68"/>
                <a:gd name="T77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64">
                  <a:moveTo>
                    <a:pt x="2" y="46"/>
                  </a:moveTo>
                  <a:lnTo>
                    <a:pt x="0" y="40"/>
                  </a:lnTo>
                  <a:lnTo>
                    <a:pt x="6" y="38"/>
                  </a:lnTo>
                  <a:lnTo>
                    <a:pt x="10" y="38"/>
                  </a:lnTo>
                  <a:lnTo>
                    <a:pt x="20" y="38"/>
                  </a:lnTo>
                  <a:lnTo>
                    <a:pt x="26" y="40"/>
                  </a:lnTo>
                  <a:lnTo>
                    <a:pt x="30" y="38"/>
                  </a:lnTo>
                  <a:lnTo>
                    <a:pt x="22" y="32"/>
                  </a:lnTo>
                  <a:lnTo>
                    <a:pt x="16" y="28"/>
                  </a:lnTo>
                  <a:lnTo>
                    <a:pt x="18" y="22"/>
                  </a:lnTo>
                  <a:lnTo>
                    <a:pt x="22" y="22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0" y="16"/>
                  </a:lnTo>
                  <a:lnTo>
                    <a:pt x="14" y="18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20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64" y="48"/>
                  </a:lnTo>
                  <a:lnTo>
                    <a:pt x="68" y="52"/>
                  </a:lnTo>
                  <a:lnTo>
                    <a:pt x="68" y="56"/>
                  </a:lnTo>
                  <a:lnTo>
                    <a:pt x="60" y="58"/>
                  </a:lnTo>
                  <a:lnTo>
                    <a:pt x="52" y="58"/>
                  </a:lnTo>
                  <a:lnTo>
                    <a:pt x="44" y="60"/>
                  </a:lnTo>
                  <a:lnTo>
                    <a:pt x="42" y="64"/>
                  </a:lnTo>
                  <a:lnTo>
                    <a:pt x="34" y="62"/>
                  </a:lnTo>
                  <a:lnTo>
                    <a:pt x="24" y="60"/>
                  </a:lnTo>
                  <a:lnTo>
                    <a:pt x="20" y="56"/>
                  </a:lnTo>
                  <a:lnTo>
                    <a:pt x="20" y="50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12" y="56"/>
                  </a:lnTo>
                  <a:lnTo>
                    <a:pt x="2" y="52"/>
                  </a:lnTo>
                  <a:lnTo>
                    <a:pt x="2" y="4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37" name="Freeform 88">
              <a:extLst>
                <a:ext uri="{FF2B5EF4-FFF2-40B4-BE49-F238E27FC236}">
                  <a16:creationId xmlns:a16="http://schemas.microsoft.com/office/drawing/2014/main" id="{ACA3C57F-57D8-8748-A126-36CD5D985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4941" y="2855256"/>
              <a:ext cx="337430" cy="337225"/>
            </a:xfrm>
            <a:custGeom>
              <a:avLst/>
              <a:gdLst>
                <a:gd name="T0" fmla="*/ 6 w 172"/>
                <a:gd name="T1" fmla="*/ 0 h 172"/>
                <a:gd name="T2" fmla="*/ 16 w 172"/>
                <a:gd name="T3" fmla="*/ 4 h 172"/>
                <a:gd name="T4" fmla="*/ 24 w 172"/>
                <a:gd name="T5" fmla="*/ 2 h 172"/>
                <a:gd name="T6" fmla="*/ 48 w 172"/>
                <a:gd name="T7" fmla="*/ 12 h 172"/>
                <a:gd name="T8" fmla="*/ 66 w 172"/>
                <a:gd name="T9" fmla="*/ 16 h 172"/>
                <a:gd name="T10" fmla="*/ 80 w 172"/>
                <a:gd name="T11" fmla="*/ 14 h 172"/>
                <a:gd name="T12" fmla="*/ 90 w 172"/>
                <a:gd name="T13" fmla="*/ 8 h 172"/>
                <a:gd name="T14" fmla="*/ 112 w 172"/>
                <a:gd name="T15" fmla="*/ 6 h 172"/>
                <a:gd name="T16" fmla="*/ 122 w 172"/>
                <a:gd name="T17" fmla="*/ 12 h 172"/>
                <a:gd name="T18" fmla="*/ 134 w 172"/>
                <a:gd name="T19" fmla="*/ 10 h 172"/>
                <a:gd name="T20" fmla="*/ 150 w 172"/>
                <a:gd name="T21" fmla="*/ 12 h 172"/>
                <a:gd name="T22" fmla="*/ 154 w 172"/>
                <a:gd name="T23" fmla="*/ 20 h 172"/>
                <a:gd name="T24" fmla="*/ 162 w 172"/>
                <a:gd name="T25" fmla="*/ 40 h 172"/>
                <a:gd name="T26" fmla="*/ 158 w 172"/>
                <a:gd name="T27" fmla="*/ 44 h 172"/>
                <a:gd name="T28" fmla="*/ 152 w 172"/>
                <a:gd name="T29" fmla="*/ 56 h 172"/>
                <a:gd name="T30" fmla="*/ 150 w 172"/>
                <a:gd name="T31" fmla="*/ 66 h 172"/>
                <a:gd name="T32" fmla="*/ 146 w 172"/>
                <a:gd name="T33" fmla="*/ 70 h 172"/>
                <a:gd name="T34" fmla="*/ 140 w 172"/>
                <a:gd name="T35" fmla="*/ 60 h 172"/>
                <a:gd name="T36" fmla="*/ 136 w 172"/>
                <a:gd name="T37" fmla="*/ 48 h 172"/>
                <a:gd name="T38" fmla="*/ 130 w 172"/>
                <a:gd name="T39" fmla="*/ 40 h 172"/>
                <a:gd name="T40" fmla="*/ 126 w 172"/>
                <a:gd name="T41" fmla="*/ 28 h 172"/>
                <a:gd name="T42" fmla="*/ 122 w 172"/>
                <a:gd name="T43" fmla="*/ 16 h 172"/>
                <a:gd name="T44" fmla="*/ 122 w 172"/>
                <a:gd name="T45" fmla="*/ 24 h 172"/>
                <a:gd name="T46" fmla="*/ 124 w 172"/>
                <a:gd name="T47" fmla="*/ 42 h 172"/>
                <a:gd name="T48" fmla="*/ 128 w 172"/>
                <a:gd name="T49" fmla="*/ 54 h 172"/>
                <a:gd name="T50" fmla="*/ 136 w 172"/>
                <a:gd name="T51" fmla="*/ 64 h 172"/>
                <a:gd name="T52" fmla="*/ 142 w 172"/>
                <a:gd name="T53" fmla="*/ 72 h 172"/>
                <a:gd name="T54" fmla="*/ 150 w 172"/>
                <a:gd name="T55" fmla="*/ 96 h 172"/>
                <a:gd name="T56" fmla="*/ 170 w 172"/>
                <a:gd name="T57" fmla="*/ 130 h 172"/>
                <a:gd name="T58" fmla="*/ 172 w 172"/>
                <a:gd name="T59" fmla="*/ 136 h 172"/>
                <a:gd name="T60" fmla="*/ 172 w 172"/>
                <a:gd name="T61" fmla="*/ 152 h 172"/>
                <a:gd name="T62" fmla="*/ 164 w 172"/>
                <a:gd name="T63" fmla="*/ 152 h 172"/>
                <a:gd name="T64" fmla="*/ 144 w 172"/>
                <a:gd name="T65" fmla="*/ 172 h 172"/>
                <a:gd name="T66" fmla="*/ 134 w 172"/>
                <a:gd name="T67" fmla="*/ 166 h 172"/>
                <a:gd name="T68" fmla="*/ 6 w 172"/>
                <a:gd name="T69" fmla="*/ 164 h 172"/>
                <a:gd name="T70" fmla="*/ 6 w 172"/>
                <a:gd name="T71" fmla="*/ 38 h 172"/>
                <a:gd name="T72" fmla="*/ 2 w 172"/>
                <a:gd name="T73" fmla="*/ 36 h 172"/>
                <a:gd name="T74" fmla="*/ 0 w 172"/>
                <a:gd name="T75" fmla="*/ 24 h 172"/>
                <a:gd name="T76" fmla="*/ 6 w 172"/>
                <a:gd name="T77" fmla="*/ 20 h 172"/>
                <a:gd name="T78" fmla="*/ 6 w 172"/>
                <a:gd name="T7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2" h="172">
                  <a:moveTo>
                    <a:pt x="6" y="0"/>
                  </a:moveTo>
                  <a:lnTo>
                    <a:pt x="16" y="4"/>
                  </a:lnTo>
                  <a:lnTo>
                    <a:pt x="24" y="2"/>
                  </a:lnTo>
                  <a:lnTo>
                    <a:pt x="48" y="12"/>
                  </a:lnTo>
                  <a:lnTo>
                    <a:pt x="66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112" y="6"/>
                  </a:lnTo>
                  <a:lnTo>
                    <a:pt x="122" y="12"/>
                  </a:lnTo>
                  <a:lnTo>
                    <a:pt x="134" y="10"/>
                  </a:lnTo>
                  <a:lnTo>
                    <a:pt x="150" y="12"/>
                  </a:lnTo>
                  <a:lnTo>
                    <a:pt x="154" y="20"/>
                  </a:lnTo>
                  <a:lnTo>
                    <a:pt x="162" y="40"/>
                  </a:lnTo>
                  <a:lnTo>
                    <a:pt x="158" y="44"/>
                  </a:lnTo>
                  <a:lnTo>
                    <a:pt x="152" y="56"/>
                  </a:lnTo>
                  <a:lnTo>
                    <a:pt x="150" y="66"/>
                  </a:lnTo>
                  <a:lnTo>
                    <a:pt x="146" y="70"/>
                  </a:lnTo>
                  <a:lnTo>
                    <a:pt x="140" y="60"/>
                  </a:lnTo>
                  <a:lnTo>
                    <a:pt x="136" y="48"/>
                  </a:lnTo>
                  <a:lnTo>
                    <a:pt x="130" y="40"/>
                  </a:lnTo>
                  <a:lnTo>
                    <a:pt x="126" y="28"/>
                  </a:lnTo>
                  <a:lnTo>
                    <a:pt x="122" y="16"/>
                  </a:lnTo>
                  <a:lnTo>
                    <a:pt x="122" y="24"/>
                  </a:lnTo>
                  <a:lnTo>
                    <a:pt x="124" y="42"/>
                  </a:lnTo>
                  <a:lnTo>
                    <a:pt x="128" y="54"/>
                  </a:lnTo>
                  <a:lnTo>
                    <a:pt x="136" y="64"/>
                  </a:lnTo>
                  <a:lnTo>
                    <a:pt x="142" y="72"/>
                  </a:lnTo>
                  <a:lnTo>
                    <a:pt x="150" y="96"/>
                  </a:lnTo>
                  <a:lnTo>
                    <a:pt x="170" y="130"/>
                  </a:lnTo>
                  <a:lnTo>
                    <a:pt x="172" y="136"/>
                  </a:lnTo>
                  <a:lnTo>
                    <a:pt x="172" y="152"/>
                  </a:lnTo>
                  <a:lnTo>
                    <a:pt x="164" y="152"/>
                  </a:lnTo>
                  <a:lnTo>
                    <a:pt x="144" y="172"/>
                  </a:lnTo>
                  <a:lnTo>
                    <a:pt x="134" y="166"/>
                  </a:lnTo>
                  <a:lnTo>
                    <a:pt x="6" y="164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0" y="24"/>
                  </a:lnTo>
                  <a:lnTo>
                    <a:pt x="6" y="2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38" name="Freeform 89">
              <a:extLst>
                <a:ext uri="{FF2B5EF4-FFF2-40B4-BE49-F238E27FC236}">
                  <a16:creationId xmlns:a16="http://schemas.microsoft.com/office/drawing/2014/main" id="{74CD6C16-9C43-444D-ACCA-6F27BAFA8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8225" y="2808201"/>
              <a:ext cx="488490" cy="435257"/>
            </a:xfrm>
            <a:custGeom>
              <a:avLst/>
              <a:gdLst>
                <a:gd name="T0" fmla="*/ 35 w 249"/>
                <a:gd name="T1" fmla="*/ 0 h 222"/>
                <a:gd name="T2" fmla="*/ 51 w 249"/>
                <a:gd name="T3" fmla="*/ 4 h 222"/>
                <a:gd name="T4" fmla="*/ 79 w 249"/>
                <a:gd name="T5" fmla="*/ 8 h 222"/>
                <a:gd name="T6" fmla="*/ 93 w 249"/>
                <a:gd name="T7" fmla="*/ 16 h 222"/>
                <a:gd name="T8" fmla="*/ 99 w 249"/>
                <a:gd name="T9" fmla="*/ 28 h 222"/>
                <a:gd name="T10" fmla="*/ 107 w 249"/>
                <a:gd name="T11" fmla="*/ 34 h 222"/>
                <a:gd name="T12" fmla="*/ 125 w 249"/>
                <a:gd name="T13" fmla="*/ 34 h 222"/>
                <a:gd name="T14" fmla="*/ 137 w 249"/>
                <a:gd name="T15" fmla="*/ 42 h 222"/>
                <a:gd name="T16" fmla="*/ 157 w 249"/>
                <a:gd name="T17" fmla="*/ 54 h 222"/>
                <a:gd name="T18" fmla="*/ 171 w 249"/>
                <a:gd name="T19" fmla="*/ 40 h 222"/>
                <a:gd name="T20" fmla="*/ 173 w 249"/>
                <a:gd name="T21" fmla="*/ 30 h 222"/>
                <a:gd name="T22" fmla="*/ 167 w 249"/>
                <a:gd name="T23" fmla="*/ 22 h 222"/>
                <a:gd name="T24" fmla="*/ 177 w 249"/>
                <a:gd name="T25" fmla="*/ 12 h 222"/>
                <a:gd name="T26" fmla="*/ 191 w 249"/>
                <a:gd name="T27" fmla="*/ 6 h 222"/>
                <a:gd name="T28" fmla="*/ 209 w 249"/>
                <a:gd name="T29" fmla="*/ 8 h 222"/>
                <a:gd name="T30" fmla="*/ 223 w 249"/>
                <a:gd name="T31" fmla="*/ 16 h 222"/>
                <a:gd name="T32" fmla="*/ 237 w 249"/>
                <a:gd name="T33" fmla="*/ 22 h 222"/>
                <a:gd name="T34" fmla="*/ 249 w 249"/>
                <a:gd name="T35" fmla="*/ 24 h 222"/>
                <a:gd name="T36" fmla="*/ 249 w 249"/>
                <a:gd name="T37" fmla="*/ 44 h 222"/>
                <a:gd name="T38" fmla="*/ 243 w 249"/>
                <a:gd name="T39" fmla="*/ 48 h 222"/>
                <a:gd name="T40" fmla="*/ 245 w 249"/>
                <a:gd name="T41" fmla="*/ 60 h 222"/>
                <a:gd name="T42" fmla="*/ 249 w 249"/>
                <a:gd name="T43" fmla="*/ 62 h 222"/>
                <a:gd name="T44" fmla="*/ 249 w 249"/>
                <a:gd name="T45" fmla="*/ 188 h 222"/>
                <a:gd name="T46" fmla="*/ 249 w 249"/>
                <a:gd name="T47" fmla="*/ 222 h 222"/>
                <a:gd name="T48" fmla="*/ 231 w 249"/>
                <a:gd name="T49" fmla="*/ 222 h 222"/>
                <a:gd name="T50" fmla="*/ 97 w 249"/>
                <a:gd name="T51" fmla="*/ 168 h 222"/>
                <a:gd name="T52" fmla="*/ 91 w 249"/>
                <a:gd name="T53" fmla="*/ 174 h 222"/>
                <a:gd name="T54" fmla="*/ 79 w 249"/>
                <a:gd name="T55" fmla="*/ 180 h 222"/>
                <a:gd name="T56" fmla="*/ 69 w 249"/>
                <a:gd name="T57" fmla="*/ 172 h 222"/>
                <a:gd name="T58" fmla="*/ 59 w 249"/>
                <a:gd name="T59" fmla="*/ 168 h 222"/>
                <a:gd name="T60" fmla="*/ 43 w 249"/>
                <a:gd name="T61" fmla="*/ 164 h 222"/>
                <a:gd name="T62" fmla="*/ 37 w 249"/>
                <a:gd name="T63" fmla="*/ 158 h 222"/>
                <a:gd name="T64" fmla="*/ 33 w 249"/>
                <a:gd name="T65" fmla="*/ 150 h 222"/>
                <a:gd name="T66" fmla="*/ 14 w 249"/>
                <a:gd name="T67" fmla="*/ 148 h 222"/>
                <a:gd name="T68" fmla="*/ 8 w 249"/>
                <a:gd name="T69" fmla="*/ 136 h 222"/>
                <a:gd name="T70" fmla="*/ 4 w 249"/>
                <a:gd name="T71" fmla="*/ 126 h 222"/>
                <a:gd name="T72" fmla="*/ 0 w 249"/>
                <a:gd name="T73" fmla="*/ 116 h 222"/>
                <a:gd name="T74" fmla="*/ 8 w 249"/>
                <a:gd name="T75" fmla="*/ 112 h 222"/>
                <a:gd name="T76" fmla="*/ 8 w 249"/>
                <a:gd name="T77" fmla="*/ 66 h 222"/>
                <a:gd name="T78" fmla="*/ 4 w 249"/>
                <a:gd name="T79" fmla="*/ 48 h 222"/>
                <a:gd name="T80" fmla="*/ 12 w 249"/>
                <a:gd name="T81" fmla="*/ 42 h 222"/>
                <a:gd name="T82" fmla="*/ 12 w 249"/>
                <a:gd name="T83" fmla="*/ 26 h 222"/>
                <a:gd name="T84" fmla="*/ 33 w 249"/>
                <a:gd name="T85" fmla="*/ 12 h 222"/>
                <a:gd name="T86" fmla="*/ 35 w 249"/>
                <a:gd name="T87" fmla="*/ 10 h 222"/>
                <a:gd name="T88" fmla="*/ 35 w 249"/>
                <a:gd name="T8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9" h="222">
                  <a:moveTo>
                    <a:pt x="35" y="0"/>
                  </a:moveTo>
                  <a:lnTo>
                    <a:pt x="51" y="4"/>
                  </a:lnTo>
                  <a:lnTo>
                    <a:pt x="79" y="8"/>
                  </a:lnTo>
                  <a:lnTo>
                    <a:pt x="93" y="16"/>
                  </a:lnTo>
                  <a:lnTo>
                    <a:pt x="99" y="28"/>
                  </a:lnTo>
                  <a:lnTo>
                    <a:pt x="107" y="34"/>
                  </a:lnTo>
                  <a:lnTo>
                    <a:pt x="125" y="34"/>
                  </a:lnTo>
                  <a:lnTo>
                    <a:pt x="137" y="42"/>
                  </a:lnTo>
                  <a:lnTo>
                    <a:pt x="157" y="54"/>
                  </a:lnTo>
                  <a:lnTo>
                    <a:pt x="171" y="40"/>
                  </a:lnTo>
                  <a:lnTo>
                    <a:pt x="173" y="30"/>
                  </a:lnTo>
                  <a:lnTo>
                    <a:pt x="167" y="22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9" y="8"/>
                  </a:lnTo>
                  <a:lnTo>
                    <a:pt x="223" y="16"/>
                  </a:lnTo>
                  <a:lnTo>
                    <a:pt x="237" y="22"/>
                  </a:lnTo>
                  <a:lnTo>
                    <a:pt x="249" y="24"/>
                  </a:lnTo>
                  <a:lnTo>
                    <a:pt x="249" y="44"/>
                  </a:lnTo>
                  <a:lnTo>
                    <a:pt x="243" y="48"/>
                  </a:lnTo>
                  <a:lnTo>
                    <a:pt x="245" y="60"/>
                  </a:lnTo>
                  <a:lnTo>
                    <a:pt x="249" y="62"/>
                  </a:lnTo>
                  <a:lnTo>
                    <a:pt x="249" y="188"/>
                  </a:lnTo>
                  <a:lnTo>
                    <a:pt x="249" y="222"/>
                  </a:lnTo>
                  <a:lnTo>
                    <a:pt x="231" y="222"/>
                  </a:lnTo>
                  <a:lnTo>
                    <a:pt x="97" y="168"/>
                  </a:lnTo>
                  <a:lnTo>
                    <a:pt x="91" y="174"/>
                  </a:lnTo>
                  <a:lnTo>
                    <a:pt x="79" y="180"/>
                  </a:lnTo>
                  <a:lnTo>
                    <a:pt x="69" y="172"/>
                  </a:lnTo>
                  <a:lnTo>
                    <a:pt x="59" y="168"/>
                  </a:lnTo>
                  <a:lnTo>
                    <a:pt x="43" y="164"/>
                  </a:lnTo>
                  <a:lnTo>
                    <a:pt x="37" y="158"/>
                  </a:lnTo>
                  <a:lnTo>
                    <a:pt x="33" y="150"/>
                  </a:lnTo>
                  <a:lnTo>
                    <a:pt x="14" y="148"/>
                  </a:lnTo>
                  <a:lnTo>
                    <a:pt x="8" y="136"/>
                  </a:lnTo>
                  <a:lnTo>
                    <a:pt x="4" y="126"/>
                  </a:lnTo>
                  <a:lnTo>
                    <a:pt x="0" y="116"/>
                  </a:lnTo>
                  <a:lnTo>
                    <a:pt x="8" y="112"/>
                  </a:lnTo>
                  <a:lnTo>
                    <a:pt x="8" y="66"/>
                  </a:lnTo>
                  <a:lnTo>
                    <a:pt x="4" y="48"/>
                  </a:lnTo>
                  <a:lnTo>
                    <a:pt x="12" y="42"/>
                  </a:lnTo>
                  <a:lnTo>
                    <a:pt x="12" y="26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39" name="Freeform 90">
              <a:extLst>
                <a:ext uri="{FF2B5EF4-FFF2-40B4-BE49-F238E27FC236}">
                  <a16:creationId xmlns:a16="http://schemas.microsoft.com/office/drawing/2014/main" id="{F342D1DD-7AC4-A148-9CEB-1CBE1557B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9371" y="2663117"/>
              <a:ext cx="127517" cy="239193"/>
            </a:xfrm>
            <a:custGeom>
              <a:avLst/>
              <a:gdLst>
                <a:gd name="T0" fmla="*/ 16 w 65"/>
                <a:gd name="T1" fmla="*/ 6 h 122"/>
                <a:gd name="T2" fmla="*/ 30 w 65"/>
                <a:gd name="T3" fmla="*/ 0 h 122"/>
                <a:gd name="T4" fmla="*/ 38 w 65"/>
                <a:gd name="T5" fmla="*/ 0 h 122"/>
                <a:gd name="T6" fmla="*/ 42 w 65"/>
                <a:gd name="T7" fmla="*/ 8 h 122"/>
                <a:gd name="T8" fmla="*/ 48 w 65"/>
                <a:gd name="T9" fmla="*/ 10 h 122"/>
                <a:gd name="T10" fmla="*/ 54 w 65"/>
                <a:gd name="T11" fmla="*/ 6 h 122"/>
                <a:gd name="T12" fmla="*/ 58 w 65"/>
                <a:gd name="T13" fmla="*/ 8 h 122"/>
                <a:gd name="T14" fmla="*/ 56 w 65"/>
                <a:gd name="T15" fmla="*/ 14 h 122"/>
                <a:gd name="T16" fmla="*/ 50 w 65"/>
                <a:gd name="T17" fmla="*/ 16 h 122"/>
                <a:gd name="T18" fmla="*/ 46 w 65"/>
                <a:gd name="T19" fmla="*/ 24 h 122"/>
                <a:gd name="T20" fmla="*/ 50 w 65"/>
                <a:gd name="T21" fmla="*/ 28 h 122"/>
                <a:gd name="T22" fmla="*/ 58 w 65"/>
                <a:gd name="T23" fmla="*/ 32 h 122"/>
                <a:gd name="T24" fmla="*/ 58 w 65"/>
                <a:gd name="T25" fmla="*/ 38 h 122"/>
                <a:gd name="T26" fmla="*/ 52 w 65"/>
                <a:gd name="T27" fmla="*/ 44 h 122"/>
                <a:gd name="T28" fmla="*/ 46 w 65"/>
                <a:gd name="T29" fmla="*/ 46 h 122"/>
                <a:gd name="T30" fmla="*/ 40 w 65"/>
                <a:gd name="T31" fmla="*/ 54 h 122"/>
                <a:gd name="T32" fmla="*/ 44 w 65"/>
                <a:gd name="T33" fmla="*/ 64 h 122"/>
                <a:gd name="T34" fmla="*/ 54 w 65"/>
                <a:gd name="T35" fmla="*/ 64 h 122"/>
                <a:gd name="T36" fmla="*/ 58 w 65"/>
                <a:gd name="T37" fmla="*/ 70 h 122"/>
                <a:gd name="T38" fmla="*/ 65 w 65"/>
                <a:gd name="T39" fmla="*/ 74 h 122"/>
                <a:gd name="T40" fmla="*/ 65 w 65"/>
                <a:gd name="T41" fmla="*/ 84 h 122"/>
                <a:gd name="T42" fmla="*/ 42 w 65"/>
                <a:gd name="T43" fmla="*/ 100 h 122"/>
                <a:gd name="T44" fmla="*/ 42 w 65"/>
                <a:gd name="T45" fmla="*/ 116 h 122"/>
                <a:gd name="T46" fmla="*/ 34 w 65"/>
                <a:gd name="T47" fmla="*/ 122 h 122"/>
                <a:gd name="T48" fmla="*/ 28 w 65"/>
                <a:gd name="T49" fmla="*/ 120 h 122"/>
                <a:gd name="T50" fmla="*/ 26 w 65"/>
                <a:gd name="T51" fmla="*/ 108 h 122"/>
                <a:gd name="T52" fmla="*/ 24 w 65"/>
                <a:gd name="T53" fmla="*/ 92 h 122"/>
                <a:gd name="T54" fmla="*/ 10 w 65"/>
                <a:gd name="T55" fmla="*/ 76 h 122"/>
                <a:gd name="T56" fmla="*/ 0 w 65"/>
                <a:gd name="T57" fmla="*/ 64 h 122"/>
                <a:gd name="T58" fmla="*/ 0 w 65"/>
                <a:gd name="T59" fmla="*/ 56 h 122"/>
                <a:gd name="T60" fmla="*/ 12 w 65"/>
                <a:gd name="T61" fmla="*/ 46 h 122"/>
                <a:gd name="T62" fmla="*/ 12 w 65"/>
                <a:gd name="T63" fmla="*/ 10 h 122"/>
                <a:gd name="T64" fmla="*/ 16 w 65"/>
                <a:gd name="T65" fmla="*/ 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122">
                  <a:moveTo>
                    <a:pt x="16" y="6"/>
                  </a:moveTo>
                  <a:lnTo>
                    <a:pt x="30" y="0"/>
                  </a:lnTo>
                  <a:lnTo>
                    <a:pt x="38" y="0"/>
                  </a:lnTo>
                  <a:lnTo>
                    <a:pt x="42" y="8"/>
                  </a:lnTo>
                  <a:lnTo>
                    <a:pt x="48" y="10"/>
                  </a:lnTo>
                  <a:lnTo>
                    <a:pt x="54" y="6"/>
                  </a:lnTo>
                  <a:lnTo>
                    <a:pt x="58" y="8"/>
                  </a:lnTo>
                  <a:lnTo>
                    <a:pt x="56" y="14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50" y="28"/>
                  </a:lnTo>
                  <a:lnTo>
                    <a:pt x="58" y="32"/>
                  </a:lnTo>
                  <a:lnTo>
                    <a:pt x="58" y="38"/>
                  </a:lnTo>
                  <a:lnTo>
                    <a:pt x="52" y="44"/>
                  </a:lnTo>
                  <a:lnTo>
                    <a:pt x="46" y="46"/>
                  </a:lnTo>
                  <a:lnTo>
                    <a:pt x="40" y="54"/>
                  </a:lnTo>
                  <a:lnTo>
                    <a:pt x="44" y="64"/>
                  </a:lnTo>
                  <a:lnTo>
                    <a:pt x="54" y="64"/>
                  </a:lnTo>
                  <a:lnTo>
                    <a:pt x="58" y="70"/>
                  </a:lnTo>
                  <a:lnTo>
                    <a:pt x="65" y="74"/>
                  </a:lnTo>
                  <a:lnTo>
                    <a:pt x="65" y="84"/>
                  </a:lnTo>
                  <a:lnTo>
                    <a:pt x="42" y="100"/>
                  </a:lnTo>
                  <a:lnTo>
                    <a:pt x="42" y="116"/>
                  </a:lnTo>
                  <a:lnTo>
                    <a:pt x="34" y="122"/>
                  </a:lnTo>
                  <a:lnTo>
                    <a:pt x="28" y="120"/>
                  </a:lnTo>
                  <a:lnTo>
                    <a:pt x="26" y="108"/>
                  </a:lnTo>
                  <a:lnTo>
                    <a:pt x="24" y="92"/>
                  </a:lnTo>
                  <a:lnTo>
                    <a:pt x="10" y="76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12" y="46"/>
                  </a:lnTo>
                  <a:lnTo>
                    <a:pt x="12" y="10"/>
                  </a:lnTo>
                  <a:lnTo>
                    <a:pt x="16" y="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140" name="Freeform 91">
              <a:extLst>
                <a:ext uri="{FF2B5EF4-FFF2-40B4-BE49-F238E27FC236}">
                  <a16:creationId xmlns:a16="http://schemas.microsoft.com/office/drawing/2014/main" id="{241F60E7-DD8D-9043-AA66-97145F31B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3225" y="2674880"/>
              <a:ext cx="649359" cy="607790"/>
            </a:xfrm>
            <a:custGeom>
              <a:avLst/>
              <a:gdLst>
                <a:gd name="T0" fmla="*/ 0 w 331"/>
                <a:gd name="T1" fmla="*/ 164 h 310"/>
                <a:gd name="T2" fmla="*/ 0 w 331"/>
                <a:gd name="T3" fmla="*/ 146 h 310"/>
                <a:gd name="T4" fmla="*/ 32 w 331"/>
                <a:gd name="T5" fmla="*/ 126 h 310"/>
                <a:gd name="T6" fmla="*/ 54 w 331"/>
                <a:gd name="T7" fmla="*/ 124 h 310"/>
                <a:gd name="T8" fmla="*/ 78 w 331"/>
                <a:gd name="T9" fmla="*/ 104 h 310"/>
                <a:gd name="T10" fmla="*/ 80 w 331"/>
                <a:gd name="T11" fmla="*/ 96 h 310"/>
                <a:gd name="T12" fmla="*/ 96 w 331"/>
                <a:gd name="T13" fmla="*/ 86 h 310"/>
                <a:gd name="T14" fmla="*/ 120 w 331"/>
                <a:gd name="T15" fmla="*/ 84 h 310"/>
                <a:gd name="T16" fmla="*/ 120 w 331"/>
                <a:gd name="T17" fmla="*/ 76 h 310"/>
                <a:gd name="T18" fmla="*/ 112 w 331"/>
                <a:gd name="T19" fmla="*/ 66 h 310"/>
                <a:gd name="T20" fmla="*/ 112 w 331"/>
                <a:gd name="T21" fmla="*/ 40 h 310"/>
                <a:gd name="T22" fmla="*/ 110 w 331"/>
                <a:gd name="T23" fmla="*/ 34 h 310"/>
                <a:gd name="T24" fmla="*/ 126 w 331"/>
                <a:gd name="T25" fmla="*/ 22 h 310"/>
                <a:gd name="T26" fmla="*/ 138 w 331"/>
                <a:gd name="T27" fmla="*/ 20 h 310"/>
                <a:gd name="T28" fmla="*/ 154 w 331"/>
                <a:gd name="T29" fmla="*/ 10 h 310"/>
                <a:gd name="T30" fmla="*/ 180 w 331"/>
                <a:gd name="T31" fmla="*/ 6 h 310"/>
                <a:gd name="T32" fmla="*/ 204 w 331"/>
                <a:gd name="T33" fmla="*/ 2 h 310"/>
                <a:gd name="T34" fmla="*/ 218 w 331"/>
                <a:gd name="T35" fmla="*/ 4 h 310"/>
                <a:gd name="T36" fmla="*/ 226 w 331"/>
                <a:gd name="T37" fmla="*/ 6 h 310"/>
                <a:gd name="T38" fmla="*/ 238 w 331"/>
                <a:gd name="T39" fmla="*/ 0 h 310"/>
                <a:gd name="T40" fmla="*/ 254 w 331"/>
                <a:gd name="T41" fmla="*/ 0 h 310"/>
                <a:gd name="T42" fmla="*/ 262 w 331"/>
                <a:gd name="T43" fmla="*/ 0 h 310"/>
                <a:gd name="T44" fmla="*/ 270 w 331"/>
                <a:gd name="T45" fmla="*/ 4 h 310"/>
                <a:gd name="T46" fmla="*/ 270 w 331"/>
                <a:gd name="T47" fmla="*/ 40 h 310"/>
                <a:gd name="T48" fmla="*/ 258 w 331"/>
                <a:gd name="T49" fmla="*/ 50 h 310"/>
                <a:gd name="T50" fmla="*/ 258 w 331"/>
                <a:gd name="T51" fmla="*/ 58 h 310"/>
                <a:gd name="T52" fmla="*/ 282 w 331"/>
                <a:gd name="T53" fmla="*/ 86 h 310"/>
                <a:gd name="T54" fmla="*/ 286 w 331"/>
                <a:gd name="T55" fmla="*/ 114 h 310"/>
                <a:gd name="T56" fmla="*/ 292 w 331"/>
                <a:gd name="T57" fmla="*/ 116 h 310"/>
                <a:gd name="T58" fmla="*/ 294 w 331"/>
                <a:gd name="T59" fmla="*/ 132 h 310"/>
                <a:gd name="T60" fmla="*/ 296 w 331"/>
                <a:gd name="T61" fmla="*/ 180 h 310"/>
                <a:gd name="T62" fmla="*/ 288 w 331"/>
                <a:gd name="T63" fmla="*/ 184 h 310"/>
                <a:gd name="T64" fmla="*/ 292 w 331"/>
                <a:gd name="T65" fmla="*/ 194 h 310"/>
                <a:gd name="T66" fmla="*/ 302 w 331"/>
                <a:gd name="T67" fmla="*/ 216 h 310"/>
                <a:gd name="T68" fmla="*/ 321 w 331"/>
                <a:gd name="T69" fmla="*/ 218 h 310"/>
                <a:gd name="T70" fmla="*/ 325 w 331"/>
                <a:gd name="T71" fmla="*/ 226 h 310"/>
                <a:gd name="T72" fmla="*/ 331 w 331"/>
                <a:gd name="T73" fmla="*/ 232 h 310"/>
                <a:gd name="T74" fmla="*/ 264 w 331"/>
                <a:gd name="T75" fmla="*/ 272 h 310"/>
                <a:gd name="T76" fmla="*/ 226 w 331"/>
                <a:gd name="T77" fmla="*/ 304 h 310"/>
                <a:gd name="T78" fmla="*/ 206 w 331"/>
                <a:gd name="T79" fmla="*/ 308 h 310"/>
                <a:gd name="T80" fmla="*/ 188 w 331"/>
                <a:gd name="T81" fmla="*/ 310 h 310"/>
                <a:gd name="T82" fmla="*/ 190 w 331"/>
                <a:gd name="T83" fmla="*/ 294 h 310"/>
                <a:gd name="T84" fmla="*/ 170 w 331"/>
                <a:gd name="T85" fmla="*/ 286 h 310"/>
                <a:gd name="T86" fmla="*/ 160 w 331"/>
                <a:gd name="T87" fmla="*/ 276 h 310"/>
                <a:gd name="T88" fmla="*/ 0 w 331"/>
                <a:gd name="T89" fmla="*/ 16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1" h="310">
                  <a:moveTo>
                    <a:pt x="0" y="164"/>
                  </a:moveTo>
                  <a:lnTo>
                    <a:pt x="0" y="146"/>
                  </a:lnTo>
                  <a:lnTo>
                    <a:pt x="32" y="126"/>
                  </a:lnTo>
                  <a:lnTo>
                    <a:pt x="54" y="124"/>
                  </a:lnTo>
                  <a:lnTo>
                    <a:pt x="78" y="104"/>
                  </a:lnTo>
                  <a:lnTo>
                    <a:pt x="80" y="96"/>
                  </a:lnTo>
                  <a:lnTo>
                    <a:pt x="96" y="86"/>
                  </a:lnTo>
                  <a:lnTo>
                    <a:pt x="120" y="84"/>
                  </a:lnTo>
                  <a:lnTo>
                    <a:pt x="120" y="76"/>
                  </a:lnTo>
                  <a:lnTo>
                    <a:pt x="112" y="66"/>
                  </a:lnTo>
                  <a:lnTo>
                    <a:pt x="112" y="40"/>
                  </a:lnTo>
                  <a:lnTo>
                    <a:pt x="110" y="34"/>
                  </a:lnTo>
                  <a:lnTo>
                    <a:pt x="126" y="22"/>
                  </a:lnTo>
                  <a:lnTo>
                    <a:pt x="138" y="20"/>
                  </a:lnTo>
                  <a:lnTo>
                    <a:pt x="154" y="10"/>
                  </a:lnTo>
                  <a:lnTo>
                    <a:pt x="180" y="6"/>
                  </a:lnTo>
                  <a:lnTo>
                    <a:pt x="204" y="2"/>
                  </a:lnTo>
                  <a:lnTo>
                    <a:pt x="218" y="4"/>
                  </a:lnTo>
                  <a:lnTo>
                    <a:pt x="226" y="6"/>
                  </a:lnTo>
                  <a:lnTo>
                    <a:pt x="238" y="0"/>
                  </a:lnTo>
                  <a:lnTo>
                    <a:pt x="254" y="0"/>
                  </a:lnTo>
                  <a:lnTo>
                    <a:pt x="262" y="0"/>
                  </a:lnTo>
                  <a:lnTo>
                    <a:pt x="270" y="4"/>
                  </a:lnTo>
                  <a:lnTo>
                    <a:pt x="270" y="40"/>
                  </a:lnTo>
                  <a:lnTo>
                    <a:pt x="258" y="50"/>
                  </a:lnTo>
                  <a:lnTo>
                    <a:pt x="258" y="58"/>
                  </a:lnTo>
                  <a:lnTo>
                    <a:pt x="282" y="86"/>
                  </a:lnTo>
                  <a:lnTo>
                    <a:pt x="286" y="114"/>
                  </a:lnTo>
                  <a:lnTo>
                    <a:pt x="292" y="116"/>
                  </a:lnTo>
                  <a:lnTo>
                    <a:pt x="294" y="132"/>
                  </a:lnTo>
                  <a:lnTo>
                    <a:pt x="296" y="180"/>
                  </a:lnTo>
                  <a:lnTo>
                    <a:pt x="288" y="184"/>
                  </a:lnTo>
                  <a:lnTo>
                    <a:pt x="292" y="194"/>
                  </a:lnTo>
                  <a:lnTo>
                    <a:pt x="302" y="216"/>
                  </a:lnTo>
                  <a:lnTo>
                    <a:pt x="321" y="218"/>
                  </a:lnTo>
                  <a:lnTo>
                    <a:pt x="325" y="226"/>
                  </a:lnTo>
                  <a:lnTo>
                    <a:pt x="331" y="232"/>
                  </a:lnTo>
                  <a:lnTo>
                    <a:pt x="264" y="272"/>
                  </a:lnTo>
                  <a:lnTo>
                    <a:pt x="226" y="304"/>
                  </a:lnTo>
                  <a:lnTo>
                    <a:pt x="206" y="308"/>
                  </a:lnTo>
                  <a:lnTo>
                    <a:pt x="188" y="310"/>
                  </a:lnTo>
                  <a:lnTo>
                    <a:pt x="190" y="294"/>
                  </a:lnTo>
                  <a:lnTo>
                    <a:pt x="170" y="286"/>
                  </a:lnTo>
                  <a:lnTo>
                    <a:pt x="160" y="276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chemeClr val="accent1"/>
            </a:solidFill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41" name="Freeform 92">
              <a:extLst>
                <a:ext uri="{FF2B5EF4-FFF2-40B4-BE49-F238E27FC236}">
                  <a16:creationId xmlns:a16="http://schemas.microsoft.com/office/drawing/2014/main" id="{B7B6EB45-2311-294F-A18B-C5971912F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9823" y="2714092"/>
              <a:ext cx="368819" cy="282328"/>
            </a:xfrm>
            <a:custGeom>
              <a:avLst/>
              <a:gdLst>
                <a:gd name="T0" fmla="*/ 68 w 188"/>
                <a:gd name="T1" fmla="*/ 144 h 144"/>
                <a:gd name="T2" fmla="*/ 0 w 188"/>
                <a:gd name="T3" fmla="*/ 144 h 144"/>
                <a:gd name="T4" fmla="*/ 10 w 188"/>
                <a:gd name="T5" fmla="*/ 138 h 144"/>
                <a:gd name="T6" fmla="*/ 28 w 188"/>
                <a:gd name="T7" fmla="*/ 128 h 144"/>
                <a:gd name="T8" fmla="*/ 50 w 188"/>
                <a:gd name="T9" fmla="*/ 110 h 144"/>
                <a:gd name="T10" fmla="*/ 52 w 188"/>
                <a:gd name="T11" fmla="*/ 104 h 144"/>
                <a:gd name="T12" fmla="*/ 52 w 188"/>
                <a:gd name="T13" fmla="*/ 68 h 144"/>
                <a:gd name="T14" fmla="*/ 62 w 188"/>
                <a:gd name="T15" fmla="*/ 56 h 144"/>
                <a:gd name="T16" fmla="*/ 74 w 188"/>
                <a:gd name="T17" fmla="*/ 44 h 144"/>
                <a:gd name="T18" fmla="*/ 88 w 188"/>
                <a:gd name="T19" fmla="*/ 40 h 144"/>
                <a:gd name="T20" fmla="*/ 102 w 188"/>
                <a:gd name="T21" fmla="*/ 30 h 144"/>
                <a:gd name="T22" fmla="*/ 108 w 188"/>
                <a:gd name="T23" fmla="*/ 14 h 144"/>
                <a:gd name="T24" fmla="*/ 112 w 188"/>
                <a:gd name="T25" fmla="*/ 4 h 144"/>
                <a:gd name="T26" fmla="*/ 116 w 188"/>
                <a:gd name="T27" fmla="*/ 0 h 144"/>
                <a:gd name="T28" fmla="*/ 122 w 188"/>
                <a:gd name="T29" fmla="*/ 0 h 144"/>
                <a:gd name="T30" fmla="*/ 126 w 188"/>
                <a:gd name="T31" fmla="*/ 8 h 144"/>
                <a:gd name="T32" fmla="*/ 132 w 188"/>
                <a:gd name="T33" fmla="*/ 12 h 144"/>
                <a:gd name="T34" fmla="*/ 154 w 188"/>
                <a:gd name="T35" fmla="*/ 10 h 144"/>
                <a:gd name="T36" fmla="*/ 164 w 188"/>
                <a:gd name="T37" fmla="*/ 10 h 144"/>
                <a:gd name="T38" fmla="*/ 168 w 188"/>
                <a:gd name="T39" fmla="*/ 14 h 144"/>
                <a:gd name="T40" fmla="*/ 178 w 188"/>
                <a:gd name="T41" fmla="*/ 14 h 144"/>
                <a:gd name="T42" fmla="*/ 180 w 188"/>
                <a:gd name="T43" fmla="*/ 20 h 144"/>
                <a:gd name="T44" fmla="*/ 180 w 188"/>
                <a:gd name="T45" fmla="*/ 46 h 144"/>
                <a:gd name="T46" fmla="*/ 188 w 188"/>
                <a:gd name="T47" fmla="*/ 56 h 144"/>
                <a:gd name="T48" fmla="*/ 188 w 188"/>
                <a:gd name="T49" fmla="*/ 64 h 144"/>
                <a:gd name="T50" fmla="*/ 164 w 188"/>
                <a:gd name="T51" fmla="*/ 66 h 144"/>
                <a:gd name="T52" fmla="*/ 148 w 188"/>
                <a:gd name="T53" fmla="*/ 76 h 144"/>
                <a:gd name="T54" fmla="*/ 146 w 188"/>
                <a:gd name="T55" fmla="*/ 84 h 144"/>
                <a:gd name="T56" fmla="*/ 122 w 188"/>
                <a:gd name="T57" fmla="*/ 104 h 144"/>
                <a:gd name="T58" fmla="*/ 100 w 188"/>
                <a:gd name="T59" fmla="*/ 106 h 144"/>
                <a:gd name="T60" fmla="*/ 68 w 188"/>
                <a:gd name="T61" fmla="*/ 126 h 144"/>
                <a:gd name="T62" fmla="*/ 68 w 188"/>
                <a:gd name="T6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144">
                  <a:moveTo>
                    <a:pt x="68" y="144"/>
                  </a:moveTo>
                  <a:lnTo>
                    <a:pt x="0" y="144"/>
                  </a:lnTo>
                  <a:lnTo>
                    <a:pt x="10" y="138"/>
                  </a:lnTo>
                  <a:lnTo>
                    <a:pt x="28" y="128"/>
                  </a:lnTo>
                  <a:lnTo>
                    <a:pt x="50" y="110"/>
                  </a:lnTo>
                  <a:lnTo>
                    <a:pt x="52" y="104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4" y="44"/>
                  </a:lnTo>
                  <a:lnTo>
                    <a:pt x="88" y="40"/>
                  </a:lnTo>
                  <a:lnTo>
                    <a:pt x="102" y="30"/>
                  </a:lnTo>
                  <a:lnTo>
                    <a:pt x="108" y="14"/>
                  </a:lnTo>
                  <a:lnTo>
                    <a:pt x="112" y="4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6" y="8"/>
                  </a:lnTo>
                  <a:lnTo>
                    <a:pt x="132" y="12"/>
                  </a:lnTo>
                  <a:lnTo>
                    <a:pt x="154" y="10"/>
                  </a:lnTo>
                  <a:lnTo>
                    <a:pt x="164" y="10"/>
                  </a:lnTo>
                  <a:lnTo>
                    <a:pt x="168" y="14"/>
                  </a:lnTo>
                  <a:lnTo>
                    <a:pt x="178" y="14"/>
                  </a:lnTo>
                  <a:lnTo>
                    <a:pt x="180" y="20"/>
                  </a:lnTo>
                  <a:lnTo>
                    <a:pt x="180" y="46"/>
                  </a:lnTo>
                  <a:lnTo>
                    <a:pt x="188" y="56"/>
                  </a:lnTo>
                  <a:lnTo>
                    <a:pt x="188" y="64"/>
                  </a:lnTo>
                  <a:lnTo>
                    <a:pt x="164" y="66"/>
                  </a:lnTo>
                  <a:lnTo>
                    <a:pt x="148" y="76"/>
                  </a:lnTo>
                  <a:lnTo>
                    <a:pt x="146" y="84"/>
                  </a:lnTo>
                  <a:lnTo>
                    <a:pt x="122" y="104"/>
                  </a:lnTo>
                  <a:lnTo>
                    <a:pt x="100" y="106"/>
                  </a:lnTo>
                  <a:lnTo>
                    <a:pt x="68" y="126"/>
                  </a:lnTo>
                  <a:lnTo>
                    <a:pt x="68" y="14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42" name="Freeform 93">
              <a:extLst>
                <a:ext uri="{FF2B5EF4-FFF2-40B4-BE49-F238E27FC236}">
                  <a16:creationId xmlns:a16="http://schemas.microsoft.com/office/drawing/2014/main" id="{AC4A3C75-4EBF-B040-8C2F-BD323EF33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4268" y="2996419"/>
              <a:ext cx="258957" cy="207822"/>
            </a:xfrm>
            <a:custGeom>
              <a:avLst/>
              <a:gdLst>
                <a:gd name="T0" fmla="*/ 0 w 132"/>
                <a:gd name="T1" fmla="*/ 106 h 106"/>
                <a:gd name="T2" fmla="*/ 4 w 132"/>
                <a:gd name="T3" fmla="*/ 94 h 106"/>
                <a:gd name="T4" fmla="*/ 14 w 132"/>
                <a:gd name="T5" fmla="*/ 78 h 106"/>
                <a:gd name="T6" fmla="*/ 20 w 132"/>
                <a:gd name="T7" fmla="*/ 62 h 106"/>
                <a:gd name="T8" fmla="*/ 30 w 132"/>
                <a:gd name="T9" fmla="*/ 54 h 106"/>
                <a:gd name="T10" fmla="*/ 36 w 132"/>
                <a:gd name="T11" fmla="*/ 38 h 106"/>
                <a:gd name="T12" fmla="*/ 46 w 132"/>
                <a:gd name="T13" fmla="*/ 24 h 106"/>
                <a:gd name="T14" fmla="*/ 52 w 132"/>
                <a:gd name="T15" fmla="*/ 18 h 106"/>
                <a:gd name="T16" fmla="*/ 60 w 132"/>
                <a:gd name="T17" fmla="*/ 8 h 106"/>
                <a:gd name="T18" fmla="*/ 64 w 132"/>
                <a:gd name="T19" fmla="*/ 0 h 106"/>
                <a:gd name="T20" fmla="*/ 132 w 132"/>
                <a:gd name="T21" fmla="*/ 0 h 106"/>
                <a:gd name="T22" fmla="*/ 132 w 132"/>
                <a:gd name="T23" fmla="*/ 28 h 106"/>
                <a:gd name="T24" fmla="*/ 82 w 132"/>
                <a:gd name="T25" fmla="*/ 28 h 106"/>
                <a:gd name="T26" fmla="*/ 82 w 132"/>
                <a:gd name="T27" fmla="*/ 70 h 106"/>
                <a:gd name="T28" fmla="*/ 72 w 132"/>
                <a:gd name="T29" fmla="*/ 70 h 106"/>
                <a:gd name="T30" fmla="*/ 64 w 132"/>
                <a:gd name="T31" fmla="*/ 74 h 106"/>
                <a:gd name="T32" fmla="*/ 64 w 132"/>
                <a:gd name="T33" fmla="*/ 82 h 106"/>
                <a:gd name="T34" fmla="*/ 64 w 132"/>
                <a:gd name="T35" fmla="*/ 106 h 106"/>
                <a:gd name="T36" fmla="*/ 0 w 132"/>
                <a:gd name="T3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06">
                  <a:moveTo>
                    <a:pt x="0" y="106"/>
                  </a:moveTo>
                  <a:lnTo>
                    <a:pt x="4" y="94"/>
                  </a:lnTo>
                  <a:lnTo>
                    <a:pt x="14" y="78"/>
                  </a:lnTo>
                  <a:lnTo>
                    <a:pt x="20" y="62"/>
                  </a:lnTo>
                  <a:lnTo>
                    <a:pt x="30" y="54"/>
                  </a:lnTo>
                  <a:lnTo>
                    <a:pt x="36" y="38"/>
                  </a:lnTo>
                  <a:lnTo>
                    <a:pt x="46" y="24"/>
                  </a:lnTo>
                  <a:lnTo>
                    <a:pt x="52" y="18"/>
                  </a:lnTo>
                  <a:lnTo>
                    <a:pt x="60" y="8"/>
                  </a:lnTo>
                  <a:lnTo>
                    <a:pt x="64" y="0"/>
                  </a:lnTo>
                  <a:lnTo>
                    <a:pt x="132" y="0"/>
                  </a:lnTo>
                  <a:lnTo>
                    <a:pt x="132" y="28"/>
                  </a:lnTo>
                  <a:lnTo>
                    <a:pt x="82" y="28"/>
                  </a:lnTo>
                  <a:lnTo>
                    <a:pt x="82" y="70"/>
                  </a:lnTo>
                  <a:lnTo>
                    <a:pt x="72" y="70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10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43" name="Freeform 94">
              <a:extLst>
                <a:ext uri="{FF2B5EF4-FFF2-40B4-BE49-F238E27FC236}">
                  <a16:creationId xmlns:a16="http://schemas.microsoft.com/office/drawing/2014/main" id="{7F11FAB7-F38A-944B-BA8E-A68693192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9961" y="3478730"/>
              <a:ext cx="94165" cy="54898"/>
            </a:xfrm>
            <a:custGeom>
              <a:avLst/>
              <a:gdLst>
                <a:gd name="T0" fmla="*/ 0 w 48"/>
                <a:gd name="T1" fmla="*/ 6 h 28"/>
                <a:gd name="T2" fmla="*/ 18 w 48"/>
                <a:gd name="T3" fmla="*/ 4 h 28"/>
                <a:gd name="T4" fmla="*/ 22 w 48"/>
                <a:gd name="T5" fmla="*/ 0 h 28"/>
                <a:gd name="T6" fmla="*/ 48 w 48"/>
                <a:gd name="T7" fmla="*/ 0 h 28"/>
                <a:gd name="T8" fmla="*/ 44 w 48"/>
                <a:gd name="T9" fmla="*/ 10 h 28"/>
                <a:gd name="T10" fmla="*/ 42 w 48"/>
                <a:gd name="T11" fmla="*/ 16 h 28"/>
                <a:gd name="T12" fmla="*/ 30 w 48"/>
                <a:gd name="T13" fmla="*/ 20 h 28"/>
                <a:gd name="T14" fmla="*/ 22 w 48"/>
                <a:gd name="T15" fmla="*/ 28 h 28"/>
                <a:gd name="T16" fmla="*/ 16 w 48"/>
                <a:gd name="T17" fmla="*/ 22 h 28"/>
                <a:gd name="T18" fmla="*/ 8 w 48"/>
                <a:gd name="T19" fmla="*/ 14 h 28"/>
                <a:gd name="T20" fmla="*/ 6 w 48"/>
                <a:gd name="T21" fmla="*/ 12 h 28"/>
                <a:gd name="T22" fmla="*/ 0 w 48"/>
                <a:gd name="T23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28">
                  <a:moveTo>
                    <a:pt x="0" y="6"/>
                  </a:moveTo>
                  <a:lnTo>
                    <a:pt x="18" y="4"/>
                  </a:lnTo>
                  <a:lnTo>
                    <a:pt x="22" y="0"/>
                  </a:lnTo>
                  <a:lnTo>
                    <a:pt x="48" y="0"/>
                  </a:lnTo>
                  <a:lnTo>
                    <a:pt x="44" y="10"/>
                  </a:lnTo>
                  <a:lnTo>
                    <a:pt x="42" y="16"/>
                  </a:lnTo>
                  <a:lnTo>
                    <a:pt x="30" y="20"/>
                  </a:lnTo>
                  <a:lnTo>
                    <a:pt x="22" y="28"/>
                  </a:lnTo>
                  <a:lnTo>
                    <a:pt x="16" y="22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44" name="Freeform 95">
              <a:extLst>
                <a:ext uri="{FF2B5EF4-FFF2-40B4-BE49-F238E27FC236}">
                  <a16:creationId xmlns:a16="http://schemas.microsoft.com/office/drawing/2014/main" id="{266DDA7F-ADF2-EC4E-A7B7-C0E6CAC5E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5899" y="3564998"/>
              <a:ext cx="86320" cy="94108"/>
            </a:xfrm>
            <a:custGeom>
              <a:avLst/>
              <a:gdLst>
                <a:gd name="T0" fmla="*/ 0 w 44"/>
                <a:gd name="T1" fmla="*/ 16 h 48"/>
                <a:gd name="T2" fmla="*/ 8 w 44"/>
                <a:gd name="T3" fmla="*/ 8 h 48"/>
                <a:gd name="T4" fmla="*/ 16 w 44"/>
                <a:gd name="T5" fmla="*/ 2 h 48"/>
                <a:gd name="T6" fmla="*/ 30 w 44"/>
                <a:gd name="T7" fmla="*/ 0 h 48"/>
                <a:gd name="T8" fmla="*/ 38 w 44"/>
                <a:gd name="T9" fmla="*/ 8 h 48"/>
                <a:gd name="T10" fmla="*/ 44 w 44"/>
                <a:gd name="T11" fmla="*/ 16 h 48"/>
                <a:gd name="T12" fmla="*/ 42 w 44"/>
                <a:gd name="T13" fmla="*/ 24 h 48"/>
                <a:gd name="T14" fmla="*/ 40 w 44"/>
                <a:gd name="T15" fmla="*/ 32 h 48"/>
                <a:gd name="T16" fmla="*/ 34 w 44"/>
                <a:gd name="T17" fmla="*/ 40 h 48"/>
                <a:gd name="T18" fmla="*/ 24 w 44"/>
                <a:gd name="T19" fmla="*/ 48 h 48"/>
                <a:gd name="T20" fmla="*/ 16 w 44"/>
                <a:gd name="T21" fmla="*/ 44 h 48"/>
                <a:gd name="T22" fmla="*/ 4 w 44"/>
                <a:gd name="T23" fmla="*/ 32 h 48"/>
                <a:gd name="T24" fmla="*/ 0 w 44"/>
                <a:gd name="T25" fmla="*/ 24 h 48"/>
                <a:gd name="T26" fmla="*/ 0 w 44"/>
                <a:gd name="T27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8">
                  <a:moveTo>
                    <a:pt x="0" y="16"/>
                  </a:moveTo>
                  <a:lnTo>
                    <a:pt x="8" y="8"/>
                  </a:lnTo>
                  <a:lnTo>
                    <a:pt x="16" y="2"/>
                  </a:lnTo>
                  <a:lnTo>
                    <a:pt x="30" y="0"/>
                  </a:lnTo>
                  <a:lnTo>
                    <a:pt x="38" y="8"/>
                  </a:lnTo>
                  <a:lnTo>
                    <a:pt x="44" y="16"/>
                  </a:lnTo>
                  <a:lnTo>
                    <a:pt x="42" y="24"/>
                  </a:lnTo>
                  <a:lnTo>
                    <a:pt x="40" y="32"/>
                  </a:lnTo>
                  <a:lnTo>
                    <a:pt x="34" y="40"/>
                  </a:lnTo>
                  <a:lnTo>
                    <a:pt x="24" y="48"/>
                  </a:lnTo>
                  <a:lnTo>
                    <a:pt x="16" y="44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45" name="Freeform 96">
              <a:extLst>
                <a:ext uri="{FF2B5EF4-FFF2-40B4-BE49-F238E27FC236}">
                  <a16:creationId xmlns:a16="http://schemas.microsoft.com/office/drawing/2014/main" id="{8656BBE3-EA92-6A40-B8A5-138C3F993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4268" y="2996419"/>
              <a:ext cx="388437" cy="419569"/>
            </a:xfrm>
            <a:custGeom>
              <a:avLst/>
              <a:gdLst>
                <a:gd name="T0" fmla="*/ 0 w 198"/>
                <a:gd name="T1" fmla="*/ 106 h 214"/>
                <a:gd name="T2" fmla="*/ 64 w 198"/>
                <a:gd name="T3" fmla="*/ 106 h 214"/>
                <a:gd name="T4" fmla="*/ 64 w 198"/>
                <a:gd name="T5" fmla="*/ 82 h 214"/>
                <a:gd name="T6" fmla="*/ 64 w 198"/>
                <a:gd name="T7" fmla="*/ 74 h 214"/>
                <a:gd name="T8" fmla="*/ 68 w 198"/>
                <a:gd name="T9" fmla="*/ 72 h 214"/>
                <a:gd name="T10" fmla="*/ 72 w 198"/>
                <a:gd name="T11" fmla="*/ 70 h 214"/>
                <a:gd name="T12" fmla="*/ 82 w 198"/>
                <a:gd name="T13" fmla="*/ 70 h 214"/>
                <a:gd name="T14" fmla="*/ 82 w 198"/>
                <a:gd name="T15" fmla="*/ 28 h 214"/>
                <a:gd name="T16" fmla="*/ 132 w 198"/>
                <a:gd name="T17" fmla="*/ 28 h 214"/>
                <a:gd name="T18" fmla="*/ 132 w 198"/>
                <a:gd name="T19" fmla="*/ 0 h 214"/>
                <a:gd name="T20" fmla="*/ 198 w 198"/>
                <a:gd name="T21" fmla="*/ 48 h 214"/>
                <a:gd name="T22" fmla="*/ 168 w 198"/>
                <a:gd name="T23" fmla="*/ 48 h 214"/>
                <a:gd name="T24" fmla="*/ 180 w 198"/>
                <a:gd name="T25" fmla="*/ 184 h 214"/>
                <a:gd name="T26" fmla="*/ 186 w 198"/>
                <a:gd name="T27" fmla="*/ 192 h 214"/>
                <a:gd name="T28" fmla="*/ 184 w 198"/>
                <a:gd name="T29" fmla="*/ 202 h 214"/>
                <a:gd name="T30" fmla="*/ 84 w 198"/>
                <a:gd name="T31" fmla="*/ 200 h 214"/>
                <a:gd name="T32" fmla="*/ 78 w 198"/>
                <a:gd name="T33" fmla="*/ 214 h 214"/>
                <a:gd name="T34" fmla="*/ 68 w 198"/>
                <a:gd name="T35" fmla="*/ 206 h 214"/>
                <a:gd name="T36" fmla="*/ 60 w 198"/>
                <a:gd name="T37" fmla="*/ 194 h 214"/>
                <a:gd name="T38" fmla="*/ 52 w 198"/>
                <a:gd name="T39" fmla="*/ 188 h 214"/>
                <a:gd name="T40" fmla="*/ 40 w 198"/>
                <a:gd name="T41" fmla="*/ 182 h 214"/>
                <a:gd name="T42" fmla="*/ 26 w 198"/>
                <a:gd name="T43" fmla="*/ 182 h 214"/>
                <a:gd name="T44" fmla="*/ 12 w 198"/>
                <a:gd name="T45" fmla="*/ 184 h 214"/>
                <a:gd name="T46" fmla="*/ 12 w 198"/>
                <a:gd name="T47" fmla="*/ 172 h 214"/>
                <a:gd name="T48" fmla="*/ 18 w 198"/>
                <a:gd name="T49" fmla="*/ 152 h 214"/>
                <a:gd name="T50" fmla="*/ 12 w 198"/>
                <a:gd name="T51" fmla="*/ 144 h 214"/>
                <a:gd name="T52" fmla="*/ 8 w 198"/>
                <a:gd name="T53" fmla="*/ 138 h 214"/>
                <a:gd name="T54" fmla="*/ 12 w 198"/>
                <a:gd name="T55" fmla="*/ 130 h 214"/>
                <a:gd name="T56" fmla="*/ 12 w 198"/>
                <a:gd name="T57" fmla="*/ 122 h 214"/>
                <a:gd name="T58" fmla="*/ 8 w 198"/>
                <a:gd name="T59" fmla="*/ 116 h 214"/>
                <a:gd name="T60" fmla="*/ 0 w 198"/>
                <a:gd name="T61" fmla="*/ 112 h 214"/>
                <a:gd name="T62" fmla="*/ 0 w 198"/>
                <a:gd name="T63" fmla="*/ 10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8" h="214">
                  <a:moveTo>
                    <a:pt x="0" y="106"/>
                  </a:moveTo>
                  <a:lnTo>
                    <a:pt x="64" y="106"/>
                  </a:lnTo>
                  <a:lnTo>
                    <a:pt x="64" y="82"/>
                  </a:lnTo>
                  <a:lnTo>
                    <a:pt x="64" y="74"/>
                  </a:lnTo>
                  <a:lnTo>
                    <a:pt x="68" y="72"/>
                  </a:lnTo>
                  <a:lnTo>
                    <a:pt x="72" y="70"/>
                  </a:lnTo>
                  <a:lnTo>
                    <a:pt x="82" y="70"/>
                  </a:lnTo>
                  <a:lnTo>
                    <a:pt x="82" y="28"/>
                  </a:lnTo>
                  <a:lnTo>
                    <a:pt x="132" y="28"/>
                  </a:lnTo>
                  <a:lnTo>
                    <a:pt x="132" y="0"/>
                  </a:lnTo>
                  <a:lnTo>
                    <a:pt x="198" y="48"/>
                  </a:lnTo>
                  <a:lnTo>
                    <a:pt x="168" y="48"/>
                  </a:lnTo>
                  <a:lnTo>
                    <a:pt x="180" y="184"/>
                  </a:lnTo>
                  <a:lnTo>
                    <a:pt x="186" y="192"/>
                  </a:lnTo>
                  <a:lnTo>
                    <a:pt x="184" y="202"/>
                  </a:lnTo>
                  <a:lnTo>
                    <a:pt x="84" y="200"/>
                  </a:lnTo>
                  <a:lnTo>
                    <a:pt x="78" y="214"/>
                  </a:lnTo>
                  <a:lnTo>
                    <a:pt x="68" y="206"/>
                  </a:lnTo>
                  <a:lnTo>
                    <a:pt x="60" y="194"/>
                  </a:lnTo>
                  <a:lnTo>
                    <a:pt x="52" y="188"/>
                  </a:lnTo>
                  <a:lnTo>
                    <a:pt x="40" y="182"/>
                  </a:lnTo>
                  <a:lnTo>
                    <a:pt x="26" y="182"/>
                  </a:lnTo>
                  <a:lnTo>
                    <a:pt x="12" y="184"/>
                  </a:lnTo>
                  <a:lnTo>
                    <a:pt x="12" y="172"/>
                  </a:lnTo>
                  <a:lnTo>
                    <a:pt x="18" y="152"/>
                  </a:lnTo>
                  <a:lnTo>
                    <a:pt x="12" y="144"/>
                  </a:lnTo>
                  <a:lnTo>
                    <a:pt x="8" y="138"/>
                  </a:lnTo>
                  <a:lnTo>
                    <a:pt x="12" y="130"/>
                  </a:lnTo>
                  <a:lnTo>
                    <a:pt x="12" y="122"/>
                  </a:lnTo>
                  <a:lnTo>
                    <a:pt x="8" y="116"/>
                  </a:lnTo>
                  <a:lnTo>
                    <a:pt x="0" y="1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46" name="Freeform 97">
              <a:extLst>
                <a:ext uri="{FF2B5EF4-FFF2-40B4-BE49-F238E27FC236}">
                  <a16:creationId xmlns:a16="http://schemas.microsoft.com/office/drawing/2014/main" id="{FA39F532-AA1E-F34F-9B7B-4C51B7E3E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3120" y="3478730"/>
              <a:ext cx="227569" cy="172535"/>
            </a:xfrm>
            <a:custGeom>
              <a:avLst/>
              <a:gdLst>
                <a:gd name="T0" fmla="*/ 60 w 116"/>
                <a:gd name="T1" fmla="*/ 6 h 88"/>
                <a:gd name="T2" fmla="*/ 60 w 116"/>
                <a:gd name="T3" fmla="*/ 8 h 88"/>
                <a:gd name="T4" fmla="*/ 72 w 116"/>
                <a:gd name="T5" fmla="*/ 12 h 88"/>
                <a:gd name="T6" fmla="*/ 84 w 116"/>
                <a:gd name="T7" fmla="*/ 8 h 88"/>
                <a:gd name="T8" fmla="*/ 98 w 116"/>
                <a:gd name="T9" fmla="*/ 6 h 88"/>
                <a:gd name="T10" fmla="*/ 100 w 116"/>
                <a:gd name="T11" fmla="*/ 14 h 88"/>
                <a:gd name="T12" fmla="*/ 106 w 116"/>
                <a:gd name="T13" fmla="*/ 24 h 88"/>
                <a:gd name="T14" fmla="*/ 112 w 116"/>
                <a:gd name="T15" fmla="*/ 38 h 88"/>
                <a:gd name="T16" fmla="*/ 110 w 116"/>
                <a:gd name="T17" fmla="*/ 46 h 88"/>
                <a:gd name="T18" fmla="*/ 112 w 116"/>
                <a:gd name="T19" fmla="*/ 50 h 88"/>
                <a:gd name="T20" fmla="*/ 114 w 116"/>
                <a:gd name="T21" fmla="*/ 54 h 88"/>
                <a:gd name="T22" fmla="*/ 116 w 116"/>
                <a:gd name="T23" fmla="*/ 68 h 88"/>
                <a:gd name="T24" fmla="*/ 110 w 116"/>
                <a:gd name="T25" fmla="*/ 70 h 88"/>
                <a:gd name="T26" fmla="*/ 112 w 116"/>
                <a:gd name="T27" fmla="*/ 80 h 88"/>
                <a:gd name="T28" fmla="*/ 106 w 116"/>
                <a:gd name="T29" fmla="*/ 84 h 88"/>
                <a:gd name="T30" fmla="*/ 100 w 116"/>
                <a:gd name="T31" fmla="*/ 82 h 88"/>
                <a:gd name="T32" fmla="*/ 96 w 116"/>
                <a:gd name="T33" fmla="*/ 88 h 88"/>
                <a:gd name="T34" fmla="*/ 90 w 116"/>
                <a:gd name="T35" fmla="*/ 86 h 88"/>
                <a:gd name="T36" fmla="*/ 88 w 116"/>
                <a:gd name="T37" fmla="*/ 72 h 88"/>
                <a:gd name="T38" fmla="*/ 82 w 116"/>
                <a:gd name="T39" fmla="*/ 70 h 88"/>
                <a:gd name="T40" fmla="*/ 74 w 116"/>
                <a:gd name="T41" fmla="*/ 68 h 88"/>
                <a:gd name="T42" fmla="*/ 76 w 116"/>
                <a:gd name="T43" fmla="*/ 60 h 88"/>
                <a:gd name="T44" fmla="*/ 70 w 116"/>
                <a:gd name="T45" fmla="*/ 52 h 88"/>
                <a:gd name="T46" fmla="*/ 62 w 116"/>
                <a:gd name="T47" fmla="*/ 44 h 88"/>
                <a:gd name="T48" fmla="*/ 48 w 116"/>
                <a:gd name="T49" fmla="*/ 46 h 88"/>
                <a:gd name="T50" fmla="*/ 40 w 116"/>
                <a:gd name="T51" fmla="*/ 52 h 88"/>
                <a:gd name="T52" fmla="*/ 32 w 116"/>
                <a:gd name="T53" fmla="*/ 60 h 88"/>
                <a:gd name="T54" fmla="*/ 24 w 116"/>
                <a:gd name="T55" fmla="*/ 50 h 88"/>
                <a:gd name="T56" fmla="*/ 14 w 116"/>
                <a:gd name="T57" fmla="*/ 40 h 88"/>
                <a:gd name="T58" fmla="*/ 6 w 116"/>
                <a:gd name="T59" fmla="*/ 38 h 88"/>
                <a:gd name="T60" fmla="*/ 0 w 116"/>
                <a:gd name="T61" fmla="*/ 28 h 88"/>
                <a:gd name="T62" fmla="*/ 8 w 116"/>
                <a:gd name="T63" fmla="*/ 20 h 88"/>
                <a:gd name="T64" fmla="*/ 20 w 116"/>
                <a:gd name="T65" fmla="*/ 16 h 88"/>
                <a:gd name="T66" fmla="*/ 22 w 116"/>
                <a:gd name="T67" fmla="*/ 10 h 88"/>
                <a:gd name="T68" fmla="*/ 26 w 116"/>
                <a:gd name="T69" fmla="*/ 0 h 88"/>
                <a:gd name="T70" fmla="*/ 32 w 116"/>
                <a:gd name="T71" fmla="*/ 0 h 88"/>
                <a:gd name="T72" fmla="*/ 38 w 116"/>
                <a:gd name="T73" fmla="*/ 4 h 88"/>
                <a:gd name="T74" fmla="*/ 50 w 116"/>
                <a:gd name="T75" fmla="*/ 4 h 88"/>
                <a:gd name="T76" fmla="*/ 60 w 116"/>
                <a:gd name="T77" fmla="*/ 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6" h="88">
                  <a:moveTo>
                    <a:pt x="60" y="6"/>
                  </a:moveTo>
                  <a:lnTo>
                    <a:pt x="60" y="8"/>
                  </a:lnTo>
                  <a:lnTo>
                    <a:pt x="72" y="12"/>
                  </a:lnTo>
                  <a:lnTo>
                    <a:pt x="84" y="8"/>
                  </a:lnTo>
                  <a:lnTo>
                    <a:pt x="98" y="6"/>
                  </a:lnTo>
                  <a:lnTo>
                    <a:pt x="100" y="14"/>
                  </a:lnTo>
                  <a:lnTo>
                    <a:pt x="106" y="24"/>
                  </a:lnTo>
                  <a:lnTo>
                    <a:pt x="112" y="38"/>
                  </a:lnTo>
                  <a:lnTo>
                    <a:pt x="110" y="46"/>
                  </a:lnTo>
                  <a:lnTo>
                    <a:pt x="112" y="50"/>
                  </a:lnTo>
                  <a:lnTo>
                    <a:pt x="114" y="54"/>
                  </a:lnTo>
                  <a:lnTo>
                    <a:pt x="116" y="68"/>
                  </a:lnTo>
                  <a:lnTo>
                    <a:pt x="110" y="70"/>
                  </a:lnTo>
                  <a:lnTo>
                    <a:pt x="112" y="80"/>
                  </a:lnTo>
                  <a:lnTo>
                    <a:pt x="106" y="84"/>
                  </a:lnTo>
                  <a:lnTo>
                    <a:pt x="100" y="82"/>
                  </a:lnTo>
                  <a:lnTo>
                    <a:pt x="96" y="88"/>
                  </a:lnTo>
                  <a:lnTo>
                    <a:pt x="90" y="86"/>
                  </a:lnTo>
                  <a:lnTo>
                    <a:pt x="88" y="72"/>
                  </a:lnTo>
                  <a:lnTo>
                    <a:pt x="82" y="70"/>
                  </a:lnTo>
                  <a:lnTo>
                    <a:pt x="74" y="68"/>
                  </a:lnTo>
                  <a:lnTo>
                    <a:pt x="76" y="60"/>
                  </a:lnTo>
                  <a:lnTo>
                    <a:pt x="70" y="52"/>
                  </a:lnTo>
                  <a:lnTo>
                    <a:pt x="62" y="44"/>
                  </a:lnTo>
                  <a:lnTo>
                    <a:pt x="48" y="46"/>
                  </a:lnTo>
                  <a:lnTo>
                    <a:pt x="40" y="52"/>
                  </a:lnTo>
                  <a:lnTo>
                    <a:pt x="32" y="60"/>
                  </a:lnTo>
                  <a:lnTo>
                    <a:pt x="24" y="50"/>
                  </a:lnTo>
                  <a:lnTo>
                    <a:pt x="14" y="40"/>
                  </a:lnTo>
                  <a:lnTo>
                    <a:pt x="6" y="38"/>
                  </a:lnTo>
                  <a:lnTo>
                    <a:pt x="0" y="28"/>
                  </a:lnTo>
                  <a:lnTo>
                    <a:pt x="8" y="20"/>
                  </a:lnTo>
                  <a:lnTo>
                    <a:pt x="20" y="16"/>
                  </a:lnTo>
                  <a:lnTo>
                    <a:pt x="22" y="1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50" y="4"/>
                  </a:lnTo>
                  <a:lnTo>
                    <a:pt x="60" y="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47" name="Freeform 98">
              <a:extLst>
                <a:ext uri="{FF2B5EF4-FFF2-40B4-BE49-F238E27FC236}">
                  <a16:creationId xmlns:a16="http://schemas.microsoft.com/office/drawing/2014/main" id="{71EEB2BD-C5E0-2845-A64D-88929D25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2982" y="3612053"/>
              <a:ext cx="129480" cy="129401"/>
            </a:xfrm>
            <a:custGeom>
              <a:avLst/>
              <a:gdLst>
                <a:gd name="T0" fmla="*/ 50 w 66"/>
                <a:gd name="T1" fmla="*/ 16 h 66"/>
                <a:gd name="T2" fmla="*/ 50 w 66"/>
                <a:gd name="T3" fmla="*/ 26 h 66"/>
                <a:gd name="T4" fmla="*/ 50 w 66"/>
                <a:gd name="T5" fmla="*/ 34 h 66"/>
                <a:gd name="T6" fmla="*/ 58 w 66"/>
                <a:gd name="T7" fmla="*/ 36 h 66"/>
                <a:gd name="T8" fmla="*/ 64 w 66"/>
                <a:gd name="T9" fmla="*/ 40 h 66"/>
                <a:gd name="T10" fmla="*/ 66 w 66"/>
                <a:gd name="T11" fmla="*/ 46 h 66"/>
                <a:gd name="T12" fmla="*/ 66 w 66"/>
                <a:gd name="T13" fmla="*/ 54 h 66"/>
                <a:gd name="T14" fmla="*/ 62 w 66"/>
                <a:gd name="T15" fmla="*/ 66 h 66"/>
                <a:gd name="T16" fmla="*/ 50 w 66"/>
                <a:gd name="T17" fmla="*/ 62 h 66"/>
                <a:gd name="T18" fmla="*/ 38 w 66"/>
                <a:gd name="T19" fmla="*/ 54 h 66"/>
                <a:gd name="T20" fmla="*/ 30 w 66"/>
                <a:gd name="T21" fmla="*/ 44 h 66"/>
                <a:gd name="T22" fmla="*/ 18 w 66"/>
                <a:gd name="T23" fmla="*/ 36 h 66"/>
                <a:gd name="T24" fmla="*/ 8 w 66"/>
                <a:gd name="T25" fmla="*/ 32 h 66"/>
                <a:gd name="T26" fmla="*/ 0 w 66"/>
                <a:gd name="T27" fmla="*/ 24 h 66"/>
                <a:gd name="T28" fmla="*/ 16 w 66"/>
                <a:gd name="T29" fmla="*/ 8 h 66"/>
                <a:gd name="T30" fmla="*/ 18 w 66"/>
                <a:gd name="T31" fmla="*/ 0 h 66"/>
                <a:gd name="T32" fmla="*/ 24 w 66"/>
                <a:gd name="T33" fmla="*/ 0 h 66"/>
                <a:gd name="T34" fmla="*/ 32 w 66"/>
                <a:gd name="T35" fmla="*/ 4 h 66"/>
                <a:gd name="T36" fmla="*/ 34 w 66"/>
                <a:gd name="T37" fmla="*/ 18 h 66"/>
                <a:gd name="T38" fmla="*/ 40 w 66"/>
                <a:gd name="T39" fmla="*/ 20 h 66"/>
                <a:gd name="T40" fmla="*/ 44 w 66"/>
                <a:gd name="T41" fmla="*/ 14 h 66"/>
                <a:gd name="T42" fmla="*/ 50 w 66"/>
                <a:gd name="T43" fmla="*/ 1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66">
                  <a:moveTo>
                    <a:pt x="50" y="16"/>
                  </a:moveTo>
                  <a:lnTo>
                    <a:pt x="50" y="26"/>
                  </a:lnTo>
                  <a:lnTo>
                    <a:pt x="50" y="34"/>
                  </a:lnTo>
                  <a:lnTo>
                    <a:pt x="58" y="36"/>
                  </a:lnTo>
                  <a:lnTo>
                    <a:pt x="64" y="40"/>
                  </a:lnTo>
                  <a:lnTo>
                    <a:pt x="66" y="46"/>
                  </a:lnTo>
                  <a:lnTo>
                    <a:pt x="66" y="54"/>
                  </a:lnTo>
                  <a:lnTo>
                    <a:pt x="62" y="66"/>
                  </a:lnTo>
                  <a:lnTo>
                    <a:pt x="50" y="62"/>
                  </a:lnTo>
                  <a:lnTo>
                    <a:pt x="38" y="54"/>
                  </a:lnTo>
                  <a:lnTo>
                    <a:pt x="30" y="44"/>
                  </a:lnTo>
                  <a:lnTo>
                    <a:pt x="18" y="36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16" y="8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4" y="18"/>
                  </a:lnTo>
                  <a:lnTo>
                    <a:pt x="40" y="20"/>
                  </a:lnTo>
                  <a:lnTo>
                    <a:pt x="44" y="14"/>
                  </a:lnTo>
                  <a:lnTo>
                    <a:pt x="50" y="1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48" name="Freeform 99">
              <a:extLst>
                <a:ext uri="{FF2B5EF4-FFF2-40B4-BE49-F238E27FC236}">
                  <a16:creationId xmlns:a16="http://schemas.microsoft.com/office/drawing/2014/main" id="{B9FF890B-60EB-D641-BCB0-D8B009202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1819" y="3137584"/>
              <a:ext cx="329584" cy="505840"/>
            </a:xfrm>
            <a:custGeom>
              <a:avLst/>
              <a:gdLst>
                <a:gd name="T0" fmla="*/ 166 w 168"/>
                <a:gd name="T1" fmla="*/ 128 h 258"/>
                <a:gd name="T2" fmla="*/ 152 w 168"/>
                <a:gd name="T3" fmla="*/ 130 h 258"/>
                <a:gd name="T4" fmla="*/ 148 w 168"/>
                <a:gd name="T5" fmla="*/ 142 h 258"/>
                <a:gd name="T6" fmla="*/ 136 w 168"/>
                <a:gd name="T7" fmla="*/ 170 h 258"/>
                <a:gd name="T8" fmla="*/ 144 w 168"/>
                <a:gd name="T9" fmla="*/ 178 h 258"/>
                <a:gd name="T10" fmla="*/ 148 w 168"/>
                <a:gd name="T11" fmla="*/ 204 h 258"/>
                <a:gd name="T12" fmla="*/ 136 w 168"/>
                <a:gd name="T13" fmla="*/ 206 h 258"/>
                <a:gd name="T14" fmla="*/ 112 w 168"/>
                <a:gd name="T15" fmla="*/ 230 h 258"/>
                <a:gd name="T16" fmla="*/ 88 w 168"/>
                <a:gd name="T17" fmla="*/ 234 h 258"/>
                <a:gd name="T18" fmla="*/ 86 w 168"/>
                <a:gd name="T19" fmla="*/ 246 h 258"/>
                <a:gd name="T20" fmla="*/ 40 w 168"/>
                <a:gd name="T21" fmla="*/ 258 h 258"/>
                <a:gd name="T22" fmla="*/ 30 w 168"/>
                <a:gd name="T23" fmla="*/ 246 h 258"/>
                <a:gd name="T24" fmla="*/ 10 w 168"/>
                <a:gd name="T25" fmla="*/ 226 h 258"/>
                <a:gd name="T26" fmla="*/ 12 w 168"/>
                <a:gd name="T27" fmla="*/ 216 h 258"/>
                <a:gd name="T28" fmla="*/ 32 w 168"/>
                <a:gd name="T29" fmla="*/ 216 h 258"/>
                <a:gd name="T30" fmla="*/ 26 w 168"/>
                <a:gd name="T31" fmla="*/ 206 h 258"/>
                <a:gd name="T32" fmla="*/ 24 w 168"/>
                <a:gd name="T33" fmla="*/ 182 h 258"/>
                <a:gd name="T34" fmla="*/ 16 w 168"/>
                <a:gd name="T35" fmla="*/ 170 h 258"/>
                <a:gd name="T36" fmla="*/ 2 w 168"/>
                <a:gd name="T37" fmla="*/ 156 h 258"/>
                <a:gd name="T38" fmla="*/ 0 w 168"/>
                <a:gd name="T39" fmla="*/ 144 h 258"/>
                <a:gd name="T40" fmla="*/ 32 w 168"/>
                <a:gd name="T41" fmla="*/ 106 h 258"/>
                <a:gd name="T42" fmla="*/ 36 w 168"/>
                <a:gd name="T43" fmla="*/ 66 h 258"/>
                <a:gd name="T44" fmla="*/ 40 w 168"/>
                <a:gd name="T45" fmla="*/ 50 h 258"/>
                <a:gd name="T46" fmla="*/ 28 w 168"/>
                <a:gd name="T47" fmla="*/ 6 h 258"/>
                <a:gd name="T48" fmla="*/ 34 w 168"/>
                <a:gd name="T49" fmla="*/ 0 h 258"/>
                <a:gd name="T50" fmla="*/ 168 w 168"/>
                <a:gd name="T51" fmla="*/ 54 h 258"/>
                <a:gd name="T52" fmla="*/ 166 w 168"/>
                <a:gd name="T53" fmla="*/ 12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8" h="258">
                  <a:moveTo>
                    <a:pt x="166" y="128"/>
                  </a:moveTo>
                  <a:lnTo>
                    <a:pt x="152" y="130"/>
                  </a:lnTo>
                  <a:lnTo>
                    <a:pt x="148" y="142"/>
                  </a:lnTo>
                  <a:lnTo>
                    <a:pt x="136" y="170"/>
                  </a:lnTo>
                  <a:lnTo>
                    <a:pt x="144" y="178"/>
                  </a:lnTo>
                  <a:lnTo>
                    <a:pt x="148" y="204"/>
                  </a:lnTo>
                  <a:lnTo>
                    <a:pt x="136" y="206"/>
                  </a:lnTo>
                  <a:lnTo>
                    <a:pt x="112" y="230"/>
                  </a:lnTo>
                  <a:lnTo>
                    <a:pt x="88" y="234"/>
                  </a:lnTo>
                  <a:lnTo>
                    <a:pt x="86" y="246"/>
                  </a:lnTo>
                  <a:lnTo>
                    <a:pt x="40" y="258"/>
                  </a:lnTo>
                  <a:lnTo>
                    <a:pt x="30" y="246"/>
                  </a:lnTo>
                  <a:lnTo>
                    <a:pt x="10" y="226"/>
                  </a:lnTo>
                  <a:lnTo>
                    <a:pt x="12" y="216"/>
                  </a:lnTo>
                  <a:lnTo>
                    <a:pt x="32" y="216"/>
                  </a:lnTo>
                  <a:lnTo>
                    <a:pt x="26" y="206"/>
                  </a:lnTo>
                  <a:lnTo>
                    <a:pt x="24" y="182"/>
                  </a:lnTo>
                  <a:lnTo>
                    <a:pt x="16" y="170"/>
                  </a:lnTo>
                  <a:lnTo>
                    <a:pt x="2" y="156"/>
                  </a:lnTo>
                  <a:lnTo>
                    <a:pt x="0" y="144"/>
                  </a:lnTo>
                  <a:lnTo>
                    <a:pt x="32" y="106"/>
                  </a:lnTo>
                  <a:lnTo>
                    <a:pt x="36" y="66"/>
                  </a:lnTo>
                  <a:lnTo>
                    <a:pt x="40" y="50"/>
                  </a:lnTo>
                  <a:lnTo>
                    <a:pt x="28" y="6"/>
                  </a:lnTo>
                  <a:lnTo>
                    <a:pt x="34" y="0"/>
                  </a:lnTo>
                  <a:lnTo>
                    <a:pt x="168" y="54"/>
                  </a:lnTo>
                  <a:lnTo>
                    <a:pt x="166" y="12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49" name="Freeform 100">
              <a:extLst>
                <a:ext uri="{FF2B5EF4-FFF2-40B4-BE49-F238E27FC236}">
                  <a16:creationId xmlns:a16="http://schemas.microsoft.com/office/drawing/2014/main" id="{E04AE40F-2B3A-864F-A226-1FFF8A665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7879" y="3129740"/>
              <a:ext cx="492412" cy="380359"/>
            </a:xfrm>
            <a:custGeom>
              <a:avLst/>
              <a:gdLst>
                <a:gd name="T0" fmla="*/ 4 w 251"/>
                <a:gd name="T1" fmla="*/ 142 h 194"/>
                <a:gd name="T2" fmla="*/ 18 w 251"/>
                <a:gd name="T3" fmla="*/ 142 h 194"/>
                <a:gd name="T4" fmla="*/ 52 w 251"/>
                <a:gd name="T5" fmla="*/ 136 h 194"/>
                <a:gd name="T6" fmla="*/ 64 w 251"/>
                <a:gd name="T7" fmla="*/ 118 h 194"/>
                <a:gd name="T8" fmla="*/ 66 w 251"/>
                <a:gd name="T9" fmla="*/ 76 h 194"/>
                <a:gd name="T10" fmla="*/ 86 w 251"/>
                <a:gd name="T11" fmla="*/ 72 h 194"/>
                <a:gd name="T12" fmla="*/ 124 w 251"/>
                <a:gd name="T13" fmla="*/ 40 h 194"/>
                <a:gd name="T14" fmla="*/ 191 w 251"/>
                <a:gd name="T15" fmla="*/ 0 h 194"/>
                <a:gd name="T16" fmla="*/ 199 w 251"/>
                <a:gd name="T17" fmla="*/ 2 h 194"/>
                <a:gd name="T18" fmla="*/ 207 w 251"/>
                <a:gd name="T19" fmla="*/ 4 h 194"/>
                <a:gd name="T20" fmla="*/ 217 w 251"/>
                <a:gd name="T21" fmla="*/ 8 h 194"/>
                <a:gd name="T22" fmla="*/ 227 w 251"/>
                <a:gd name="T23" fmla="*/ 16 h 194"/>
                <a:gd name="T24" fmla="*/ 239 w 251"/>
                <a:gd name="T25" fmla="*/ 10 h 194"/>
                <a:gd name="T26" fmla="*/ 251 w 251"/>
                <a:gd name="T27" fmla="*/ 54 h 194"/>
                <a:gd name="T28" fmla="*/ 247 w 251"/>
                <a:gd name="T29" fmla="*/ 70 h 194"/>
                <a:gd name="T30" fmla="*/ 243 w 251"/>
                <a:gd name="T31" fmla="*/ 110 h 194"/>
                <a:gd name="T32" fmla="*/ 211 w 251"/>
                <a:gd name="T33" fmla="*/ 148 h 194"/>
                <a:gd name="T34" fmla="*/ 213 w 251"/>
                <a:gd name="T35" fmla="*/ 160 h 194"/>
                <a:gd name="T36" fmla="*/ 191 w 251"/>
                <a:gd name="T37" fmla="*/ 174 h 194"/>
                <a:gd name="T38" fmla="*/ 156 w 251"/>
                <a:gd name="T39" fmla="*/ 170 h 194"/>
                <a:gd name="T40" fmla="*/ 150 w 251"/>
                <a:gd name="T41" fmla="*/ 178 h 194"/>
                <a:gd name="T42" fmla="*/ 122 w 251"/>
                <a:gd name="T43" fmla="*/ 168 h 194"/>
                <a:gd name="T44" fmla="*/ 112 w 251"/>
                <a:gd name="T45" fmla="*/ 174 h 194"/>
                <a:gd name="T46" fmla="*/ 96 w 251"/>
                <a:gd name="T47" fmla="*/ 162 h 194"/>
                <a:gd name="T48" fmla="*/ 66 w 251"/>
                <a:gd name="T49" fmla="*/ 162 h 194"/>
                <a:gd name="T50" fmla="*/ 54 w 251"/>
                <a:gd name="T51" fmla="*/ 194 h 194"/>
                <a:gd name="T52" fmla="*/ 44 w 251"/>
                <a:gd name="T53" fmla="*/ 184 h 194"/>
                <a:gd name="T54" fmla="*/ 30 w 251"/>
                <a:gd name="T55" fmla="*/ 186 h 194"/>
                <a:gd name="T56" fmla="*/ 16 w 251"/>
                <a:gd name="T57" fmla="*/ 178 h 194"/>
                <a:gd name="T58" fmla="*/ 12 w 251"/>
                <a:gd name="T59" fmla="*/ 176 h 194"/>
                <a:gd name="T60" fmla="*/ 14 w 251"/>
                <a:gd name="T61" fmla="*/ 170 h 194"/>
                <a:gd name="T62" fmla="*/ 4 w 251"/>
                <a:gd name="T63" fmla="*/ 158 h 194"/>
                <a:gd name="T64" fmla="*/ 0 w 251"/>
                <a:gd name="T65" fmla="*/ 150 h 194"/>
                <a:gd name="T66" fmla="*/ 4 w 251"/>
                <a:gd name="T67" fmla="*/ 1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1" h="194">
                  <a:moveTo>
                    <a:pt x="4" y="142"/>
                  </a:moveTo>
                  <a:lnTo>
                    <a:pt x="18" y="142"/>
                  </a:lnTo>
                  <a:lnTo>
                    <a:pt x="52" y="136"/>
                  </a:lnTo>
                  <a:lnTo>
                    <a:pt x="64" y="118"/>
                  </a:lnTo>
                  <a:lnTo>
                    <a:pt x="66" y="76"/>
                  </a:lnTo>
                  <a:lnTo>
                    <a:pt x="86" y="72"/>
                  </a:lnTo>
                  <a:lnTo>
                    <a:pt x="124" y="40"/>
                  </a:lnTo>
                  <a:lnTo>
                    <a:pt x="191" y="0"/>
                  </a:lnTo>
                  <a:lnTo>
                    <a:pt x="199" y="2"/>
                  </a:lnTo>
                  <a:lnTo>
                    <a:pt x="207" y="4"/>
                  </a:lnTo>
                  <a:lnTo>
                    <a:pt x="217" y="8"/>
                  </a:lnTo>
                  <a:lnTo>
                    <a:pt x="227" y="16"/>
                  </a:lnTo>
                  <a:lnTo>
                    <a:pt x="239" y="10"/>
                  </a:lnTo>
                  <a:lnTo>
                    <a:pt x="251" y="54"/>
                  </a:lnTo>
                  <a:lnTo>
                    <a:pt x="247" y="70"/>
                  </a:lnTo>
                  <a:lnTo>
                    <a:pt x="243" y="110"/>
                  </a:lnTo>
                  <a:lnTo>
                    <a:pt x="211" y="148"/>
                  </a:lnTo>
                  <a:lnTo>
                    <a:pt x="213" y="160"/>
                  </a:lnTo>
                  <a:lnTo>
                    <a:pt x="191" y="174"/>
                  </a:lnTo>
                  <a:lnTo>
                    <a:pt x="156" y="170"/>
                  </a:lnTo>
                  <a:lnTo>
                    <a:pt x="150" y="178"/>
                  </a:lnTo>
                  <a:lnTo>
                    <a:pt x="122" y="168"/>
                  </a:lnTo>
                  <a:lnTo>
                    <a:pt x="112" y="174"/>
                  </a:lnTo>
                  <a:lnTo>
                    <a:pt x="96" y="162"/>
                  </a:lnTo>
                  <a:lnTo>
                    <a:pt x="66" y="162"/>
                  </a:lnTo>
                  <a:lnTo>
                    <a:pt x="54" y="194"/>
                  </a:lnTo>
                  <a:lnTo>
                    <a:pt x="44" y="184"/>
                  </a:lnTo>
                  <a:lnTo>
                    <a:pt x="30" y="186"/>
                  </a:lnTo>
                  <a:lnTo>
                    <a:pt x="16" y="178"/>
                  </a:lnTo>
                  <a:lnTo>
                    <a:pt x="12" y="176"/>
                  </a:lnTo>
                  <a:lnTo>
                    <a:pt x="14" y="170"/>
                  </a:lnTo>
                  <a:lnTo>
                    <a:pt x="4" y="158"/>
                  </a:lnTo>
                  <a:lnTo>
                    <a:pt x="0" y="150"/>
                  </a:lnTo>
                  <a:lnTo>
                    <a:pt x="4" y="14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50" name="Freeform 101">
              <a:extLst>
                <a:ext uri="{FF2B5EF4-FFF2-40B4-BE49-F238E27FC236}">
                  <a16:creationId xmlns:a16="http://schemas.microsoft.com/office/drawing/2014/main" id="{2A8F748B-0B50-8345-9300-9368DFE4B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1055" y="3537550"/>
              <a:ext cx="396285" cy="250960"/>
            </a:xfrm>
            <a:custGeom>
              <a:avLst/>
              <a:gdLst>
                <a:gd name="T0" fmla="*/ 20 w 202"/>
                <a:gd name="T1" fmla="*/ 54 h 128"/>
                <a:gd name="T2" fmla="*/ 66 w 202"/>
                <a:gd name="T3" fmla="*/ 42 h 128"/>
                <a:gd name="T4" fmla="*/ 68 w 202"/>
                <a:gd name="T5" fmla="*/ 30 h 128"/>
                <a:gd name="T6" fmla="*/ 92 w 202"/>
                <a:gd name="T7" fmla="*/ 26 h 128"/>
                <a:gd name="T8" fmla="*/ 116 w 202"/>
                <a:gd name="T9" fmla="*/ 2 h 128"/>
                <a:gd name="T10" fmla="*/ 128 w 202"/>
                <a:gd name="T11" fmla="*/ 0 h 128"/>
                <a:gd name="T12" fmla="*/ 140 w 202"/>
                <a:gd name="T13" fmla="*/ 8 h 128"/>
                <a:gd name="T14" fmla="*/ 142 w 202"/>
                <a:gd name="T15" fmla="*/ 22 h 128"/>
                <a:gd name="T16" fmla="*/ 142 w 202"/>
                <a:gd name="T17" fmla="*/ 34 h 128"/>
                <a:gd name="T18" fmla="*/ 180 w 202"/>
                <a:gd name="T19" fmla="*/ 60 h 128"/>
                <a:gd name="T20" fmla="*/ 202 w 202"/>
                <a:gd name="T21" fmla="*/ 92 h 128"/>
                <a:gd name="T22" fmla="*/ 172 w 202"/>
                <a:gd name="T23" fmla="*/ 90 h 128"/>
                <a:gd name="T24" fmla="*/ 138 w 202"/>
                <a:gd name="T25" fmla="*/ 100 h 128"/>
                <a:gd name="T26" fmla="*/ 126 w 202"/>
                <a:gd name="T27" fmla="*/ 108 h 128"/>
                <a:gd name="T28" fmla="*/ 104 w 202"/>
                <a:gd name="T29" fmla="*/ 106 h 128"/>
                <a:gd name="T30" fmla="*/ 92 w 202"/>
                <a:gd name="T31" fmla="*/ 102 h 128"/>
                <a:gd name="T32" fmla="*/ 78 w 202"/>
                <a:gd name="T33" fmla="*/ 88 h 128"/>
                <a:gd name="T34" fmla="*/ 64 w 202"/>
                <a:gd name="T35" fmla="*/ 104 h 128"/>
                <a:gd name="T36" fmla="*/ 62 w 202"/>
                <a:gd name="T37" fmla="*/ 118 h 128"/>
                <a:gd name="T38" fmla="*/ 32 w 202"/>
                <a:gd name="T39" fmla="*/ 116 h 128"/>
                <a:gd name="T40" fmla="*/ 24 w 202"/>
                <a:gd name="T41" fmla="*/ 128 h 128"/>
                <a:gd name="T42" fmla="*/ 10 w 202"/>
                <a:gd name="T43" fmla="*/ 112 h 128"/>
                <a:gd name="T44" fmla="*/ 0 w 202"/>
                <a:gd name="T45" fmla="*/ 86 h 128"/>
                <a:gd name="T46" fmla="*/ 0 w 202"/>
                <a:gd name="T47" fmla="*/ 70 h 128"/>
                <a:gd name="T48" fmla="*/ 20 w 202"/>
                <a:gd name="T49" fmla="*/ 5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2" h="128">
                  <a:moveTo>
                    <a:pt x="20" y="54"/>
                  </a:moveTo>
                  <a:lnTo>
                    <a:pt x="66" y="42"/>
                  </a:lnTo>
                  <a:lnTo>
                    <a:pt x="68" y="30"/>
                  </a:lnTo>
                  <a:lnTo>
                    <a:pt x="92" y="26"/>
                  </a:lnTo>
                  <a:lnTo>
                    <a:pt x="116" y="2"/>
                  </a:lnTo>
                  <a:lnTo>
                    <a:pt x="128" y="0"/>
                  </a:lnTo>
                  <a:lnTo>
                    <a:pt x="140" y="8"/>
                  </a:lnTo>
                  <a:lnTo>
                    <a:pt x="142" y="22"/>
                  </a:lnTo>
                  <a:lnTo>
                    <a:pt x="142" y="34"/>
                  </a:lnTo>
                  <a:lnTo>
                    <a:pt x="180" y="60"/>
                  </a:lnTo>
                  <a:lnTo>
                    <a:pt x="202" y="92"/>
                  </a:lnTo>
                  <a:lnTo>
                    <a:pt x="172" y="90"/>
                  </a:lnTo>
                  <a:lnTo>
                    <a:pt x="138" y="100"/>
                  </a:lnTo>
                  <a:lnTo>
                    <a:pt x="126" y="108"/>
                  </a:lnTo>
                  <a:lnTo>
                    <a:pt x="104" y="106"/>
                  </a:lnTo>
                  <a:lnTo>
                    <a:pt x="92" y="102"/>
                  </a:lnTo>
                  <a:lnTo>
                    <a:pt x="78" y="88"/>
                  </a:lnTo>
                  <a:lnTo>
                    <a:pt x="64" y="104"/>
                  </a:lnTo>
                  <a:lnTo>
                    <a:pt x="62" y="118"/>
                  </a:lnTo>
                  <a:lnTo>
                    <a:pt x="32" y="116"/>
                  </a:lnTo>
                  <a:lnTo>
                    <a:pt x="24" y="128"/>
                  </a:lnTo>
                  <a:lnTo>
                    <a:pt x="10" y="112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20" y="5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151" name="Freeform 102">
              <a:extLst>
                <a:ext uri="{FF2B5EF4-FFF2-40B4-BE49-F238E27FC236}">
                  <a16:creationId xmlns:a16="http://schemas.microsoft.com/office/drawing/2014/main" id="{2EC5110E-7846-A041-B282-5A63E9DAC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8623" y="3153267"/>
              <a:ext cx="517917" cy="603869"/>
            </a:xfrm>
            <a:custGeom>
              <a:avLst/>
              <a:gdLst>
                <a:gd name="T0" fmla="*/ 188 w 264"/>
                <a:gd name="T1" fmla="*/ 20 h 308"/>
                <a:gd name="T2" fmla="*/ 208 w 264"/>
                <a:gd name="T3" fmla="*/ 0 h 308"/>
                <a:gd name="T4" fmla="*/ 216 w 264"/>
                <a:gd name="T5" fmla="*/ 0 h 308"/>
                <a:gd name="T6" fmla="*/ 238 w 264"/>
                <a:gd name="T7" fmla="*/ 18 h 308"/>
                <a:gd name="T8" fmla="*/ 242 w 264"/>
                <a:gd name="T9" fmla="*/ 32 h 308"/>
                <a:gd name="T10" fmla="*/ 240 w 264"/>
                <a:gd name="T11" fmla="*/ 60 h 308"/>
                <a:gd name="T12" fmla="*/ 264 w 264"/>
                <a:gd name="T13" fmla="*/ 86 h 308"/>
                <a:gd name="T14" fmla="*/ 236 w 264"/>
                <a:gd name="T15" fmla="*/ 98 h 308"/>
                <a:gd name="T16" fmla="*/ 230 w 264"/>
                <a:gd name="T17" fmla="*/ 128 h 308"/>
                <a:gd name="T18" fmla="*/ 230 w 264"/>
                <a:gd name="T19" fmla="*/ 142 h 308"/>
                <a:gd name="T20" fmla="*/ 206 w 264"/>
                <a:gd name="T21" fmla="*/ 180 h 308"/>
                <a:gd name="T22" fmla="*/ 206 w 264"/>
                <a:gd name="T23" fmla="*/ 196 h 308"/>
                <a:gd name="T24" fmla="*/ 194 w 264"/>
                <a:gd name="T25" fmla="*/ 198 h 308"/>
                <a:gd name="T26" fmla="*/ 194 w 264"/>
                <a:gd name="T27" fmla="*/ 234 h 308"/>
                <a:gd name="T28" fmla="*/ 174 w 264"/>
                <a:gd name="T29" fmla="*/ 234 h 308"/>
                <a:gd name="T30" fmla="*/ 178 w 264"/>
                <a:gd name="T31" fmla="*/ 248 h 308"/>
                <a:gd name="T32" fmla="*/ 188 w 264"/>
                <a:gd name="T33" fmla="*/ 250 h 308"/>
                <a:gd name="T34" fmla="*/ 212 w 264"/>
                <a:gd name="T35" fmla="*/ 282 h 308"/>
                <a:gd name="T36" fmla="*/ 218 w 264"/>
                <a:gd name="T37" fmla="*/ 282 h 308"/>
                <a:gd name="T38" fmla="*/ 218 w 264"/>
                <a:gd name="T39" fmla="*/ 296 h 308"/>
                <a:gd name="T40" fmla="*/ 198 w 264"/>
                <a:gd name="T41" fmla="*/ 296 h 308"/>
                <a:gd name="T42" fmla="*/ 190 w 264"/>
                <a:gd name="T43" fmla="*/ 304 h 308"/>
                <a:gd name="T44" fmla="*/ 138 w 264"/>
                <a:gd name="T45" fmla="*/ 308 h 308"/>
                <a:gd name="T46" fmla="*/ 122 w 264"/>
                <a:gd name="T47" fmla="*/ 296 h 308"/>
                <a:gd name="T48" fmla="*/ 94 w 264"/>
                <a:gd name="T49" fmla="*/ 298 h 308"/>
                <a:gd name="T50" fmla="*/ 86 w 264"/>
                <a:gd name="T51" fmla="*/ 288 h 308"/>
                <a:gd name="T52" fmla="*/ 64 w 264"/>
                <a:gd name="T53" fmla="*/ 256 h 308"/>
                <a:gd name="T54" fmla="*/ 26 w 264"/>
                <a:gd name="T55" fmla="*/ 230 h 308"/>
                <a:gd name="T56" fmla="*/ 24 w 264"/>
                <a:gd name="T57" fmla="*/ 204 h 308"/>
                <a:gd name="T58" fmla="*/ 12 w 264"/>
                <a:gd name="T59" fmla="*/ 196 h 308"/>
                <a:gd name="T60" fmla="*/ 8 w 264"/>
                <a:gd name="T61" fmla="*/ 170 h 308"/>
                <a:gd name="T62" fmla="*/ 0 w 264"/>
                <a:gd name="T63" fmla="*/ 162 h 308"/>
                <a:gd name="T64" fmla="*/ 16 w 264"/>
                <a:gd name="T65" fmla="*/ 122 h 308"/>
                <a:gd name="T66" fmla="*/ 30 w 264"/>
                <a:gd name="T67" fmla="*/ 120 h 308"/>
                <a:gd name="T68" fmla="*/ 32 w 264"/>
                <a:gd name="T69" fmla="*/ 46 h 308"/>
                <a:gd name="T70" fmla="*/ 50 w 264"/>
                <a:gd name="T71" fmla="*/ 46 h 308"/>
                <a:gd name="T72" fmla="*/ 50 w 264"/>
                <a:gd name="T73" fmla="*/ 12 h 308"/>
                <a:gd name="T74" fmla="*/ 178 w 264"/>
                <a:gd name="T75" fmla="*/ 14 h 308"/>
                <a:gd name="T76" fmla="*/ 188 w 264"/>
                <a:gd name="T77" fmla="*/ 2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308">
                  <a:moveTo>
                    <a:pt x="188" y="20"/>
                  </a:moveTo>
                  <a:lnTo>
                    <a:pt x="208" y="0"/>
                  </a:lnTo>
                  <a:lnTo>
                    <a:pt x="216" y="0"/>
                  </a:lnTo>
                  <a:lnTo>
                    <a:pt x="238" y="18"/>
                  </a:lnTo>
                  <a:lnTo>
                    <a:pt x="242" y="32"/>
                  </a:lnTo>
                  <a:lnTo>
                    <a:pt x="240" y="60"/>
                  </a:lnTo>
                  <a:lnTo>
                    <a:pt x="264" y="86"/>
                  </a:lnTo>
                  <a:lnTo>
                    <a:pt x="236" y="98"/>
                  </a:lnTo>
                  <a:lnTo>
                    <a:pt x="230" y="128"/>
                  </a:lnTo>
                  <a:lnTo>
                    <a:pt x="230" y="142"/>
                  </a:lnTo>
                  <a:lnTo>
                    <a:pt x="206" y="180"/>
                  </a:lnTo>
                  <a:lnTo>
                    <a:pt x="206" y="196"/>
                  </a:lnTo>
                  <a:lnTo>
                    <a:pt x="194" y="198"/>
                  </a:lnTo>
                  <a:lnTo>
                    <a:pt x="194" y="234"/>
                  </a:lnTo>
                  <a:lnTo>
                    <a:pt x="174" y="234"/>
                  </a:lnTo>
                  <a:lnTo>
                    <a:pt x="178" y="248"/>
                  </a:lnTo>
                  <a:lnTo>
                    <a:pt x="188" y="250"/>
                  </a:lnTo>
                  <a:lnTo>
                    <a:pt x="212" y="282"/>
                  </a:lnTo>
                  <a:lnTo>
                    <a:pt x="218" y="282"/>
                  </a:lnTo>
                  <a:lnTo>
                    <a:pt x="218" y="296"/>
                  </a:lnTo>
                  <a:lnTo>
                    <a:pt x="198" y="296"/>
                  </a:lnTo>
                  <a:lnTo>
                    <a:pt x="190" y="304"/>
                  </a:lnTo>
                  <a:lnTo>
                    <a:pt x="138" y="308"/>
                  </a:lnTo>
                  <a:lnTo>
                    <a:pt x="122" y="296"/>
                  </a:lnTo>
                  <a:lnTo>
                    <a:pt x="94" y="298"/>
                  </a:lnTo>
                  <a:lnTo>
                    <a:pt x="86" y="288"/>
                  </a:lnTo>
                  <a:lnTo>
                    <a:pt x="64" y="256"/>
                  </a:lnTo>
                  <a:lnTo>
                    <a:pt x="26" y="230"/>
                  </a:lnTo>
                  <a:lnTo>
                    <a:pt x="24" y="204"/>
                  </a:lnTo>
                  <a:lnTo>
                    <a:pt x="12" y="196"/>
                  </a:lnTo>
                  <a:lnTo>
                    <a:pt x="8" y="170"/>
                  </a:lnTo>
                  <a:lnTo>
                    <a:pt x="0" y="162"/>
                  </a:lnTo>
                  <a:lnTo>
                    <a:pt x="16" y="122"/>
                  </a:lnTo>
                  <a:lnTo>
                    <a:pt x="30" y="120"/>
                  </a:lnTo>
                  <a:lnTo>
                    <a:pt x="32" y="46"/>
                  </a:lnTo>
                  <a:lnTo>
                    <a:pt x="50" y="46"/>
                  </a:lnTo>
                  <a:lnTo>
                    <a:pt x="50" y="12"/>
                  </a:lnTo>
                  <a:lnTo>
                    <a:pt x="178" y="14"/>
                  </a:lnTo>
                  <a:lnTo>
                    <a:pt x="188" y="20"/>
                  </a:lnTo>
                  <a:close/>
                </a:path>
              </a:pathLst>
            </a:custGeom>
            <a:solidFill>
              <a:schemeClr val="accent1"/>
            </a:solidFill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52" name="Freeform 103">
              <a:extLst>
                <a:ext uri="{FF2B5EF4-FFF2-40B4-BE49-F238E27FC236}">
                  <a16:creationId xmlns:a16="http://schemas.microsoft.com/office/drawing/2014/main" id="{30475DDF-51E6-234D-BACA-E9FF4B14B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9840" y="3321881"/>
              <a:ext cx="196180" cy="168612"/>
            </a:xfrm>
            <a:custGeom>
              <a:avLst/>
              <a:gdLst>
                <a:gd name="T0" fmla="*/ 34 w 100"/>
                <a:gd name="T1" fmla="*/ 0 h 86"/>
                <a:gd name="T2" fmla="*/ 42 w 100"/>
                <a:gd name="T3" fmla="*/ 12 h 86"/>
                <a:gd name="T4" fmla="*/ 48 w 100"/>
                <a:gd name="T5" fmla="*/ 26 h 86"/>
                <a:gd name="T6" fmla="*/ 50 w 100"/>
                <a:gd name="T7" fmla="*/ 44 h 86"/>
                <a:gd name="T8" fmla="*/ 64 w 100"/>
                <a:gd name="T9" fmla="*/ 44 h 86"/>
                <a:gd name="T10" fmla="*/ 100 w 100"/>
                <a:gd name="T11" fmla="*/ 76 h 86"/>
                <a:gd name="T12" fmla="*/ 94 w 100"/>
                <a:gd name="T13" fmla="*/ 86 h 86"/>
                <a:gd name="T14" fmla="*/ 76 w 100"/>
                <a:gd name="T15" fmla="*/ 68 h 86"/>
                <a:gd name="T16" fmla="*/ 58 w 100"/>
                <a:gd name="T17" fmla="*/ 52 h 86"/>
                <a:gd name="T18" fmla="*/ 24 w 100"/>
                <a:gd name="T19" fmla="*/ 50 h 86"/>
                <a:gd name="T20" fmla="*/ 22 w 100"/>
                <a:gd name="T21" fmla="*/ 56 h 86"/>
                <a:gd name="T22" fmla="*/ 0 w 100"/>
                <a:gd name="T23" fmla="*/ 56 h 86"/>
                <a:gd name="T24" fmla="*/ 0 w 100"/>
                <a:gd name="T25" fmla="*/ 42 h 86"/>
                <a:gd name="T26" fmla="*/ 4 w 100"/>
                <a:gd name="T27" fmla="*/ 28 h 86"/>
                <a:gd name="T28" fmla="*/ 6 w 100"/>
                <a:gd name="T29" fmla="*/ 12 h 86"/>
                <a:gd name="T30" fmla="*/ 34 w 100"/>
                <a:gd name="T3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86">
                  <a:moveTo>
                    <a:pt x="34" y="0"/>
                  </a:moveTo>
                  <a:lnTo>
                    <a:pt x="42" y="12"/>
                  </a:lnTo>
                  <a:lnTo>
                    <a:pt x="48" y="26"/>
                  </a:lnTo>
                  <a:lnTo>
                    <a:pt x="50" y="44"/>
                  </a:lnTo>
                  <a:lnTo>
                    <a:pt x="64" y="44"/>
                  </a:lnTo>
                  <a:lnTo>
                    <a:pt x="100" y="76"/>
                  </a:lnTo>
                  <a:lnTo>
                    <a:pt x="94" y="86"/>
                  </a:lnTo>
                  <a:lnTo>
                    <a:pt x="76" y="68"/>
                  </a:lnTo>
                  <a:lnTo>
                    <a:pt x="58" y="52"/>
                  </a:lnTo>
                  <a:lnTo>
                    <a:pt x="24" y="50"/>
                  </a:lnTo>
                  <a:lnTo>
                    <a:pt x="22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4" y="28"/>
                  </a:lnTo>
                  <a:lnTo>
                    <a:pt x="6" y="12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53" name="Freeform 104">
              <a:extLst>
                <a:ext uri="{FF2B5EF4-FFF2-40B4-BE49-F238E27FC236}">
                  <a16:creationId xmlns:a16="http://schemas.microsoft.com/office/drawing/2014/main" id="{05E1804F-89B4-A241-85A5-C7736B153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8556" y="3470886"/>
              <a:ext cx="43160" cy="66661"/>
            </a:xfrm>
            <a:custGeom>
              <a:avLst/>
              <a:gdLst>
                <a:gd name="T0" fmla="*/ 22 w 22"/>
                <a:gd name="T1" fmla="*/ 16 h 34"/>
                <a:gd name="T2" fmla="*/ 14 w 22"/>
                <a:gd name="T3" fmla="*/ 22 h 34"/>
                <a:gd name="T4" fmla="*/ 16 w 22"/>
                <a:gd name="T5" fmla="*/ 34 h 34"/>
                <a:gd name="T6" fmla="*/ 0 w 22"/>
                <a:gd name="T7" fmla="*/ 32 h 34"/>
                <a:gd name="T8" fmla="*/ 0 w 22"/>
                <a:gd name="T9" fmla="*/ 20 h 34"/>
                <a:gd name="T10" fmla="*/ 8 w 22"/>
                <a:gd name="T11" fmla="*/ 10 h 34"/>
                <a:gd name="T12" fmla="*/ 14 w 22"/>
                <a:gd name="T13" fmla="*/ 0 h 34"/>
                <a:gd name="T14" fmla="*/ 22 w 22"/>
                <a:gd name="T15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4">
                  <a:moveTo>
                    <a:pt x="22" y="16"/>
                  </a:moveTo>
                  <a:lnTo>
                    <a:pt x="14" y="22"/>
                  </a:lnTo>
                  <a:lnTo>
                    <a:pt x="16" y="34"/>
                  </a:lnTo>
                  <a:lnTo>
                    <a:pt x="0" y="32"/>
                  </a:lnTo>
                  <a:lnTo>
                    <a:pt x="0" y="20"/>
                  </a:lnTo>
                  <a:lnTo>
                    <a:pt x="8" y="10"/>
                  </a:lnTo>
                  <a:lnTo>
                    <a:pt x="14" y="0"/>
                  </a:lnTo>
                  <a:lnTo>
                    <a:pt x="22" y="1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54" name="Freeform 105">
              <a:extLst>
                <a:ext uri="{FF2B5EF4-FFF2-40B4-BE49-F238E27FC236}">
                  <a16:creationId xmlns:a16="http://schemas.microsoft.com/office/drawing/2014/main" id="{83DF2412-1AD6-E044-98A9-50E14E83E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7165" y="3506179"/>
              <a:ext cx="325659" cy="423491"/>
            </a:xfrm>
            <a:custGeom>
              <a:avLst/>
              <a:gdLst>
                <a:gd name="T0" fmla="*/ 60 w 166"/>
                <a:gd name="T1" fmla="*/ 26 h 216"/>
                <a:gd name="T2" fmla="*/ 78 w 166"/>
                <a:gd name="T3" fmla="*/ 18 h 216"/>
                <a:gd name="T4" fmla="*/ 146 w 166"/>
                <a:gd name="T5" fmla="*/ 8 h 216"/>
                <a:gd name="T6" fmla="*/ 164 w 166"/>
                <a:gd name="T7" fmla="*/ 0 h 216"/>
                <a:gd name="T8" fmla="*/ 166 w 166"/>
                <a:gd name="T9" fmla="*/ 22 h 216"/>
                <a:gd name="T10" fmla="*/ 158 w 166"/>
                <a:gd name="T11" fmla="*/ 30 h 216"/>
                <a:gd name="T12" fmla="*/ 132 w 166"/>
                <a:gd name="T13" fmla="*/ 80 h 216"/>
                <a:gd name="T14" fmla="*/ 80 w 166"/>
                <a:gd name="T15" fmla="*/ 152 h 216"/>
                <a:gd name="T16" fmla="*/ 12 w 166"/>
                <a:gd name="T17" fmla="*/ 216 h 216"/>
                <a:gd name="T18" fmla="*/ 2 w 166"/>
                <a:gd name="T19" fmla="*/ 202 h 216"/>
                <a:gd name="T20" fmla="*/ 0 w 166"/>
                <a:gd name="T21" fmla="*/ 146 h 216"/>
                <a:gd name="T22" fmla="*/ 16 w 166"/>
                <a:gd name="T23" fmla="*/ 136 h 216"/>
                <a:gd name="T24" fmla="*/ 16 w 166"/>
                <a:gd name="T25" fmla="*/ 126 h 216"/>
                <a:gd name="T26" fmla="*/ 40 w 166"/>
                <a:gd name="T27" fmla="*/ 112 h 216"/>
                <a:gd name="T28" fmla="*/ 66 w 166"/>
                <a:gd name="T29" fmla="*/ 108 h 216"/>
                <a:gd name="T30" fmla="*/ 108 w 166"/>
                <a:gd name="T31" fmla="*/ 62 h 216"/>
                <a:gd name="T32" fmla="*/ 52 w 166"/>
                <a:gd name="T33" fmla="*/ 48 h 216"/>
                <a:gd name="T34" fmla="*/ 32 w 166"/>
                <a:gd name="T35" fmla="*/ 26 h 216"/>
                <a:gd name="T36" fmla="*/ 32 w 166"/>
                <a:gd name="T37" fmla="*/ 16 h 216"/>
                <a:gd name="T38" fmla="*/ 40 w 166"/>
                <a:gd name="T39" fmla="*/ 8 h 216"/>
                <a:gd name="T40" fmla="*/ 60 w 166"/>
                <a:gd name="T41" fmla="*/ 2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6" h="216">
                  <a:moveTo>
                    <a:pt x="60" y="26"/>
                  </a:moveTo>
                  <a:lnTo>
                    <a:pt x="78" y="18"/>
                  </a:lnTo>
                  <a:lnTo>
                    <a:pt x="146" y="8"/>
                  </a:lnTo>
                  <a:lnTo>
                    <a:pt x="164" y="0"/>
                  </a:lnTo>
                  <a:lnTo>
                    <a:pt x="166" y="22"/>
                  </a:lnTo>
                  <a:lnTo>
                    <a:pt x="158" y="30"/>
                  </a:lnTo>
                  <a:lnTo>
                    <a:pt x="132" y="80"/>
                  </a:lnTo>
                  <a:lnTo>
                    <a:pt x="80" y="152"/>
                  </a:lnTo>
                  <a:lnTo>
                    <a:pt x="12" y="216"/>
                  </a:lnTo>
                  <a:lnTo>
                    <a:pt x="2" y="202"/>
                  </a:lnTo>
                  <a:lnTo>
                    <a:pt x="0" y="146"/>
                  </a:lnTo>
                  <a:lnTo>
                    <a:pt x="16" y="136"/>
                  </a:lnTo>
                  <a:lnTo>
                    <a:pt x="16" y="126"/>
                  </a:lnTo>
                  <a:lnTo>
                    <a:pt x="40" y="112"/>
                  </a:lnTo>
                  <a:lnTo>
                    <a:pt x="66" y="108"/>
                  </a:lnTo>
                  <a:lnTo>
                    <a:pt x="108" y="62"/>
                  </a:lnTo>
                  <a:lnTo>
                    <a:pt x="52" y="48"/>
                  </a:lnTo>
                  <a:lnTo>
                    <a:pt x="32" y="2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60" y="2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55" name="Freeform 106">
              <a:extLst>
                <a:ext uri="{FF2B5EF4-FFF2-40B4-BE49-F238E27FC236}">
                  <a16:creationId xmlns:a16="http://schemas.microsoft.com/office/drawing/2014/main" id="{B2DBB8F7-2F68-ED4A-9ECF-7DB573DDA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9977" y="3419913"/>
              <a:ext cx="459061" cy="348988"/>
            </a:xfrm>
            <a:custGeom>
              <a:avLst/>
              <a:gdLst>
                <a:gd name="T0" fmla="*/ 56 w 234"/>
                <a:gd name="T1" fmla="*/ 6 h 178"/>
                <a:gd name="T2" fmla="*/ 78 w 234"/>
                <a:gd name="T3" fmla="*/ 6 h 178"/>
                <a:gd name="T4" fmla="*/ 80 w 234"/>
                <a:gd name="T5" fmla="*/ 0 h 178"/>
                <a:gd name="T6" fmla="*/ 114 w 234"/>
                <a:gd name="T7" fmla="*/ 2 h 178"/>
                <a:gd name="T8" fmla="*/ 150 w 234"/>
                <a:gd name="T9" fmla="*/ 36 h 178"/>
                <a:gd name="T10" fmla="*/ 142 w 234"/>
                <a:gd name="T11" fmla="*/ 46 h 178"/>
                <a:gd name="T12" fmla="*/ 142 w 234"/>
                <a:gd name="T13" fmla="*/ 58 h 178"/>
                <a:gd name="T14" fmla="*/ 158 w 234"/>
                <a:gd name="T15" fmla="*/ 60 h 178"/>
                <a:gd name="T16" fmla="*/ 158 w 234"/>
                <a:gd name="T17" fmla="*/ 70 h 178"/>
                <a:gd name="T18" fmla="*/ 178 w 234"/>
                <a:gd name="T19" fmla="*/ 92 h 178"/>
                <a:gd name="T20" fmla="*/ 234 w 234"/>
                <a:gd name="T21" fmla="*/ 106 h 178"/>
                <a:gd name="T22" fmla="*/ 192 w 234"/>
                <a:gd name="T23" fmla="*/ 152 h 178"/>
                <a:gd name="T24" fmla="*/ 166 w 234"/>
                <a:gd name="T25" fmla="*/ 156 h 178"/>
                <a:gd name="T26" fmla="*/ 142 w 234"/>
                <a:gd name="T27" fmla="*/ 170 h 178"/>
                <a:gd name="T28" fmla="*/ 130 w 234"/>
                <a:gd name="T29" fmla="*/ 174 h 178"/>
                <a:gd name="T30" fmla="*/ 124 w 234"/>
                <a:gd name="T31" fmla="*/ 166 h 178"/>
                <a:gd name="T32" fmla="*/ 104 w 234"/>
                <a:gd name="T33" fmla="*/ 178 h 178"/>
                <a:gd name="T34" fmla="*/ 80 w 234"/>
                <a:gd name="T35" fmla="*/ 176 h 178"/>
                <a:gd name="T36" fmla="*/ 44 w 234"/>
                <a:gd name="T37" fmla="*/ 160 h 178"/>
                <a:gd name="T38" fmla="*/ 44 w 234"/>
                <a:gd name="T39" fmla="*/ 146 h 178"/>
                <a:gd name="T40" fmla="*/ 38 w 234"/>
                <a:gd name="T41" fmla="*/ 146 h 178"/>
                <a:gd name="T42" fmla="*/ 14 w 234"/>
                <a:gd name="T43" fmla="*/ 114 h 178"/>
                <a:gd name="T44" fmla="*/ 4 w 234"/>
                <a:gd name="T45" fmla="*/ 112 h 178"/>
                <a:gd name="T46" fmla="*/ 0 w 234"/>
                <a:gd name="T47" fmla="*/ 98 h 178"/>
                <a:gd name="T48" fmla="*/ 20 w 234"/>
                <a:gd name="T49" fmla="*/ 98 h 178"/>
                <a:gd name="T50" fmla="*/ 20 w 234"/>
                <a:gd name="T51" fmla="*/ 62 h 178"/>
                <a:gd name="T52" fmla="*/ 32 w 234"/>
                <a:gd name="T53" fmla="*/ 60 h 178"/>
                <a:gd name="T54" fmla="*/ 32 w 234"/>
                <a:gd name="T55" fmla="*/ 44 h 178"/>
                <a:gd name="T56" fmla="*/ 56 w 234"/>
                <a:gd name="T57" fmla="*/ 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4" h="178">
                  <a:moveTo>
                    <a:pt x="56" y="6"/>
                  </a:moveTo>
                  <a:lnTo>
                    <a:pt x="78" y="6"/>
                  </a:lnTo>
                  <a:lnTo>
                    <a:pt x="80" y="0"/>
                  </a:lnTo>
                  <a:lnTo>
                    <a:pt x="114" y="2"/>
                  </a:lnTo>
                  <a:lnTo>
                    <a:pt x="150" y="36"/>
                  </a:lnTo>
                  <a:lnTo>
                    <a:pt x="142" y="46"/>
                  </a:lnTo>
                  <a:lnTo>
                    <a:pt x="142" y="58"/>
                  </a:lnTo>
                  <a:lnTo>
                    <a:pt x="158" y="60"/>
                  </a:lnTo>
                  <a:lnTo>
                    <a:pt x="158" y="70"/>
                  </a:lnTo>
                  <a:lnTo>
                    <a:pt x="178" y="92"/>
                  </a:lnTo>
                  <a:lnTo>
                    <a:pt x="234" y="106"/>
                  </a:lnTo>
                  <a:lnTo>
                    <a:pt x="192" y="152"/>
                  </a:lnTo>
                  <a:lnTo>
                    <a:pt x="166" y="156"/>
                  </a:lnTo>
                  <a:lnTo>
                    <a:pt x="142" y="170"/>
                  </a:lnTo>
                  <a:lnTo>
                    <a:pt x="130" y="174"/>
                  </a:lnTo>
                  <a:lnTo>
                    <a:pt x="124" y="166"/>
                  </a:lnTo>
                  <a:lnTo>
                    <a:pt x="104" y="178"/>
                  </a:lnTo>
                  <a:lnTo>
                    <a:pt x="80" y="176"/>
                  </a:lnTo>
                  <a:lnTo>
                    <a:pt x="44" y="160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14" y="114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20" y="98"/>
                  </a:lnTo>
                  <a:lnTo>
                    <a:pt x="20" y="62"/>
                  </a:lnTo>
                  <a:lnTo>
                    <a:pt x="32" y="60"/>
                  </a:lnTo>
                  <a:lnTo>
                    <a:pt x="32" y="44"/>
                  </a:lnTo>
                  <a:lnTo>
                    <a:pt x="56" y="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56" name="Freeform 107">
              <a:extLst>
                <a:ext uri="{FF2B5EF4-FFF2-40B4-BE49-F238E27FC236}">
                  <a16:creationId xmlns:a16="http://schemas.microsoft.com/office/drawing/2014/main" id="{40589D08-B944-144F-A88C-1E652B957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4683" y="3470886"/>
              <a:ext cx="233455" cy="348988"/>
            </a:xfrm>
            <a:custGeom>
              <a:avLst/>
              <a:gdLst>
                <a:gd name="T0" fmla="*/ 91 w 119"/>
                <a:gd name="T1" fmla="*/ 0 h 178"/>
                <a:gd name="T2" fmla="*/ 99 w 119"/>
                <a:gd name="T3" fmla="*/ 12 h 178"/>
                <a:gd name="T4" fmla="*/ 101 w 119"/>
                <a:gd name="T5" fmla="*/ 36 h 178"/>
                <a:gd name="T6" fmla="*/ 107 w 119"/>
                <a:gd name="T7" fmla="*/ 46 h 178"/>
                <a:gd name="T8" fmla="*/ 87 w 119"/>
                <a:gd name="T9" fmla="*/ 46 h 178"/>
                <a:gd name="T10" fmla="*/ 85 w 119"/>
                <a:gd name="T11" fmla="*/ 56 h 178"/>
                <a:gd name="T12" fmla="*/ 115 w 119"/>
                <a:gd name="T13" fmla="*/ 88 h 178"/>
                <a:gd name="T14" fmla="*/ 95 w 119"/>
                <a:gd name="T15" fmla="*/ 104 h 178"/>
                <a:gd name="T16" fmla="*/ 95 w 119"/>
                <a:gd name="T17" fmla="*/ 120 h 178"/>
                <a:gd name="T18" fmla="*/ 105 w 119"/>
                <a:gd name="T19" fmla="*/ 146 h 178"/>
                <a:gd name="T20" fmla="*/ 119 w 119"/>
                <a:gd name="T21" fmla="*/ 162 h 178"/>
                <a:gd name="T22" fmla="*/ 117 w 119"/>
                <a:gd name="T23" fmla="*/ 176 h 178"/>
                <a:gd name="T24" fmla="*/ 99 w 119"/>
                <a:gd name="T25" fmla="*/ 178 h 178"/>
                <a:gd name="T26" fmla="*/ 99 w 119"/>
                <a:gd name="T27" fmla="*/ 170 h 178"/>
                <a:gd name="T28" fmla="*/ 18 w 119"/>
                <a:gd name="T29" fmla="*/ 170 h 178"/>
                <a:gd name="T30" fmla="*/ 18 w 119"/>
                <a:gd name="T31" fmla="*/ 146 h 178"/>
                <a:gd name="T32" fmla="*/ 10 w 119"/>
                <a:gd name="T33" fmla="*/ 138 h 178"/>
                <a:gd name="T34" fmla="*/ 0 w 119"/>
                <a:gd name="T35" fmla="*/ 132 h 178"/>
                <a:gd name="T36" fmla="*/ 2 w 119"/>
                <a:gd name="T37" fmla="*/ 114 h 178"/>
                <a:gd name="T38" fmla="*/ 22 w 119"/>
                <a:gd name="T39" fmla="*/ 96 h 178"/>
                <a:gd name="T40" fmla="*/ 32 w 119"/>
                <a:gd name="T41" fmla="*/ 96 h 178"/>
                <a:gd name="T42" fmla="*/ 43 w 119"/>
                <a:gd name="T43" fmla="*/ 104 h 178"/>
                <a:gd name="T44" fmla="*/ 83 w 119"/>
                <a:gd name="T45" fmla="*/ 28 h 178"/>
                <a:gd name="T46" fmla="*/ 93 w 119"/>
                <a:gd name="T47" fmla="*/ 26 h 178"/>
                <a:gd name="T48" fmla="*/ 91 w 119"/>
                <a:gd name="T49" fmla="*/ 12 h 178"/>
                <a:gd name="T50" fmla="*/ 91 w 119"/>
                <a:gd name="T5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" h="178">
                  <a:moveTo>
                    <a:pt x="91" y="0"/>
                  </a:moveTo>
                  <a:lnTo>
                    <a:pt x="99" y="12"/>
                  </a:lnTo>
                  <a:lnTo>
                    <a:pt x="101" y="36"/>
                  </a:lnTo>
                  <a:lnTo>
                    <a:pt x="107" y="46"/>
                  </a:lnTo>
                  <a:lnTo>
                    <a:pt x="87" y="46"/>
                  </a:lnTo>
                  <a:lnTo>
                    <a:pt x="85" y="56"/>
                  </a:lnTo>
                  <a:lnTo>
                    <a:pt x="115" y="88"/>
                  </a:lnTo>
                  <a:lnTo>
                    <a:pt x="95" y="104"/>
                  </a:lnTo>
                  <a:lnTo>
                    <a:pt x="95" y="120"/>
                  </a:lnTo>
                  <a:lnTo>
                    <a:pt x="105" y="146"/>
                  </a:lnTo>
                  <a:lnTo>
                    <a:pt x="119" y="162"/>
                  </a:lnTo>
                  <a:lnTo>
                    <a:pt x="117" y="176"/>
                  </a:lnTo>
                  <a:lnTo>
                    <a:pt x="99" y="178"/>
                  </a:lnTo>
                  <a:lnTo>
                    <a:pt x="99" y="170"/>
                  </a:lnTo>
                  <a:lnTo>
                    <a:pt x="18" y="170"/>
                  </a:lnTo>
                  <a:lnTo>
                    <a:pt x="18" y="146"/>
                  </a:lnTo>
                  <a:lnTo>
                    <a:pt x="10" y="138"/>
                  </a:lnTo>
                  <a:lnTo>
                    <a:pt x="0" y="132"/>
                  </a:lnTo>
                  <a:lnTo>
                    <a:pt x="2" y="114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43" y="104"/>
                  </a:lnTo>
                  <a:lnTo>
                    <a:pt x="83" y="28"/>
                  </a:lnTo>
                  <a:lnTo>
                    <a:pt x="93" y="26"/>
                  </a:lnTo>
                  <a:lnTo>
                    <a:pt x="91" y="1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57" name="Freeform 108">
              <a:extLst>
                <a:ext uri="{FF2B5EF4-FFF2-40B4-BE49-F238E27FC236}">
                  <a16:creationId xmlns:a16="http://schemas.microsoft.com/office/drawing/2014/main" id="{22292129-8215-A94F-86F5-752F56709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0273" y="3443440"/>
              <a:ext cx="366856" cy="294091"/>
            </a:xfrm>
            <a:custGeom>
              <a:avLst/>
              <a:gdLst>
                <a:gd name="T0" fmla="*/ 94 w 187"/>
                <a:gd name="T1" fmla="*/ 146 h 150"/>
                <a:gd name="T2" fmla="*/ 64 w 187"/>
                <a:gd name="T3" fmla="*/ 150 h 150"/>
                <a:gd name="T4" fmla="*/ 44 w 187"/>
                <a:gd name="T5" fmla="*/ 148 h 150"/>
                <a:gd name="T6" fmla="*/ 46 w 187"/>
                <a:gd name="T7" fmla="*/ 132 h 150"/>
                <a:gd name="T8" fmla="*/ 22 w 187"/>
                <a:gd name="T9" fmla="*/ 118 h 150"/>
                <a:gd name="T10" fmla="*/ 2 w 187"/>
                <a:gd name="T11" fmla="*/ 116 h 150"/>
                <a:gd name="T12" fmla="*/ 0 w 187"/>
                <a:gd name="T13" fmla="*/ 78 h 150"/>
                <a:gd name="T14" fmla="*/ 22 w 187"/>
                <a:gd name="T15" fmla="*/ 52 h 150"/>
                <a:gd name="T16" fmla="*/ 10 w 187"/>
                <a:gd name="T17" fmla="*/ 42 h 150"/>
                <a:gd name="T18" fmla="*/ 12 w 187"/>
                <a:gd name="T19" fmla="*/ 34 h 150"/>
                <a:gd name="T20" fmla="*/ 24 w 187"/>
                <a:gd name="T21" fmla="*/ 2 h 150"/>
                <a:gd name="T22" fmla="*/ 54 w 187"/>
                <a:gd name="T23" fmla="*/ 2 h 150"/>
                <a:gd name="T24" fmla="*/ 70 w 187"/>
                <a:gd name="T25" fmla="*/ 14 h 150"/>
                <a:gd name="T26" fmla="*/ 80 w 187"/>
                <a:gd name="T27" fmla="*/ 8 h 150"/>
                <a:gd name="T28" fmla="*/ 108 w 187"/>
                <a:gd name="T29" fmla="*/ 18 h 150"/>
                <a:gd name="T30" fmla="*/ 114 w 187"/>
                <a:gd name="T31" fmla="*/ 10 h 150"/>
                <a:gd name="T32" fmla="*/ 149 w 187"/>
                <a:gd name="T33" fmla="*/ 14 h 150"/>
                <a:gd name="T34" fmla="*/ 171 w 187"/>
                <a:gd name="T35" fmla="*/ 0 h 150"/>
                <a:gd name="T36" fmla="*/ 185 w 187"/>
                <a:gd name="T37" fmla="*/ 14 h 150"/>
                <a:gd name="T38" fmla="*/ 187 w 187"/>
                <a:gd name="T39" fmla="*/ 40 h 150"/>
                <a:gd name="T40" fmla="*/ 177 w 187"/>
                <a:gd name="T41" fmla="*/ 42 h 150"/>
                <a:gd name="T42" fmla="*/ 137 w 187"/>
                <a:gd name="T43" fmla="*/ 118 h 150"/>
                <a:gd name="T44" fmla="*/ 126 w 187"/>
                <a:gd name="T45" fmla="*/ 110 h 150"/>
                <a:gd name="T46" fmla="*/ 116 w 187"/>
                <a:gd name="T47" fmla="*/ 110 h 150"/>
                <a:gd name="T48" fmla="*/ 96 w 187"/>
                <a:gd name="T49" fmla="*/ 128 h 150"/>
                <a:gd name="T50" fmla="*/ 94 w 187"/>
                <a:gd name="T51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7" h="150">
                  <a:moveTo>
                    <a:pt x="94" y="146"/>
                  </a:moveTo>
                  <a:lnTo>
                    <a:pt x="64" y="150"/>
                  </a:lnTo>
                  <a:lnTo>
                    <a:pt x="44" y="148"/>
                  </a:lnTo>
                  <a:lnTo>
                    <a:pt x="46" y="132"/>
                  </a:lnTo>
                  <a:lnTo>
                    <a:pt x="22" y="118"/>
                  </a:lnTo>
                  <a:lnTo>
                    <a:pt x="2" y="116"/>
                  </a:lnTo>
                  <a:lnTo>
                    <a:pt x="0" y="78"/>
                  </a:lnTo>
                  <a:lnTo>
                    <a:pt x="22" y="52"/>
                  </a:lnTo>
                  <a:lnTo>
                    <a:pt x="10" y="42"/>
                  </a:lnTo>
                  <a:lnTo>
                    <a:pt x="12" y="34"/>
                  </a:lnTo>
                  <a:lnTo>
                    <a:pt x="24" y="2"/>
                  </a:lnTo>
                  <a:lnTo>
                    <a:pt x="54" y="2"/>
                  </a:lnTo>
                  <a:lnTo>
                    <a:pt x="70" y="14"/>
                  </a:lnTo>
                  <a:lnTo>
                    <a:pt x="80" y="8"/>
                  </a:lnTo>
                  <a:lnTo>
                    <a:pt x="108" y="18"/>
                  </a:lnTo>
                  <a:lnTo>
                    <a:pt x="114" y="10"/>
                  </a:lnTo>
                  <a:lnTo>
                    <a:pt x="149" y="14"/>
                  </a:lnTo>
                  <a:lnTo>
                    <a:pt x="171" y="0"/>
                  </a:lnTo>
                  <a:lnTo>
                    <a:pt x="185" y="14"/>
                  </a:lnTo>
                  <a:lnTo>
                    <a:pt x="187" y="40"/>
                  </a:lnTo>
                  <a:lnTo>
                    <a:pt x="177" y="42"/>
                  </a:lnTo>
                  <a:lnTo>
                    <a:pt x="137" y="118"/>
                  </a:lnTo>
                  <a:lnTo>
                    <a:pt x="126" y="110"/>
                  </a:lnTo>
                  <a:lnTo>
                    <a:pt x="116" y="110"/>
                  </a:lnTo>
                  <a:lnTo>
                    <a:pt x="96" y="128"/>
                  </a:lnTo>
                  <a:lnTo>
                    <a:pt x="94" y="14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58" name="Freeform 109">
              <a:extLst>
                <a:ext uri="{FF2B5EF4-FFF2-40B4-BE49-F238E27FC236}">
                  <a16:creationId xmlns:a16="http://schemas.microsoft.com/office/drawing/2014/main" id="{3F79A0A1-8664-034A-BA56-E63AB521B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7497" y="3490493"/>
              <a:ext cx="105938" cy="188217"/>
            </a:xfrm>
            <a:custGeom>
              <a:avLst/>
              <a:gdLst>
                <a:gd name="T0" fmla="*/ 20 w 54"/>
                <a:gd name="T1" fmla="*/ 2 h 96"/>
                <a:gd name="T2" fmla="*/ 34 w 54"/>
                <a:gd name="T3" fmla="*/ 0 h 96"/>
                <a:gd name="T4" fmla="*/ 44 w 54"/>
                <a:gd name="T5" fmla="*/ 10 h 96"/>
                <a:gd name="T6" fmla="*/ 42 w 54"/>
                <a:gd name="T7" fmla="*/ 18 h 96"/>
                <a:gd name="T8" fmla="*/ 54 w 54"/>
                <a:gd name="T9" fmla="*/ 28 h 96"/>
                <a:gd name="T10" fmla="*/ 32 w 54"/>
                <a:gd name="T11" fmla="*/ 54 h 96"/>
                <a:gd name="T12" fmla="*/ 34 w 54"/>
                <a:gd name="T13" fmla="*/ 92 h 96"/>
                <a:gd name="T14" fmla="*/ 12 w 54"/>
                <a:gd name="T15" fmla="*/ 96 h 96"/>
                <a:gd name="T16" fmla="*/ 12 w 54"/>
                <a:gd name="T17" fmla="*/ 48 h 96"/>
                <a:gd name="T18" fmla="*/ 0 w 54"/>
                <a:gd name="T19" fmla="*/ 32 h 96"/>
                <a:gd name="T20" fmla="*/ 4 w 54"/>
                <a:gd name="T21" fmla="*/ 20 h 96"/>
                <a:gd name="T22" fmla="*/ 20 w 54"/>
                <a:gd name="T23" fmla="*/ 16 h 96"/>
                <a:gd name="T24" fmla="*/ 20 w 54"/>
                <a:gd name="T25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96">
                  <a:moveTo>
                    <a:pt x="20" y="2"/>
                  </a:moveTo>
                  <a:lnTo>
                    <a:pt x="34" y="0"/>
                  </a:lnTo>
                  <a:lnTo>
                    <a:pt x="44" y="10"/>
                  </a:lnTo>
                  <a:lnTo>
                    <a:pt x="42" y="18"/>
                  </a:lnTo>
                  <a:lnTo>
                    <a:pt x="54" y="28"/>
                  </a:lnTo>
                  <a:lnTo>
                    <a:pt x="32" y="54"/>
                  </a:lnTo>
                  <a:lnTo>
                    <a:pt x="34" y="92"/>
                  </a:lnTo>
                  <a:lnTo>
                    <a:pt x="12" y="96"/>
                  </a:lnTo>
                  <a:lnTo>
                    <a:pt x="12" y="48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20" y="16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59" name="Freeform 110">
              <a:extLst>
                <a:ext uri="{FF2B5EF4-FFF2-40B4-BE49-F238E27FC236}">
                  <a16:creationId xmlns:a16="http://schemas.microsoft.com/office/drawing/2014/main" id="{F1BD8C47-7EB6-7D4C-BEB4-509BCBC01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2186" y="3529706"/>
              <a:ext cx="58854" cy="156848"/>
            </a:xfrm>
            <a:custGeom>
              <a:avLst/>
              <a:gdLst>
                <a:gd name="T0" fmla="*/ 30 w 30"/>
                <a:gd name="T1" fmla="*/ 76 h 80"/>
                <a:gd name="T2" fmla="*/ 16 w 30"/>
                <a:gd name="T3" fmla="*/ 80 h 80"/>
                <a:gd name="T4" fmla="*/ 12 w 30"/>
                <a:gd name="T5" fmla="*/ 48 h 80"/>
                <a:gd name="T6" fmla="*/ 8 w 30"/>
                <a:gd name="T7" fmla="*/ 34 h 80"/>
                <a:gd name="T8" fmla="*/ 12 w 30"/>
                <a:gd name="T9" fmla="*/ 18 h 80"/>
                <a:gd name="T10" fmla="*/ 0 w 30"/>
                <a:gd name="T11" fmla="*/ 0 h 80"/>
                <a:gd name="T12" fmla="*/ 22 w 30"/>
                <a:gd name="T13" fmla="*/ 0 h 80"/>
                <a:gd name="T14" fmla="*/ 18 w 30"/>
                <a:gd name="T15" fmla="*/ 12 h 80"/>
                <a:gd name="T16" fmla="*/ 30 w 30"/>
                <a:gd name="T17" fmla="*/ 28 h 80"/>
                <a:gd name="T18" fmla="*/ 30 w 30"/>
                <a:gd name="T19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80">
                  <a:moveTo>
                    <a:pt x="30" y="76"/>
                  </a:moveTo>
                  <a:lnTo>
                    <a:pt x="16" y="80"/>
                  </a:lnTo>
                  <a:lnTo>
                    <a:pt x="12" y="48"/>
                  </a:lnTo>
                  <a:lnTo>
                    <a:pt x="8" y="34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18" y="12"/>
                  </a:lnTo>
                  <a:lnTo>
                    <a:pt x="30" y="28"/>
                  </a:lnTo>
                  <a:lnTo>
                    <a:pt x="30" y="7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60" name="Freeform 111">
              <a:extLst>
                <a:ext uri="{FF2B5EF4-FFF2-40B4-BE49-F238E27FC236}">
                  <a16:creationId xmlns:a16="http://schemas.microsoft.com/office/drawing/2014/main" id="{4C2CC791-773D-894F-9562-481C40C9D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7289" y="3090529"/>
              <a:ext cx="506146" cy="462703"/>
            </a:xfrm>
            <a:custGeom>
              <a:avLst/>
              <a:gdLst>
                <a:gd name="T0" fmla="*/ 120 w 258"/>
                <a:gd name="T1" fmla="*/ 0 h 236"/>
                <a:gd name="T2" fmla="*/ 210 w 258"/>
                <a:gd name="T3" fmla="*/ 60 h 236"/>
                <a:gd name="T4" fmla="*/ 224 w 258"/>
                <a:gd name="T5" fmla="*/ 74 h 236"/>
                <a:gd name="T6" fmla="*/ 244 w 258"/>
                <a:gd name="T7" fmla="*/ 82 h 236"/>
                <a:gd name="T8" fmla="*/ 242 w 258"/>
                <a:gd name="T9" fmla="*/ 98 h 236"/>
                <a:gd name="T10" fmla="*/ 258 w 258"/>
                <a:gd name="T11" fmla="*/ 96 h 236"/>
                <a:gd name="T12" fmla="*/ 258 w 258"/>
                <a:gd name="T13" fmla="*/ 138 h 236"/>
                <a:gd name="T14" fmla="*/ 246 w 258"/>
                <a:gd name="T15" fmla="*/ 156 h 236"/>
                <a:gd name="T16" fmla="*/ 212 w 258"/>
                <a:gd name="T17" fmla="*/ 162 h 236"/>
                <a:gd name="T18" fmla="*/ 198 w 258"/>
                <a:gd name="T19" fmla="*/ 162 h 236"/>
                <a:gd name="T20" fmla="*/ 178 w 258"/>
                <a:gd name="T21" fmla="*/ 162 h 236"/>
                <a:gd name="T22" fmla="*/ 154 w 258"/>
                <a:gd name="T23" fmla="*/ 172 h 236"/>
                <a:gd name="T24" fmla="*/ 136 w 258"/>
                <a:gd name="T25" fmla="*/ 190 h 236"/>
                <a:gd name="T26" fmla="*/ 128 w 258"/>
                <a:gd name="T27" fmla="*/ 186 h 236"/>
                <a:gd name="T28" fmla="*/ 118 w 258"/>
                <a:gd name="T29" fmla="*/ 210 h 236"/>
                <a:gd name="T30" fmla="*/ 108 w 258"/>
                <a:gd name="T31" fmla="*/ 212 h 236"/>
                <a:gd name="T32" fmla="*/ 104 w 258"/>
                <a:gd name="T33" fmla="*/ 234 h 236"/>
                <a:gd name="T34" fmla="*/ 64 w 258"/>
                <a:gd name="T35" fmla="*/ 236 h 236"/>
                <a:gd name="T36" fmla="*/ 56 w 258"/>
                <a:gd name="T37" fmla="*/ 218 h 236"/>
                <a:gd name="T38" fmla="*/ 50 w 258"/>
                <a:gd name="T39" fmla="*/ 204 h 236"/>
                <a:gd name="T40" fmla="*/ 24 w 258"/>
                <a:gd name="T41" fmla="*/ 210 h 236"/>
                <a:gd name="T42" fmla="*/ 12 w 258"/>
                <a:gd name="T43" fmla="*/ 206 h 236"/>
                <a:gd name="T44" fmla="*/ 12 w 258"/>
                <a:gd name="T45" fmla="*/ 204 h 236"/>
                <a:gd name="T46" fmla="*/ 12 w 258"/>
                <a:gd name="T47" fmla="*/ 200 h 236"/>
                <a:gd name="T48" fmla="*/ 10 w 258"/>
                <a:gd name="T49" fmla="*/ 192 h 236"/>
                <a:gd name="T50" fmla="*/ 4 w 258"/>
                <a:gd name="T51" fmla="*/ 184 h 236"/>
                <a:gd name="T52" fmla="*/ 2 w 258"/>
                <a:gd name="T53" fmla="*/ 172 h 236"/>
                <a:gd name="T54" fmla="*/ 0 w 258"/>
                <a:gd name="T55" fmla="*/ 166 h 236"/>
                <a:gd name="T56" fmla="*/ 6 w 258"/>
                <a:gd name="T57" fmla="*/ 152 h 236"/>
                <a:gd name="T58" fmla="*/ 106 w 258"/>
                <a:gd name="T59" fmla="*/ 154 h 236"/>
                <a:gd name="T60" fmla="*/ 108 w 258"/>
                <a:gd name="T61" fmla="*/ 144 h 236"/>
                <a:gd name="T62" fmla="*/ 102 w 258"/>
                <a:gd name="T63" fmla="*/ 136 h 236"/>
                <a:gd name="T64" fmla="*/ 90 w 258"/>
                <a:gd name="T65" fmla="*/ 0 h 236"/>
                <a:gd name="T66" fmla="*/ 120 w 258"/>
                <a:gd name="T6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236">
                  <a:moveTo>
                    <a:pt x="120" y="0"/>
                  </a:moveTo>
                  <a:lnTo>
                    <a:pt x="210" y="60"/>
                  </a:lnTo>
                  <a:lnTo>
                    <a:pt x="224" y="74"/>
                  </a:lnTo>
                  <a:lnTo>
                    <a:pt x="244" y="82"/>
                  </a:lnTo>
                  <a:lnTo>
                    <a:pt x="242" y="98"/>
                  </a:lnTo>
                  <a:lnTo>
                    <a:pt x="258" y="96"/>
                  </a:lnTo>
                  <a:lnTo>
                    <a:pt x="258" y="138"/>
                  </a:lnTo>
                  <a:lnTo>
                    <a:pt x="246" y="156"/>
                  </a:lnTo>
                  <a:lnTo>
                    <a:pt x="212" y="162"/>
                  </a:lnTo>
                  <a:lnTo>
                    <a:pt x="198" y="162"/>
                  </a:lnTo>
                  <a:lnTo>
                    <a:pt x="178" y="162"/>
                  </a:lnTo>
                  <a:lnTo>
                    <a:pt x="154" y="172"/>
                  </a:lnTo>
                  <a:lnTo>
                    <a:pt x="136" y="190"/>
                  </a:lnTo>
                  <a:lnTo>
                    <a:pt x="128" y="186"/>
                  </a:lnTo>
                  <a:lnTo>
                    <a:pt x="118" y="210"/>
                  </a:lnTo>
                  <a:lnTo>
                    <a:pt x="108" y="212"/>
                  </a:lnTo>
                  <a:lnTo>
                    <a:pt x="104" y="234"/>
                  </a:lnTo>
                  <a:lnTo>
                    <a:pt x="64" y="236"/>
                  </a:lnTo>
                  <a:lnTo>
                    <a:pt x="56" y="218"/>
                  </a:lnTo>
                  <a:lnTo>
                    <a:pt x="50" y="204"/>
                  </a:lnTo>
                  <a:lnTo>
                    <a:pt x="24" y="210"/>
                  </a:lnTo>
                  <a:lnTo>
                    <a:pt x="12" y="206"/>
                  </a:lnTo>
                  <a:lnTo>
                    <a:pt x="12" y="204"/>
                  </a:lnTo>
                  <a:lnTo>
                    <a:pt x="12" y="200"/>
                  </a:lnTo>
                  <a:lnTo>
                    <a:pt x="10" y="192"/>
                  </a:lnTo>
                  <a:lnTo>
                    <a:pt x="4" y="184"/>
                  </a:lnTo>
                  <a:lnTo>
                    <a:pt x="2" y="172"/>
                  </a:lnTo>
                  <a:lnTo>
                    <a:pt x="0" y="166"/>
                  </a:lnTo>
                  <a:lnTo>
                    <a:pt x="6" y="152"/>
                  </a:lnTo>
                  <a:lnTo>
                    <a:pt x="106" y="154"/>
                  </a:lnTo>
                  <a:lnTo>
                    <a:pt x="108" y="144"/>
                  </a:lnTo>
                  <a:lnTo>
                    <a:pt x="102" y="136"/>
                  </a:lnTo>
                  <a:lnTo>
                    <a:pt x="90" y="0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61" name="Freeform 112">
              <a:extLst>
                <a:ext uri="{FF2B5EF4-FFF2-40B4-BE49-F238E27FC236}">
                  <a16:creationId xmlns:a16="http://schemas.microsoft.com/office/drawing/2014/main" id="{634646D4-B8AD-5544-A311-A5220B280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1315" y="3408150"/>
              <a:ext cx="235416" cy="168612"/>
            </a:xfrm>
            <a:custGeom>
              <a:avLst/>
              <a:gdLst>
                <a:gd name="T0" fmla="*/ 44 w 120"/>
                <a:gd name="T1" fmla="*/ 62 h 86"/>
                <a:gd name="T2" fmla="*/ 44 w 120"/>
                <a:gd name="T3" fmla="*/ 84 h 86"/>
                <a:gd name="T4" fmla="*/ 30 w 120"/>
                <a:gd name="T5" fmla="*/ 78 h 86"/>
                <a:gd name="T6" fmla="*/ 20 w 120"/>
                <a:gd name="T7" fmla="*/ 86 h 86"/>
                <a:gd name="T8" fmla="*/ 0 w 120"/>
                <a:gd name="T9" fmla="*/ 72 h 86"/>
                <a:gd name="T10" fmla="*/ 4 w 120"/>
                <a:gd name="T11" fmla="*/ 50 h 86"/>
                <a:gd name="T12" fmla="*/ 14 w 120"/>
                <a:gd name="T13" fmla="*/ 48 h 86"/>
                <a:gd name="T14" fmla="*/ 24 w 120"/>
                <a:gd name="T15" fmla="*/ 24 h 86"/>
                <a:gd name="T16" fmla="*/ 32 w 120"/>
                <a:gd name="T17" fmla="*/ 28 h 86"/>
                <a:gd name="T18" fmla="*/ 50 w 120"/>
                <a:gd name="T19" fmla="*/ 10 h 86"/>
                <a:gd name="T20" fmla="*/ 74 w 120"/>
                <a:gd name="T21" fmla="*/ 0 h 86"/>
                <a:gd name="T22" fmla="*/ 94 w 120"/>
                <a:gd name="T23" fmla="*/ 0 h 86"/>
                <a:gd name="T24" fmla="*/ 90 w 120"/>
                <a:gd name="T25" fmla="*/ 8 h 86"/>
                <a:gd name="T26" fmla="*/ 92 w 120"/>
                <a:gd name="T27" fmla="*/ 14 h 86"/>
                <a:gd name="T28" fmla="*/ 104 w 120"/>
                <a:gd name="T29" fmla="*/ 28 h 86"/>
                <a:gd name="T30" fmla="*/ 102 w 120"/>
                <a:gd name="T31" fmla="*/ 34 h 86"/>
                <a:gd name="T32" fmla="*/ 120 w 120"/>
                <a:gd name="T33" fmla="*/ 44 h 86"/>
                <a:gd name="T34" fmla="*/ 120 w 120"/>
                <a:gd name="T35" fmla="*/ 58 h 86"/>
                <a:gd name="T36" fmla="*/ 104 w 120"/>
                <a:gd name="T37" fmla="*/ 62 h 86"/>
                <a:gd name="T38" fmla="*/ 82 w 120"/>
                <a:gd name="T39" fmla="*/ 62 h 86"/>
                <a:gd name="T40" fmla="*/ 44 w 120"/>
                <a:gd name="T41" fmla="*/ 6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86">
                  <a:moveTo>
                    <a:pt x="44" y="62"/>
                  </a:moveTo>
                  <a:lnTo>
                    <a:pt x="44" y="84"/>
                  </a:lnTo>
                  <a:lnTo>
                    <a:pt x="30" y="78"/>
                  </a:lnTo>
                  <a:lnTo>
                    <a:pt x="20" y="86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14" y="48"/>
                  </a:lnTo>
                  <a:lnTo>
                    <a:pt x="24" y="24"/>
                  </a:lnTo>
                  <a:lnTo>
                    <a:pt x="32" y="28"/>
                  </a:lnTo>
                  <a:lnTo>
                    <a:pt x="50" y="10"/>
                  </a:lnTo>
                  <a:lnTo>
                    <a:pt x="74" y="0"/>
                  </a:lnTo>
                  <a:lnTo>
                    <a:pt x="94" y="0"/>
                  </a:lnTo>
                  <a:lnTo>
                    <a:pt x="90" y="8"/>
                  </a:lnTo>
                  <a:lnTo>
                    <a:pt x="92" y="14"/>
                  </a:lnTo>
                  <a:lnTo>
                    <a:pt x="104" y="28"/>
                  </a:lnTo>
                  <a:lnTo>
                    <a:pt x="102" y="34"/>
                  </a:lnTo>
                  <a:lnTo>
                    <a:pt x="120" y="44"/>
                  </a:lnTo>
                  <a:lnTo>
                    <a:pt x="120" y="58"/>
                  </a:lnTo>
                  <a:lnTo>
                    <a:pt x="104" y="62"/>
                  </a:lnTo>
                  <a:lnTo>
                    <a:pt x="82" y="62"/>
                  </a:lnTo>
                  <a:lnTo>
                    <a:pt x="44" y="6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62" name="Freeform 113">
              <a:extLst>
                <a:ext uri="{FF2B5EF4-FFF2-40B4-BE49-F238E27FC236}">
                  <a16:creationId xmlns:a16="http://schemas.microsoft.com/office/drawing/2014/main" id="{EAF8D8FF-2F9E-3541-8D5F-6688CBF9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5866" y="3529706"/>
              <a:ext cx="117709" cy="196062"/>
            </a:xfrm>
            <a:custGeom>
              <a:avLst/>
              <a:gdLst>
                <a:gd name="T0" fmla="*/ 60 w 60"/>
                <a:gd name="T1" fmla="*/ 80 h 100"/>
                <a:gd name="T2" fmla="*/ 48 w 60"/>
                <a:gd name="T3" fmla="*/ 86 h 100"/>
                <a:gd name="T4" fmla="*/ 36 w 60"/>
                <a:gd name="T5" fmla="*/ 96 h 100"/>
                <a:gd name="T6" fmla="*/ 20 w 60"/>
                <a:gd name="T7" fmla="*/ 100 h 100"/>
                <a:gd name="T8" fmla="*/ 8 w 60"/>
                <a:gd name="T9" fmla="*/ 94 h 100"/>
                <a:gd name="T10" fmla="*/ 0 w 60"/>
                <a:gd name="T11" fmla="*/ 72 h 100"/>
                <a:gd name="T12" fmla="*/ 10 w 60"/>
                <a:gd name="T13" fmla="*/ 50 h 100"/>
                <a:gd name="T14" fmla="*/ 6 w 60"/>
                <a:gd name="T15" fmla="*/ 22 h 100"/>
                <a:gd name="T16" fmla="*/ 6 w 60"/>
                <a:gd name="T17" fmla="*/ 0 h 100"/>
                <a:gd name="T18" fmla="*/ 44 w 60"/>
                <a:gd name="T19" fmla="*/ 0 h 100"/>
                <a:gd name="T20" fmla="*/ 56 w 60"/>
                <a:gd name="T21" fmla="*/ 18 h 100"/>
                <a:gd name="T22" fmla="*/ 52 w 60"/>
                <a:gd name="T23" fmla="*/ 30 h 100"/>
                <a:gd name="T24" fmla="*/ 54 w 60"/>
                <a:gd name="T25" fmla="*/ 40 h 100"/>
                <a:gd name="T26" fmla="*/ 56 w 60"/>
                <a:gd name="T27" fmla="*/ 48 h 100"/>
                <a:gd name="T28" fmla="*/ 60 w 60"/>
                <a:gd name="T29" fmla="*/ 8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100">
                  <a:moveTo>
                    <a:pt x="60" y="80"/>
                  </a:moveTo>
                  <a:lnTo>
                    <a:pt x="48" y="86"/>
                  </a:lnTo>
                  <a:lnTo>
                    <a:pt x="36" y="96"/>
                  </a:lnTo>
                  <a:lnTo>
                    <a:pt x="20" y="100"/>
                  </a:lnTo>
                  <a:lnTo>
                    <a:pt x="8" y="94"/>
                  </a:lnTo>
                  <a:lnTo>
                    <a:pt x="0" y="72"/>
                  </a:lnTo>
                  <a:lnTo>
                    <a:pt x="10" y="50"/>
                  </a:lnTo>
                  <a:lnTo>
                    <a:pt x="6" y="22"/>
                  </a:lnTo>
                  <a:lnTo>
                    <a:pt x="6" y="0"/>
                  </a:lnTo>
                  <a:lnTo>
                    <a:pt x="44" y="0"/>
                  </a:lnTo>
                  <a:lnTo>
                    <a:pt x="56" y="18"/>
                  </a:lnTo>
                  <a:lnTo>
                    <a:pt x="52" y="30"/>
                  </a:lnTo>
                  <a:lnTo>
                    <a:pt x="54" y="40"/>
                  </a:lnTo>
                  <a:lnTo>
                    <a:pt x="56" y="48"/>
                  </a:lnTo>
                  <a:lnTo>
                    <a:pt x="60" y="8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63" name="Freeform 114">
              <a:extLst>
                <a:ext uri="{FF2B5EF4-FFF2-40B4-BE49-F238E27FC236}">
                  <a16:creationId xmlns:a16="http://schemas.microsoft.com/office/drawing/2014/main" id="{8432CFA7-0240-6D4B-A3A6-7A6409EB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1072" y="3549313"/>
              <a:ext cx="184409" cy="192140"/>
            </a:xfrm>
            <a:custGeom>
              <a:avLst/>
              <a:gdLst>
                <a:gd name="T0" fmla="*/ 92 w 94"/>
                <a:gd name="T1" fmla="*/ 84 h 98"/>
                <a:gd name="T2" fmla="*/ 50 w 94"/>
                <a:gd name="T3" fmla="*/ 84 h 98"/>
                <a:gd name="T4" fmla="*/ 24 w 94"/>
                <a:gd name="T5" fmla="*/ 94 h 98"/>
                <a:gd name="T6" fmla="*/ 12 w 94"/>
                <a:gd name="T7" fmla="*/ 98 h 98"/>
                <a:gd name="T8" fmla="*/ 16 w 94"/>
                <a:gd name="T9" fmla="*/ 78 h 98"/>
                <a:gd name="T10" fmla="*/ 14 w 94"/>
                <a:gd name="T11" fmla="*/ 72 h 98"/>
                <a:gd name="T12" fmla="*/ 8 w 94"/>
                <a:gd name="T13" fmla="*/ 68 h 98"/>
                <a:gd name="T14" fmla="*/ 0 w 94"/>
                <a:gd name="T15" fmla="*/ 66 h 98"/>
                <a:gd name="T16" fmla="*/ 0 w 94"/>
                <a:gd name="T17" fmla="*/ 56 h 98"/>
                <a:gd name="T18" fmla="*/ 0 w 94"/>
                <a:gd name="T19" fmla="*/ 48 h 98"/>
                <a:gd name="T20" fmla="*/ 6 w 94"/>
                <a:gd name="T21" fmla="*/ 44 h 98"/>
                <a:gd name="T22" fmla="*/ 4 w 94"/>
                <a:gd name="T23" fmla="*/ 34 h 98"/>
                <a:gd name="T24" fmla="*/ 10 w 94"/>
                <a:gd name="T25" fmla="*/ 32 h 98"/>
                <a:gd name="T26" fmla="*/ 8 w 94"/>
                <a:gd name="T27" fmla="*/ 18 h 98"/>
                <a:gd name="T28" fmla="*/ 4 w 94"/>
                <a:gd name="T29" fmla="*/ 10 h 98"/>
                <a:gd name="T30" fmla="*/ 6 w 94"/>
                <a:gd name="T31" fmla="*/ 2 h 98"/>
                <a:gd name="T32" fmla="*/ 46 w 94"/>
                <a:gd name="T33" fmla="*/ 0 h 98"/>
                <a:gd name="T34" fmla="*/ 66 w 94"/>
                <a:gd name="T35" fmla="*/ 14 h 98"/>
                <a:gd name="T36" fmla="*/ 76 w 94"/>
                <a:gd name="T37" fmla="*/ 6 h 98"/>
                <a:gd name="T38" fmla="*/ 90 w 94"/>
                <a:gd name="T39" fmla="*/ 12 h 98"/>
                <a:gd name="T40" fmla="*/ 94 w 94"/>
                <a:gd name="T41" fmla="*/ 40 h 98"/>
                <a:gd name="T42" fmla="*/ 84 w 94"/>
                <a:gd name="T43" fmla="*/ 62 h 98"/>
                <a:gd name="T44" fmla="*/ 92 w 94"/>
                <a:gd name="T45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98">
                  <a:moveTo>
                    <a:pt x="92" y="84"/>
                  </a:moveTo>
                  <a:lnTo>
                    <a:pt x="50" y="84"/>
                  </a:lnTo>
                  <a:lnTo>
                    <a:pt x="24" y="94"/>
                  </a:lnTo>
                  <a:lnTo>
                    <a:pt x="12" y="98"/>
                  </a:lnTo>
                  <a:lnTo>
                    <a:pt x="16" y="78"/>
                  </a:lnTo>
                  <a:lnTo>
                    <a:pt x="14" y="72"/>
                  </a:lnTo>
                  <a:lnTo>
                    <a:pt x="8" y="68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6" y="44"/>
                  </a:lnTo>
                  <a:lnTo>
                    <a:pt x="4" y="34"/>
                  </a:lnTo>
                  <a:lnTo>
                    <a:pt x="10" y="32"/>
                  </a:lnTo>
                  <a:lnTo>
                    <a:pt x="8" y="18"/>
                  </a:lnTo>
                  <a:lnTo>
                    <a:pt x="4" y="10"/>
                  </a:lnTo>
                  <a:lnTo>
                    <a:pt x="6" y="2"/>
                  </a:lnTo>
                  <a:lnTo>
                    <a:pt x="46" y="0"/>
                  </a:lnTo>
                  <a:lnTo>
                    <a:pt x="66" y="14"/>
                  </a:lnTo>
                  <a:lnTo>
                    <a:pt x="76" y="6"/>
                  </a:lnTo>
                  <a:lnTo>
                    <a:pt x="90" y="12"/>
                  </a:lnTo>
                  <a:lnTo>
                    <a:pt x="94" y="40"/>
                  </a:lnTo>
                  <a:lnTo>
                    <a:pt x="84" y="62"/>
                  </a:lnTo>
                  <a:lnTo>
                    <a:pt x="92" y="8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64" name="Freeform 115">
              <a:extLst>
                <a:ext uri="{FF2B5EF4-FFF2-40B4-BE49-F238E27FC236}">
                  <a16:creationId xmlns:a16="http://schemas.microsoft.com/office/drawing/2014/main" id="{57745DB7-A151-8443-AA34-3BE08D4A3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2148" y="3804193"/>
              <a:ext cx="56892" cy="47056"/>
            </a:xfrm>
            <a:custGeom>
              <a:avLst/>
              <a:gdLst>
                <a:gd name="T0" fmla="*/ 4 w 29"/>
                <a:gd name="T1" fmla="*/ 0 h 24"/>
                <a:gd name="T2" fmla="*/ 29 w 29"/>
                <a:gd name="T3" fmla="*/ 0 h 24"/>
                <a:gd name="T4" fmla="*/ 26 w 29"/>
                <a:gd name="T5" fmla="*/ 22 h 24"/>
                <a:gd name="T6" fmla="*/ 2 w 29"/>
                <a:gd name="T7" fmla="*/ 24 h 24"/>
                <a:gd name="T8" fmla="*/ 0 w 29"/>
                <a:gd name="T9" fmla="*/ 10 h 24"/>
                <a:gd name="T10" fmla="*/ 4 w 29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4">
                  <a:moveTo>
                    <a:pt x="4" y="0"/>
                  </a:moveTo>
                  <a:lnTo>
                    <a:pt x="29" y="0"/>
                  </a:lnTo>
                  <a:lnTo>
                    <a:pt x="26" y="22"/>
                  </a:lnTo>
                  <a:lnTo>
                    <a:pt x="2" y="24"/>
                  </a:lnTo>
                  <a:lnTo>
                    <a:pt x="0" y="1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65" name="Freeform 116">
              <a:extLst>
                <a:ext uri="{FF2B5EF4-FFF2-40B4-BE49-F238E27FC236}">
                  <a16:creationId xmlns:a16="http://schemas.microsoft.com/office/drawing/2014/main" id="{952AF4FB-D21E-104F-83C4-F496C38FC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1714" y="4251211"/>
              <a:ext cx="223645" cy="439176"/>
            </a:xfrm>
            <a:custGeom>
              <a:avLst/>
              <a:gdLst>
                <a:gd name="T0" fmla="*/ 22 w 114"/>
                <a:gd name="T1" fmla="*/ 70 h 224"/>
                <a:gd name="T2" fmla="*/ 46 w 114"/>
                <a:gd name="T3" fmla="*/ 60 h 224"/>
                <a:gd name="T4" fmla="*/ 70 w 114"/>
                <a:gd name="T5" fmla="*/ 44 h 224"/>
                <a:gd name="T6" fmla="*/ 78 w 114"/>
                <a:gd name="T7" fmla="*/ 30 h 224"/>
                <a:gd name="T8" fmla="*/ 86 w 114"/>
                <a:gd name="T9" fmla="*/ 26 h 224"/>
                <a:gd name="T10" fmla="*/ 94 w 114"/>
                <a:gd name="T11" fmla="*/ 10 h 224"/>
                <a:gd name="T12" fmla="*/ 96 w 114"/>
                <a:gd name="T13" fmla="*/ 0 h 224"/>
                <a:gd name="T14" fmla="*/ 108 w 114"/>
                <a:gd name="T15" fmla="*/ 20 h 224"/>
                <a:gd name="T16" fmla="*/ 112 w 114"/>
                <a:gd name="T17" fmla="*/ 40 h 224"/>
                <a:gd name="T18" fmla="*/ 114 w 114"/>
                <a:gd name="T19" fmla="*/ 52 h 224"/>
                <a:gd name="T20" fmla="*/ 114 w 114"/>
                <a:gd name="T21" fmla="*/ 64 h 224"/>
                <a:gd name="T22" fmla="*/ 102 w 114"/>
                <a:gd name="T23" fmla="*/ 66 h 224"/>
                <a:gd name="T24" fmla="*/ 102 w 114"/>
                <a:gd name="T25" fmla="*/ 82 h 224"/>
                <a:gd name="T26" fmla="*/ 82 w 114"/>
                <a:gd name="T27" fmla="*/ 150 h 224"/>
                <a:gd name="T28" fmla="*/ 74 w 114"/>
                <a:gd name="T29" fmla="*/ 182 h 224"/>
                <a:gd name="T30" fmla="*/ 62 w 114"/>
                <a:gd name="T31" fmla="*/ 214 h 224"/>
                <a:gd name="T32" fmla="*/ 40 w 114"/>
                <a:gd name="T33" fmla="*/ 224 h 224"/>
                <a:gd name="T34" fmla="*/ 18 w 114"/>
                <a:gd name="T35" fmla="*/ 222 h 224"/>
                <a:gd name="T36" fmla="*/ 8 w 114"/>
                <a:gd name="T37" fmla="*/ 202 h 224"/>
                <a:gd name="T38" fmla="*/ 6 w 114"/>
                <a:gd name="T39" fmla="*/ 182 h 224"/>
                <a:gd name="T40" fmla="*/ 0 w 114"/>
                <a:gd name="T41" fmla="*/ 164 h 224"/>
                <a:gd name="T42" fmla="*/ 16 w 114"/>
                <a:gd name="T43" fmla="*/ 142 h 224"/>
                <a:gd name="T44" fmla="*/ 20 w 114"/>
                <a:gd name="T45" fmla="*/ 122 h 224"/>
                <a:gd name="T46" fmla="*/ 16 w 114"/>
                <a:gd name="T47" fmla="*/ 106 h 224"/>
                <a:gd name="T48" fmla="*/ 10 w 114"/>
                <a:gd name="T49" fmla="*/ 90 h 224"/>
                <a:gd name="T50" fmla="*/ 18 w 114"/>
                <a:gd name="T51" fmla="*/ 80 h 224"/>
                <a:gd name="T52" fmla="*/ 22 w 114"/>
                <a:gd name="T53" fmla="*/ 7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4" h="224">
                  <a:moveTo>
                    <a:pt x="22" y="70"/>
                  </a:moveTo>
                  <a:lnTo>
                    <a:pt x="46" y="60"/>
                  </a:lnTo>
                  <a:lnTo>
                    <a:pt x="70" y="44"/>
                  </a:lnTo>
                  <a:lnTo>
                    <a:pt x="78" y="30"/>
                  </a:lnTo>
                  <a:lnTo>
                    <a:pt x="86" y="26"/>
                  </a:lnTo>
                  <a:lnTo>
                    <a:pt x="94" y="10"/>
                  </a:lnTo>
                  <a:lnTo>
                    <a:pt x="96" y="0"/>
                  </a:lnTo>
                  <a:lnTo>
                    <a:pt x="108" y="20"/>
                  </a:lnTo>
                  <a:lnTo>
                    <a:pt x="112" y="40"/>
                  </a:lnTo>
                  <a:lnTo>
                    <a:pt x="114" y="52"/>
                  </a:lnTo>
                  <a:lnTo>
                    <a:pt x="114" y="64"/>
                  </a:lnTo>
                  <a:lnTo>
                    <a:pt x="102" y="66"/>
                  </a:lnTo>
                  <a:lnTo>
                    <a:pt x="102" y="82"/>
                  </a:lnTo>
                  <a:lnTo>
                    <a:pt x="82" y="150"/>
                  </a:lnTo>
                  <a:lnTo>
                    <a:pt x="74" y="182"/>
                  </a:lnTo>
                  <a:lnTo>
                    <a:pt x="62" y="214"/>
                  </a:lnTo>
                  <a:lnTo>
                    <a:pt x="40" y="224"/>
                  </a:lnTo>
                  <a:lnTo>
                    <a:pt x="18" y="222"/>
                  </a:lnTo>
                  <a:lnTo>
                    <a:pt x="8" y="202"/>
                  </a:lnTo>
                  <a:lnTo>
                    <a:pt x="6" y="182"/>
                  </a:lnTo>
                  <a:lnTo>
                    <a:pt x="0" y="164"/>
                  </a:lnTo>
                  <a:lnTo>
                    <a:pt x="16" y="142"/>
                  </a:lnTo>
                  <a:lnTo>
                    <a:pt x="20" y="122"/>
                  </a:lnTo>
                  <a:lnTo>
                    <a:pt x="16" y="106"/>
                  </a:lnTo>
                  <a:lnTo>
                    <a:pt x="10" y="90"/>
                  </a:lnTo>
                  <a:lnTo>
                    <a:pt x="18" y="80"/>
                  </a:lnTo>
                  <a:lnTo>
                    <a:pt x="22" y="7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166" name="Freeform 117">
              <a:extLst>
                <a:ext uri="{FF2B5EF4-FFF2-40B4-BE49-F238E27FC236}">
                  <a16:creationId xmlns:a16="http://schemas.microsoft.com/office/drawing/2014/main" id="{2890CEA6-70BD-6541-9180-B2AB436D1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3831" y="4576674"/>
              <a:ext cx="510069" cy="427413"/>
            </a:xfrm>
            <a:custGeom>
              <a:avLst/>
              <a:gdLst>
                <a:gd name="T0" fmla="*/ 0 w 260"/>
                <a:gd name="T1" fmla="*/ 108 h 218"/>
                <a:gd name="T2" fmla="*/ 2 w 260"/>
                <a:gd name="T3" fmla="*/ 104 h 218"/>
                <a:gd name="T4" fmla="*/ 6 w 260"/>
                <a:gd name="T5" fmla="*/ 102 h 218"/>
                <a:gd name="T6" fmla="*/ 8 w 260"/>
                <a:gd name="T7" fmla="*/ 102 h 218"/>
                <a:gd name="T8" fmla="*/ 14 w 260"/>
                <a:gd name="T9" fmla="*/ 110 h 218"/>
                <a:gd name="T10" fmla="*/ 22 w 260"/>
                <a:gd name="T11" fmla="*/ 114 h 218"/>
                <a:gd name="T12" fmla="*/ 38 w 260"/>
                <a:gd name="T13" fmla="*/ 114 h 218"/>
                <a:gd name="T14" fmla="*/ 54 w 260"/>
                <a:gd name="T15" fmla="*/ 104 h 218"/>
                <a:gd name="T16" fmla="*/ 54 w 260"/>
                <a:gd name="T17" fmla="*/ 46 h 218"/>
                <a:gd name="T18" fmla="*/ 66 w 260"/>
                <a:gd name="T19" fmla="*/ 58 h 218"/>
                <a:gd name="T20" fmla="*/ 66 w 260"/>
                <a:gd name="T21" fmla="*/ 78 h 218"/>
                <a:gd name="T22" fmla="*/ 82 w 260"/>
                <a:gd name="T23" fmla="*/ 78 h 218"/>
                <a:gd name="T24" fmla="*/ 96 w 260"/>
                <a:gd name="T25" fmla="*/ 66 h 218"/>
                <a:gd name="T26" fmla="*/ 100 w 260"/>
                <a:gd name="T27" fmla="*/ 54 h 218"/>
                <a:gd name="T28" fmla="*/ 110 w 260"/>
                <a:gd name="T29" fmla="*/ 54 h 218"/>
                <a:gd name="T30" fmla="*/ 120 w 260"/>
                <a:gd name="T31" fmla="*/ 62 h 218"/>
                <a:gd name="T32" fmla="*/ 140 w 260"/>
                <a:gd name="T33" fmla="*/ 60 h 218"/>
                <a:gd name="T34" fmla="*/ 148 w 260"/>
                <a:gd name="T35" fmla="*/ 46 h 218"/>
                <a:gd name="T36" fmla="*/ 186 w 260"/>
                <a:gd name="T37" fmla="*/ 6 h 218"/>
                <a:gd name="T38" fmla="*/ 196 w 260"/>
                <a:gd name="T39" fmla="*/ 6 h 218"/>
                <a:gd name="T40" fmla="*/ 198 w 260"/>
                <a:gd name="T41" fmla="*/ 0 h 218"/>
                <a:gd name="T42" fmla="*/ 228 w 260"/>
                <a:gd name="T43" fmla="*/ 2 h 218"/>
                <a:gd name="T44" fmla="*/ 236 w 260"/>
                <a:gd name="T45" fmla="*/ 8 h 218"/>
                <a:gd name="T46" fmla="*/ 244 w 260"/>
                <a:gd name="T47" fmla="*/ 32 h 218"/>
                <a:gd name="T48" fmla="*/ 244 w 260"/>
                <a:gd name="T49" fmla="*/ 68 h 218"/>
                <a:gd name="T50" fmla="*/ 244 w 260"/>
                <a:gd name="T51" fmla="*/ 78 h 218"/>
                <a:gd name="T52" fmla="*/ 260 w 260"/>
                <a:gd name="T53" fmla="*/ 80 h 218"/>
                <a:gd name="T54" fmla="*/ 254 w 260"/>
                <a:gd name="T55" fmla="*/ 90 h 218"/>
                <a:gd name="T56" fmla="*/ 254 w 260"/>
                <a:gd name="T57" fmla="*/ 104 h 218"/>
                <a:gd name="T58" fmla="*/ 246 w 260"/>
                <a:gd name="T59" fmla="*/ 110 h 218"/>
                <a:gd name="T60" fmla="*/ 230 w 260"/>
                <a:gd name="T61" fmla="*/ 130 h 218"/>
                <a:gd name="T62" fmla="*/ 224 w 260"/>
                <a:gd name="T63" fmla="*/ 142 h 218"/>
                <a:gd name="T64" fmla="*/ 210 w 260"/>
                <a:gd name="T65" fmla="*/ 160 h 218"/>
                <a:gd name="T66" fmla="*/ 188 w 260"/>
                <a:gd name="T67" fmla="*/ 176 h 218"/>
                <a:gd name="T68" fmla="*/ 164 w 260"/>
                <a:gd name="T69" fmla="*/ 198 h 218"/>
                <a:gd name="T70" fmla="*/ 142 w 260"/>
                <a:gd name="T71" fmla="*/ 202 h 218"/>
                <a:gd name="T72" fmla="*/ 128 w 260"/>
                <a:gd name="T73" fmla="*/ 208 h 218"/>
                <a:gd name="T74" fmla="*/ 110 w 260"/>
                <a:gd name="T75" fmla="*/ 206 h 218"/>
                <a:gd name="T76" fmla="*/ 88 w 260"/>
                <a:gd name="T77" fmla="*/ 206 h 218"/>
                <a:gd name="T78" fmla="*/ 70 w 260"/>
                <a:gd name="T79" fmla="*/ 212 h 218"/>
                <a:gd name="T80" fmla="*/ 50 w 260"/>
                <a:gd name="T81" fmla="*/ 218 h 218"/>
                <a:gd name="T82" fmla="*/ 34 w 260"/>
                <a:gd name="T83" fmla="*/ 210 h 218"/>
                <a:gd name="T84" fmla="*/ 28 w 260"/>
                <a:gd name="T85" fmla="*/ 198 h 218"/>
                <a:gd name="T86" fmla="*/ 20 w 260"/>
                <a:gd name="T87" fmla="*/ 184 h 218"/>
                <a:gd name="T88" fmla="*/ 30 w 260"/>
                <a:gd name="T89" fmla="*/ 172 h 218"/>
                <a:gd name="T90" fmla="*/ 22 w 260"/>
                <a:gd name="T91" fmla="*/ 158 h 218"/>
                <a:gd name="T92" fmla="*/ 12 w 260"/>
                <a:gd name="T93" fmla="*/ 144 h 218"/>
                <a:gd name="T94" fmla="*/ 6 w 260"/>
                <a:gd name="T95" fmla="*/ 122 h 218"/>
                <a:gd name="T96" fmla="*/ 0 w 260"/>
                <a:gd name="T97" fmla="*/ 10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0" h="218">
                  <a:moveTo>
                    <a:pt x="0" y="108"/>
                  </a:moveTo>
                  <a:lnTo>
                    <a:pt x="2" y="104"/>
                  </a:lnTo>
                  <a:lnTo>
                    <a:pt x="6" y="102"/>
                  </a:lnTo>
                  <a:lnTo>
                    <a:pt x="8" y="102"/>
                  </a:lnTo>
                  <a:lnTo>
                    <a:pt x="14" y="110"/>
                  </a:lnTo>
                  <a:lnTo>
                    <a:pt x="22" y="114"/>
                  </a:lnTo>
                  <a:lnTo>
                    <a:pt x="38" y="114"/>
                  </a:lnTo>
                  <a:lnTo>
                    <a:pt x="54" y="104"/>
                  </a:lnTo>
                  <a:lnTo>
                    <a:pt x="54" y="46"/>
                  </a:lnTo>
                  <a:lnTo>
                    <a:pt x="66" y="58"/>
                  </a:lnTo>
                  <a:lnTo>
                    <a:pt x="66" y="78"/>
                  </a:lnTo>
                  <a:lnTo>
                    <a:pt x="82" y="78"/>
                  </a:lnTo>
                  <a:lnTo>
                    <a:pt x="96" y="66"/>
                  </a:lnTo>
                  <a:lnTo>
                    <a:pt x="100" y="54"/>
                  </a:lnTo>
                  <a:lnTo>
                    <a:pt x="110" y="54"/>
                  </a:lnTo>
                  <a:lnTo>
                    <a:pt x="120" y="62"/>
                  </a:lnTo>
                  <a:lnTo>
                    <a:pt x="140" y="60"/>
                  </a:lnTo>
                  <a:lnTo>
                    <a:pt x="148" y="46"/>
                  </a:lnTo>
                  <a:lnTo>
                    <a:pt x="186" y="6"/>
                  </a:lnTo>
                  <a:lnTo>
                    <a:pt x="196" y="6"/>
                  </a:lnTo>
                  <a:lnTo>
                    <a:pt x="198" y="0"/>
                  </a:lnTo>
                  <a:lnTo>
                    <a:pt x="228" y="2"/>
                  </a:lnTo>
                  <a:lnTo>
                    <a:pt x="236" y="8"/>
                  </a:lnTo>
                  <a:lnTo>
                    <a:pt x="244" y="32"/>
                  </a:lnTo>
                  <a:lnTo>
                    <a:pt x="244" y="68"/>
                  </a:lnTo>
                  <a:lnTo>
                    <a:pt x="244" y="78"/>
                  </a:lnTo>
                  <a:lnTo>
                    <a:pt x="260" y="80"/>
                  </a:lnTo>
                  <a:lnTo>
                    <a:pt x="254" y="90"/>
                  </a:lnTo>
                  <a:lnTo>
                    <a:pt x="254" y="104"/>
                  </a:lnTo>
                  <a:lnTo>
                    <a:pt x="246" y="110"/>
                  </a:lnTo>
                  <a:lnTo>
                    <a:pt x="230" y="130"/>
                  </a:lnTo>
                  <a:lnTo>
                    <a:pt x="224" y="142"/>
                  </a:lnTo>
                  <a:lnTo>
                    <a:pt x="210" y="160"/>
                  </a:lnTo>
                  <a:lnTo>
                    <a:pt x="188" y="176"/>
                  </a:lnTo>
                  <a:lnTo>
                    <a:pt x="164" y="198"/>
                  </a:lnTo>
                  <a:lnTo>
                    <a:pt x="142" y="202"/>
                  </a:lnTo>
                  <a:lnTo>
                    <a:pt x="128" y="208"/>
                  </a:lnTo>
                  <a:lnTo>
                    <a:pt x="110" y="206"/>
                  </a:lnTo>
                  <a:lnTo>
                    <a:pt x="88" y="206"/>
                  </a:lnTo>
                  <a:lnTo>
                    <a:pt x="70" y="212"/>
                  </a:lnTo>
                  <a:lnTo>
                    <a:pt x="50" y="218"/>
                  </a:lnTo>
                  <a:lnTo>
                    <a:pt x="34" y="210"/>
                  </a:lnTo>
                  <a:lnTo>
                    <a:pt x="28" y="198"/>
                  </a:lnTo>
                  <a:lnTo>
                    <a:pt x="20" y="184"/>
                  </a:lnTo>
                  <a:lnTo>
                    <a:pt x="30" y="172"/>
                  </a:lnTo>
                  <a:lnTo>
                    <a:pt x="22" y="158"/>
                  </a:lnTo>
                  <a:lnTo>
                    <a:pt x="12" y="144"/>
                  </a:lnTo>
                  <a:lnTo>
                    <a:pt x="6" y="122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accent1"/>
            </a:solidFill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67" name="Freeform 118">
              <a:extLst>
                <a:ext uri="{FF2B5EF4-FFF2-40B4-BE49-F238E27FC236}">
                  <a16:creationId xmlns:a16="http://schemas.microsoft.com/office/drawing/2014/main" id="{58BF2313-721F-7243-B3F9-0C5FDB01E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4563" y="4372769"/>
              <a:ext cx="235416" cy="207822"/>
            </a:xfrm>
            <a:custGeom>
              <a:avLst/>
              <a:gdLst>
                <a:gd name="T0" fmla="*/ 60 w 120"/>
                <a:gd name="T1" fmla="*/ 104 h 106"/>
                <a:gd name="T2" fmla="*/ 58 w 120"/>
                <a:gd name="T3" fmla="*/ 98 h 106"/>
                <a:gd name="T4" fmla="*/ 44 w 120"/>
                <a:gd name="T5" fmla="*/ 96 h 106"/>
                <a:gd name="T6" fmla="*/ 36 w 120"/>
                <a:gd name="T7" fmla="*/ 76 h 106"/>
                <a:gd name="T8" fmla="*/ 12 w 120"/>
                <a:gd name="T9" fmla="*/ 64 h 106"/>
                <a:gd name="T10" fmla="*/ 8 w 120"/>
                <a:gd name="T11" fmla="*/ 48 h 106"/>
                <a:gd name="T12" fmla="*/ 0 w 120"/>
                <a:gd name="T13" fmla="*/ 36 h 106"/>
                <a:gd name="T14" fmla="*/ 28 w 120"/>
                <a:gd name="T15" fmla="*/ 34 h 106"/>
                <a:gd name="T16" fmla="*/ 42 w 120"/>
                <a:gd name="T17" fmla="*/ 16 h 106"/>
                <a:gd name="T18" fmla="*/ 54 w 120"/>
                <a:gd name="T19" fmla="*/ 14 h 106"/>
                <a:gd name="T20" fmla="*/ 62 w 120"/>
                <a:gd name="T21" fmla="*/ 0 h 106"/>
                <a:gd name="T22" fmla="*/ 78 w 120"/>
                <a:gd name="T23" fmla="*/ 0 h 106"/>
                <a:gd name="T24" fmla="*/ 118 w 120"/>
                <a:gd name="T25" fmla="*/ 14 h 106"/>
                <a:gd name="T26" fmla="*/ 120 w 120"/>
                <a:gd name="T27" fmla="*/ 42 h 106"/>
                <a:gd name="T28" fmla="*/ 120 w 120"/>
                <a:gd name="T29" fmla="*/ 72 h 106"/>
                <a:gd name="T30" fmla="*/ 112 w 120"/>
                <a:gd name="T31" fmla="*/ 90 h 106"/>
                <a:gd name="T32" fmla="*/ 90 w 120"/>
                <a:gd name="T33" fmla="*/ 106 h 106"/>
                <a:gd name="T34" fmla="*/ 60 w 120"/>
                <a:gd name="T35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06">
                  <a:moveTo>
                    <a:pt x="60" y="104"/>
                  </a:moveTo>
                  <a:lnTo>
                    <a:pt x="58" y="98"/>
                  </a:lnTo>
                  <a:lnTo>
                    <a:pt x="44" y="96"/>
                  </a:lnTo>
                  <a:lnTo>
                    <a:pt x="36" y="76"/>
                  </a:lnTo>
                  <a:lnTo>
                    <a:pt x="12" y="64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8" y="34"/>
                  </a:lnTo>
                  <a:lnTo>
                    <a:pt x="42" y="16"/>
                  </a:lnTo>
                  <a:lnTo>
                    <a:pt x="54" y="14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118" y="14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12" y="90"/>
                  </a:lnTo>
                  <a:lnTo>
                    <a:pt x="90" y="106"/>
                  </a:lnTo>
                  <a:lnTo>
                    <a:pt x="60" y="10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68" name="Freeform 119">
              <a:extLst>
                <a:ext uri="{FF2B5EF4-FFF2-40B4-BE49-F238E27FC236}">
                  <a16:creationId xmlns:a16="http://schemas.microsoft.com/office/drawing/2014/main" id="{E95AEE4A-383C-744F-B14C-E5CC5AF8B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9769" y="4443351"/>
              <a:ext cx="282500" cy="286250"/>
            </a:xfrm>
            <a:custGeom>
              <a:avLst/>
              <a:gdLst>
                <a:gd name="T0" fmla="*/ 0 w 144"/>
                <a:gd name="T1" fmla="*/ 114 h 146"/>
                <a:gd name="T2" fmla="*/ 0 w 144"/>
                <a:gd name="T3" fmla="*/ 66 h 146"/>
                <a:gd name="T4" fmla="*/ 14 w 144"/>
                <a:gd name="T5" fmla="*/ 66 h 146"/>
                <a:gd name="T6" fmla="*/ 16 w 144"/>
                <a:gd name="T7" fmla="*/ 4 h 146"/>
                <a:gd name="T8" fmla="*/ 50 w 144"/>
                <a:gd name="T9" fmla="*/ 0 h 146"/>
                <a:gd name="T10" fmla="*/ 56 w 144"/>
                <a:gd name="T11" fmla="*/ 8 h 146"/>
                <a:gd name="T12" fmla="*/ 84 w 144"/>
                <a:gd name="T13" fmla="*/ 0 h 146"/>
                <a:gd name="T14" fmla="*/ 92 w 144"/>
                <a:gd name="T15" fmla="*/ 12 h 146"/>
                <a:gd name="T16" fmla="*/ 96 w 144"/>
                <a:gd name="T17" fmla="*/ 28 h 146"/>
                <a:gd name="T18" fmla="*/ 120 w 144"/>
                <a:gd name="T19" fmla="*/ 40 h 146"/>
                <a:gd name="T20" fmla="*/ 128 w 144"/>
                <a:gd name="T21" fmla="*/ 60 h 146"/>
                <a:gd name="T22" fmla="*/ 142 w 144"/>
                <a:gd name="T23" fmla="*/ 62 h 146"/>
                <a:gd name="T24" fmla="*/ 144 w 144"/>
                <a:gd name="T25" fmla="*/ 70 h 146"/>
                <a:gd name="T26" fmla="*/ 142 w 144"/>
                <a:gd name="T27" fmla="*/ 74 h 146"/>
                <a:gd name="T28" fmla="*/ 132 w 144"/>
                <a:gd name="T29" fmla="*/ 74 h 146"/>
                <a:gd name="T30" fmla="*/ 94 w 144"/>
                <a:gd name="T31" fmla="*/ 114 h 146"/>
                <a:gd name="T32" fmla="*/ 86 w 144"/>
                <a:gd name="T33" fmla="*/ 128 h 146"/>
                <a:gd name="T34" fmla="*/ 66 w 144"/>
                <a:gd name="T35" fmla="*/ 130 h 146"/>
                <a:gd name="T36" fmla="*/ 56 w 144"/>
                <a:gd name="T37" fmla="*/ 122 h 146"/>
                <a:gd name="T38" fmla="*/ 46 w 144"/>
                <a:gd name="T39" fmla="*/ 122 h 146"/>
                <a:gd name="T40" fmla="*/ 42 w 144"/>
                <a:gd name="T41" fmla="*/ 134 h 146"/>
                <a:gd name="T42" fmla="*/ 28 w 144"/>
                <a:gd name="T43" fmla="*/ 146 h 146"/>
                <a:gd name="T44" fmla="*/ 12 w 144"/>
                <a:gd name="T45" fmla="*/ 146 h 146"/>
                <a:gd name="T46" fmla="*/ 12 w 144"/>
                <a:gd name="T47" fmla="*/ 126 h 146"/>
                <a:gd name="T48" fmla="*/ 0 w 144"/>
                <a:gd name="T49" fmla="*/ 1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146">
                  <a:moveTo>
                    <a:pt x="0" y="114"/>
                  </a:moveTo>
                  <a:lnTo>
                    <a:pt x="0" y="66"/>
                  </a:lnTo>
                  <a:lnTo>
                    <a:pt x="14" y="66"/>
                  </a:lnTo>
                  <a:lnTo>
                    <a:pt x="16" y="4"/>
                  </a:lnTo>
                  <a:lnTo>
                    <a:pt x="50" y="0"/>
                  </a:lnTo>
                  <a:lnTo>
                    <a:pt x="56" y="8"/>
                  </a:lnTo>
                  <a:lnTo>
                    <a:pt x="84" y="0"/>
                  </a:lnTo>
                  <a:lnTo>
                    <a:pt x="92" y="12"/>
                  </a:lnTo>
                  <a:lnTo>
                    <a:pt x="96" y="28"/>
                  </a:lnTo>
                  <a:lnTo>
                    <a:pt x="120" y="40"/>
                  </a:lnTo>
                  <a:lnTo>
                    <a:pt x="128" y="60"/>
                  </a:lnTo>
                  <a:lnTo>
                    <a:pt x="142" y="62"/>
                  </a:lnTo>
                  <a:lnTo>
                    <a:pt x="144" y="70"/>
                  </a:lnTo>
                  <a:lnTo>
                    <a:pt x="142" y="74"/>
                  </a:lnTo>
                  <a:lnTo>
                    <a:pt x="132" y="74"/>
                  </a:lnTo>
                  <a:lnTo>
                    <a:pt x="94" y="114"/>
                  </a:lnTo>
                  <a:lnTo>
                    <a:pt x="86" y="128"/>
                  </a:lnTo>
                  <a:lnTo>
                    <a:pt x="66" y="130"/>
                  </a:lnTo>
                  <a:lnTo>
                    <a:pt x="56" y="122"/>
                  </a:lnTo>
                  <a:lnTo>
                    <a:pt x="46" y="122"/>
                  </a:lnTo>
                  <a:lnTo>
                    <a:pt x="42" y="134"/>
                  </a:lnTo>
                  <a:lnTo>
                    <a:pt x="28" y="146"/>
                  </a:lnTo>
                  <a:lnTo>
                    <a:pt x="12" y="146"/>
                  </a:lnTo>
                  <a:lnTo>
                    <a:pt x="12" y="126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69" name="Freeform 120">
              <a:extLst>
                <a:ext uri="{FF2B5EF4-FFF2-40B4-BE49-F238E27FC236}">
                  <a16:creationId xmlns:a16="http://schemas.microsoft.com/office/drawing/2014/main" id="{B758579F-0A52-3B44-BE36-A926B842C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2584" y="4423744"/>
              <a:ext cx="278575" cy="376437"/>
            </a:xfrm>
            <a:custGeom>
              <a:avLst/>
              <a:gdLst>
                <a:gd name="T0" fmla="*/ 0 w 142"/>
                <a:gd name="T1" fmla="*/ 0 h 192"/>
                <a:gd name="T2" fmla="*/ 98 w 142"/>
                <a:gd name="T3" fmla="*/ 0 h 192"/>
                <a:gd name="T4" fmla="*/ 106 w 142"/>
                <a:gd name="T5" fmla="*/ 6 h 192"/>
                <a:gd name="T6" fmla="*/ 134 w 142"/>
                <a:gd name="T7" fmla="*/ 8 h 192"/>
                <a:gd name="T8" fmla="*/ 142 w 142"/>
                <a:gd name="T9" fmla="*/ 14 h 192"/>
                <a:gd name="T10" fmla="*/ 140 w 142"/>
                <a:gd name="T11" fmla="*/ 76 h 192"/>
                <a:gd name="T12" fmla="*/ 126 w 142"/>
                <a:gd name="T13" fmla="*/ 76 h 192"/>
                <a:gd name="T14" fmla="*/ 126 w 142"/>
                <a:gd name="T15" fmla="*/ 182 h 192"/>
                <a:gd name="T16" fmla="*/ 110 w 142"/>
                <a:gd name="T17" fmla="*/ 192 h 192"/>
                <a:gd name="T18" fmla="*/ 94 w 142"/>
                <a:gd name="T19" fmla="*/ 192 h 192"/>
                <a:gd name="T20" fmla="*/ 86 w 142"/>
                <a:gd name="T21" fmla="*/ 188 h 192"/>
                <a:gd name="T22" fmla="*/ 80 w 142"/>
                <a:gd name="T23" fmla="*/ 180 h 192"/>
                <a:gd name="T24" fmla="*/ 72 w 142"/>
                <a:gd name="T25" fmla="*/ 186 h 192"/>
                <a:gd name="T26" fmla="*/ 52 w 142"/>
                <a:gd name="T27" fmla="*/ 164 h 192"/>
                <a:gd name="T28" fmla="*/ 44 w 142"/>
                <a:gd name="T29" fmla="*/ 126 h 192"/>
                <a:gd name="T30" fmla="*/ 38 w 142"/>
                <a:gd name="T31" fmla="*/ 114 h 192"/>
                <a:gd name="T32" fmla="*/ 38 w 142"/>
                <a:gd name="T33" fmla="*/ 82 h 192"/>
                <a:gd name="T34" fmla="*/ 12 w 142"/>
                <a:gd name="T35" fmla="*/ 36 h 192"/>
                <a:gd name="T36" fmla="*/ 0 w 142"/>
                <a:gd name="T37" fmla="*/ 16 h 192"/>
                <a:gd name="T38" fmla="*/ 0 w 142"/>
                <a:gd name="T3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92">
                  <a:moveTo>
                    <a:pt x="0" y="0"/>
                  </a:moveTo>
                  <a:lnTo>
                    <a:pt x="98" y="0"/>
                  </a:lnTo>
                  <a:lnTo>
                    <a:pt x="106" y="6"/>
                  </a:lnTo>
                  <a:lnTo>
                    <a:pt x="134" y="8"/>
                  </a:lnTo>
                  <a:lnTo>
                    <a:pt x="142" y="14"/>
                  </a:lnTo>
                  <a:lnTo>
                    <a:pt x="140" y="76"/>
                  </a:lnTo>
                  <a:lnTo>
                    <a:pt x="126" y="76"/>
                  </a:lnTo>
                  <a:lnTo>
                    <a:pt x="126" y="182"/>
                  </a:lnTo>
                  <a:lnTo>
                    <a:pt x="110" y="192"/>
                  </a:lnTo>
                  <a:lnTo>
                    <a:pt x="94" y="192"/>
                  </a:lnTo>
                  <a:lnTo>
                    <a:pt x="86" y="188"/>
                  </a:lnTo>
                  <a:lnTo>
                    <a:pt x="80" y="180"/>
                  </a:lnTo>
                  <a:lnTo>
                    <a:pt x="72" y="186"/>
                  </a:lnTo>
                  <a:lnTo>
                    <a:pt x="52" y="164"/>
                  </a:lnTo>
                  <a:lnTo>
                    <a:pt x="44" y="126"/>
                  </a:lnTo>
                  <a:lnTo>
                    <a:pt x="38" y="114"/>
                  </a:lnTo>
                  <a:lnTo>
                    <a:pt x="38" y="82"/>
                  </a:lnTo>
                  <a:lnTo>
                    <a:pt x="12" y="3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70" name="Freeform 121">
              <a:extLst>
                <a:ext uri="{FF2B5EF4-FFF2-40B4-BE49-F238E27FC236}">
                  <a16:creationId xmlns:a16="http://schemas.microsoft.com/office/drawing/2014/main" id="{2BA9D4B4-5C89-5C46-9FFE-9B80117FB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5430" y="4204159"/>
              <a:ext cx="317812" cy="529365"/>
            </a:xfrm>
            <a:custGeom>
              <a:avLst/>
              <a:gdLst>
                <a:gd name="T0" fmla="*/ 0 w 162"/>
                <a:gd name="T1" fmla="*/ 88 h 270"/>
                <a:gd name="T2" fmla="*/ 0 w 162"/>
                <a:gd name="T3" fmla="*/ 72 h 270"/>
                <a:gd name="T4" fmla="*/ 50 w 162"/>
                <a:gd name="T5" fmla="*/ 64 h 270"/>
                <a:gd name="T6" fmla="*/ 66 w 162"/>
                <a:gd name="T7" fmla="*/ 64 h 270"/>
                <a:gd name="T8" fmla="*/ 64 w 162"/>
                <a:gd name="T9" fmla="*/ 94 h 270"/>
                <a:gd name="T10" fmla="*/ 76 w 162"/>
                <a:gd name="T11" fmla="*/ 106 h 270"/>
                <a:gd name="T12" fmla="*/ 86 w 162"/>
                <a:gd name="T13" fmla="*/ 92 h 270"/>
                <a:gd name="T14" fmla="*/ 84 w 162"/>
                <a:gd name="T15" fmla="*/ 64 h 270"/>
                <a:gd name="T16" fmla="*/ 70 w 162"/>
                <a:gd name="T17" fmla="*/ 48 h 270"/>
                <a:gd name="T18" fmla="*/ 64 w 162"/>
                <a:gd name="T19" fmla="*/ 32 h 270"/>
                <a:gd name="T20" fmla="*/ 68 w 162"/>
                <a:gd name="T21" fmla="*/ 16 h 270"/>
                <a:gd name="T22" fmla="*/ 90 w 162"/>
                <a:gd name="T23" fmla="*/ 18 h 270"/>
                <a:gd name="T24" fmla="*/ 116 w 162"/>
                <a:gd name="T25" fmla="*/ 20 h 270"/>
                <a:gd name="T26" fmla="*/ 142 w 162"/>
                <a:gd name="T27" fmla="*/ 10 h 270"/>
                <a:gd name="T28" fmla="*/ 158 w 162"/>
                <a:gd name="T29" fmla="*/ 0 h 270"/>
                <a:gd name="T30" fmla="*/ 158 w 162"/>
                <a:gd name="T31" fmla="*/ 40 h 270"/>
                <a:gd name="T32" fmla="*/ 162 w 162"/>
                <a:gd name="T33" fmla="*/ 80 h 270"/>
                <a:gd name="T34" fmla="*/ 144 w 162"/>
                <a:gd name="T35" fmla="*/ 98 h 270"/>
                <a:gd name="T36" fmla="*/ 112 w 162"/>
                <a:gd name="T37" fmla="*/ 118 h 270"/>
                <a:gd name="T38" fmla="*/ 76 w 162"/>
                <a:gd name="T39" fmla="*/ 150 h 270"/>
                <a:gd name="T40" fmla="*/ 68 w 162"/>
                <a:gd name="T41" fmla="*/ 154 h 270"/>
                <a:gd name="T42" fmla="*/ 70 w 162"/>
                <a:gd name="T43" fmla="*/ 168 h 270"/>
                <a:gd name="T44" fmla="*/ 80 w 162"/>
                <a:gd name="T45" fmla="*/ 196 h 270"/>
                <a:gd name="T46" fmla="*/ 76 w 162"/>
                <a:gd name="T47" fmla="*/ 228 h 270"/>
                <a:gd name="T48" fmla="*/ 38 w 162"/>
                <a:gd name="T49" fmla="*/ 248 h 270"/>
                <a:gd name="T50" fmla="*/ 34 w 162"/>
                <a:gd name="T51" fmla="*/ 256 h 270"/>
                <a:gd name="T52" fmla="*/ 38 w 162"/>
                <a:gd name="T53" fmla="*/ 264 h 270"/>
                <a:gd name="T54" fmla="*/ 40 w 162"/>
                <a:gd name="T55" fmla="*/ 270 h 270"/>
                <a:gd name="T56" fmla="*/ 24 w 162"/>
                <a:gd name="T57" fmla="*/ 268 h 270"/>
                <a:gd name="T58" fmla="*/ 24 w 162"/>
                <a:gd name="T59" fmla="*/ 258 h 270"/>
                <a:gd name="T60" fmla="*/ 24 w 162"/>
                <a:gd name="T61" fmla="*/ 222 h 270"/>
                <a:gd name="T62" fmla="*/ 16 w 162"/>
                <a:gd name="T63" fmla="*/ 198 h 270"/>
                <a:gd name="T64" fmla="*/ 8 w 162"/>
                <a:gd name="T65" fmla="*/ 192 h 270"/>
                <a:gd name="T66" fmla="*/ 30 w 162"/>
                <a:gd name="T67" fmla="*/ 176 h 270"/>
                <a:gd name="T68" fmla="*/ 38 w 162"/>
                <a:gd name="T69" fmla="*/ 158 h 270"/>
                <a:gd name="T70" fmla="*/ 38 w 162"/>
                <a:gd name="T71" fmla="*/ 128 h 270"/>
                <a:gd name="T72" fmla="*/ 36 w 162"/>
                <a:gd name="T73" fmla="*/ 100 h 270"/>
                <a:gd name="T74" fmla="*/ 0 w 162"/>
                <a:gd name="T75" fmla="*/ 8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2" h="270">
                  <a:moveTo>
                    <a:pt x="0" y="88"/>
                  </a:moveTo>
                  <a:lnTo>
                    <a:pt x="0" y="72"/>
                  </a:lnTo>
                  <a:lnTo>
                    <a:pt x="50" y="64"/>
                  </a:lnTo>
                  <a:lnTo>
                    <a:pt x="66" y="64"/>
                  </a:lnTo>
                  <a:lnTo>
                    <a:pt x="64" y="94"/>
                  </a:lnTo>
                  <a:lnTo>
                    <a:pt x="76" y="106"/>
                  </a:lnTo>
                  <a:lnTo>
                    <a:pt x="86" y="92"/>
                  </a:lnTo>
                  <a:lnTo>
                    <a:pt x="84" y="64"/>
                  </a:lnTo>
                  <a:lnTo>
                    <a:pt x="70" y="48"/>
                  </a:lnTo>
                  <a:lnTo>
                    <a:pt x="64" y="32"/>
                  </a:lnTo>
                  <a:lnTo>
                    <a:pt x="68" y="16"/>
                  </a:lnTo>
                  <a:lnTo>
                    <a:pt x="90" y="18"/>
                  </a:lnTo>
                  <a:lnTo>
                    <a:pt x="116" y="20"/>
                  </a:lnTo>
                  <a:lnTo>
                    <a:pt x="142" y="10"/>
                  </a:lnTo>
                  <a:lnTo>
                    <a:pt x="158" y="0"/>
                  </a:lnTo>
                  <a:lnTo>
                    <a:pt x="158" y="40"/>
                  </a:lnTo>
                  <a:lnTo>
                    <a:pt x="162" y="80"/>
                  </a:lnTo>
                  <a:lnTo>
                    <a:pt x="144" y="98"/>
                  </a:lnTo>
                  <a:lnTo>
                    <a:pt x="112" y="118"/>
                  </a:lnTo>
                  <a:lnTo>
                    <a:pt x="76" y="150"/>
                  </a:lnTo>
                  <a:lnTo>
                    <a:pt x="68" y="154"/>
                  </a:lnTo>
                  <a:lnTo>
                    <a:pt x="70" y="168"/>
                  </a:lnTo>
                  <a:lnTo>
                    <a:pt x="80" y="196"/>
                  </a:lnTo>
                  <a:lnTo>
                    <a:pt x="76" y="228"/>
                  </a:lnTo>
                  <a:lnTo>
                    <a:pt x="38" y="248"/>
                  </a:lnTo>
                  <a:lnTo>
                    <a:pt x="34" y="256"/>
                  </a:lnTo>
                  <a:lnTo>
                    <a:pt x="38" y="264"/>
                  </a:lnTo>
                  <a:lnTo>
                    <a:pt x="40" y="270"/>
                  </a:lnTo>
                  <a:lnTo>
                    <a:pt x="24" y="268"/>
                  </a:lnTo>
                  <a:lnTo>
                    <a:pt x="24" y="258"/>
                  </a:lnTo>
                  <a:lnTo>
                    <a:pt x="24" y="222"/>
                  </a:lnTo>
                  <a:lnTo>
                    <a:pt x="16" y="198"/>
                  </a:lnTo>
                  <a:lnTo>
                    <a:pt x="8" y="192"/>
                  </a:lnTo>
                  <a:lnTo>
                    <a:pt x="30" y="176"/>
                  </a:lnTo>
                  <a:lnTo>
                    <a:pt x="38" y="158"/>
                  </a:lnTo>
                  <a:lnTo>
                    <a:pt x="38" y="128"/>
                  </a:lnTo>
                  <a:lnTo>
                    <a:pt x="36" y="100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71" name="Freeform 122">
              <a:extLst>
                <a:ext uri="{FF2B5EF4-FFF2-40B4-BE49-F238E27FC236}">
                  <a16:creationId xmlns:a16="http://schemas.microsoft.com/office/drawing/2014/main" id="{ADBC3680-F910-3441-9D13-17EEBCDC6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6055" y="4176706"/>
              <a:ext cx="98091" cy="235274"/>
            </a:xfrm>
            <a:custGeom>
              <a:avLst/>
              <a:gdLst>
                <a:gd name="T0" fmla="*/ 4 w 50"/>
                <a:gd name="T1" fmla="*/ 50 h 120"/>
                <a:gd name="T2" fmla="*/ 10 w 50"/>
                <a:gd name="T3" fmla="*/ 44 h 120"/>
                <a:gd name="T4" fmla="*/ 12 w 50"/>
                <a:gd name="T5" fmla="*/ 18 h 120"/>
                <a:gd name="T6" fmla="*/ 14 w 50"/>
                <a:gd name="T7" fmla="*/ 14 h 120"/>
                <a:gd name="T8" fmla="*/ 8 w 50"/>
                <a:gd name="T9" fmla="*/ 0 h 120"/>
                <a:gd name="T10" fmla="*/ 22 w 50"/>
                <a:gd name="T11" fmla="*/ 0 h 120"/>
                <a:gd name="T12" fmla="*/ 30 w 50"/>
                <a:gd name="T13" fmla="*/ 12 h 120"/>
                <a:gd name="T14" fmla="*/ 32 w 50"/>
                <a:gd name="T15" fmla="*/ 30 h 120"/>
                <a:gd name="T16" fmla="*/ 28 w 50"/>
                <a:gd name="T17" fmla="*/ 46 h 120"/>
                <a:gd name="T18" fmla="*/ 34 w 50"/>
                <a:gd name="T19" fmla="*/ 62 h 120"/>
                <a:gd name="T20" fmla="*/ 48 w 50"/>
                <a:gd name="T21" fmla="*/ 78 h 120"/>
                <a:gd name="T22" fmla="*/ 50 w 50"/>
                <a:gd name="T23" fmla="*/ 106 h 120"/>
                <a:gd name="T24" fmla="*/ 40 w 50"/>
                <a:gd name="T25" fmla="*/ 120 h 120"/>
                <a:gd name="T26" fmla="*/ 28 w 50"/>
                <a:gd name="T27" fmla="*/ 108 h 120"/>
                <a:gd name="T28" fmla="*/ 30 w 50"/>
                <a:gd name="T29" fmla="*/ 78 h 120"/>
                <a:gd name="T30" fmla="*/ 10 w 50"/>
                <a:gd name="T31" fmla="*/ 78 h 120"/>
                <a:gd name="T32" fmla="*/ 0 w 50"/>
                <a:gd name="T33" fmla="*/ 64 h 120"/>
                <a:gd name="T34" fmla="*/ 4 w 50"/>
                <a:gd name="T35" fmla="*/ 5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20">
                  <a:moveTo>
                    <a:pt x="4" y="50"/>
                  </a:moveTo>
                  <a:lnTo>
                    <a:pt x="10" y="44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0" y="12"/>
                  </a:lnTo>
                  <a:lnTo>
                    <a:pt x="32" y="30"/>
                  </a:lnTo>
                  <a:lnTo>
                    <a:pt x="28" y="46"/>
                  </a:lnTo>
                  <a:lnTo>
                    <a:pt x="34" y="62"/>
                  </a:lnTo>
                  <a:lnTo>
                    <a:pt x="48" y="78"/>
                  </a:lnTo>
                  <a:lnTo>
                    <a:pt x="50" y="106"/>
                  </a:lnTo>
                  <a:lnTo>
                    <a:pt x="40" y="120"/>
                  </a:lnTo>
                  <a:lnTo>
                    <a:pt x="28" y="108"/>
                  </a:lnTo>
                  <a:lnTo>
                    <a:pt x="30" y="78"/>
                  </a:lnTo>
                  <a:lnTo>
                    <a:pt x="10" y="78"/>
                  </a:lnTo>
                  <a:lnTo>
                    <a:pt x="0" y="64"/>
                  </a:lnTo>
                  <a:lnTo>
                    <a:pt x="4" y="5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72" name="Freeform 123">
              <a:extLst>
                <a:ext uri="{FF2B5EF4-FFF2-40B4-BE49-F238E27FC236}">
                  <a16:creationId xmlns:a16="http://schemas.microsoft.com/office/drawing/2014/main" id="{804B42D4-7F68-4647-9023-26E280E44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2547" y="4137495"/>
              <a:ext cx="360973" cy="305854"/>
            </a:xfrm>
            <a:custGeom>
              <a:avLst/>
              <a:gdLst>
                <a:gd name="T0" fmla="*/ 52 w 184"/>
                <a:gd name="T1" fmla="*/ 156 h 156"/>
                <a:gd name="T2" fmla="*/ 46 w 184"/>
                <a:gd name="T3" fmla="*/ 150 h 156"/>
                <a:gd name="T4" fmla="*/ 20 w 184"/>
                <a:gd name="T5" fmla="*/ 148 h 156"/>
                <a:gd name="T6" fmla="*/ 2 w 184"/>
                <a:gd name="T7" fmla="*/ 128 h 156"/>
                <a:gd name="T8" fmla="*/ 0 w 184"/>
                <a:gd name="T9" fmla="*/ 76 h 156"/>
                <a:gd name="T10" fmla="*/ 30 w 184"/>
                <a:gd name="T11" fmla="*/ 76 h 156"/>
                <a:gd name="T12" fmla="*/ 30 w 184"/>
                <a:gd name="T13" fmla="*/ 42 h 156"/>
                <a:gd name="T14" fmla="*/ 48 w 184"/>
                <a:gd name="T15" fmla="*/ 50 h 156"/>
                <a:gd name="T16" fmla="*/ 68 w 184"/>
                <a:gd name="T17" fmla="*/ 58 h 156"/>
                <a:gd name="T18" fmla="*/ 82 w 184"/>
                <a:gd name="T19" fmla="*/ 52 h 156"/>
                <a:gd name="T20" fmla="*/ 90 w 184"/>
                <a:gd name="T21" fmla="*/ 64 h 156"/>
                <a:gd name="T22" fmla="*/ 102 w 184"/>
                <a:gd name="T23" fmla="*/ 70 h 156"/>
                <a:gd name="T24" fmla="*/ 110 w 184"/>
                <a:gd name="T25" fmla="*/ 82 h 156"/>
                <a:gd name="T26" fmla="*/ 124 w 184"/>
                <a:gd name="T27" fmla="*/ 82 h 156"/>
                <a:gd name="T28" fmla="*/ 124 w 184"/>
                <a:gd name="T29" fmla="*/ 64 h 156"/>
                <a:gd name="T30" fmla="*/ 110 w 184"/>
                <a:gd name="T31" fmla="*/ 58 h 156"/>
                <a:gd name="T32" fmla="*/ 100 w 184"/>
                <a:gd name="T33" fmla="*/ 48 h 156"/>
                <a:gd name="T34" fmla="*/ 104 w 184"/>
                <a:gd name="T35" fmla="*/ 26 h 156"/>
                <a:gd name="T36" fmla="*/ 102 w 184"/>
                <a:gd name="T37" fmla="*/ 8 h 156"/>
                <a:gd name="T38" fmla="*/ 118 w 184"/>
                <a:gd name="T39" fmla="*/ 0 h 156"/>
                <a:gd name="T40" fmla="*/ 136 w 184"/>
                <a:gd name="T41" fmla="*/ 0 h 156"/>
                <a:gd name="T42" fmla="*/ 178 w 184"/>
                <a:gd name="T43" fmla="*/ 20 h 156"/>
                <a:gd name="T44" fmla="*/ 184 w 184"/>
                <a:gd name="T45" fmla="*/ 34 h 156"/>
                <a:gd name="T46" fmla="*/ 180 w 184"/>
                <a:gd name="T47" fmla="*/ 40 h 156"/>
                <a:gd name="T48" fmla="*/ 180 w 184"/>
                <a:gd name="T49" fmla="*/ 64 h 156"/>
                <a:gd name="T50" fmla="*/ 174 w 184"/>
                <a:gd name="T51" fmla="*/ 70 h 156"/>
                <a:gd name="T52" fmla="*/ 170 w 184"/>
                <a:gd name="T53" fmla="*/ 84 h 156"/>
                <a:gd name="T54" fmla="*/ 180 w 184"/>
                <a:gd name="T55" fmla="*/ 98 h 156"/>
                <a:gd name="T56" fmla="*/ 134 w 184"/>
                <a:gd name="T57" fmla="*/ 106 h 156"/>
                <a:gd name="T58" fmla="*/ 134 w 184"/>
                <a:gd name="T59" fmla="*/ 122 h 156"/>
                <a:gd name="T60" fmla="*/ 114 w 184"/>
                <a:gd name="T61" fmla="*/ 120 h 156"/>
                <a:gd name="T62" fmla="*/ 106 w 184"/>
                <a:gd name="T63" fmla="*/ 134 h 156"/>
                <a:gd name="T64" fmla="*/ 94 w 184"/>
                <a:gd name="T65" fmla="*/ 136 h 156"/>
                <a:gd name="T66" fmla="*/ 80 w 184"/>
                <a:gd name="T67" fmla="*/ 154 h 156"/>
                <a:gd name="T68" fmla="*/ 52 w 184"/>
                <a:gd name="T6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156">
                  <a:moveTo>
                    <a:pt x="52" y="156"/>
                  </a:moveTo>
                  <a:lnTo>
                    <a:pt x="46" y="150"/>
                  </a:lnTo>
                  <a:lnTo>
                    <a:pt x="20" y="148"/>
                  </a:lnTo>
                  <a:lnTo>
                    <a:pt x="2" y="128"/>
                  </a:lnTo>
                  <a:lnTo>
                    <a:pt x="0" y="76"/>
                  </a:lnTo>
                  <a:lnTo>
                    <a:pt x="30" y="76"/>
                  </a:lnTo>
                  <a:lnTo>
                    <a:pt x="30" y="42"/>
                  </a:lnTo>
                  <a:lnTo>
                    <a:pt x="48" y="50"/>
                  </a:lnTo>
                  <a:lnTo>
                    <a:pt x="68" y="58"/>
                  </a:lnTo>
                  <a:lnTo>
                    <a:pt x="82" y="52"/>
                  </a:lnTo>
                  <a:lnTo>
                    <a:pt x="90" y="64"/>
                  </a:lnTo>
                  <a:lnTo>
                    <a:pt x="102" y="70"/>
                  </a:lnTo>
                  <a:lnTo>
                    <a:pt x="110" y="82"/>
                  </a:lnTo>
                  <a:lnTo>
                    <a:pt x="124" y="82"/>
                  </a:lnTo>
                  <a:lnTo>
                    <a:pt x="124" y="64"/>
                  </a:lnTo>
                  <a:lnTo>
                    <a:pt x="110" y="58"/>
                  </a:lnTo>
                  <a:lnTo>
                    <a:pt x="100" y="48"/>
                  </a:lnTo>
                  <a:lnTo>
                    <a:pt x="104" y="26"/>
                  </a:lnTo>
                  <a:lnTo>
                    <a:pt x="102" y="8"/>
                  </a:lnTo>
                  <a:lnTo>
                    <a:pt x="118" y="0"/>
                  </a:lnTo>
                  <a:lnTo>
                    <a:pt x="136" y="0"/>
                  </a:lnTo>
                  <a:lnTo>
                    <a:pt x="178" y="20"/>
                  </a:lnTo>
                  <a:lnTo>
                    <a:pt x="184" y="34"/>
                  </a:lnTo>
                  <a:lnTo>
                    <a:pt x="180" y="40"/>
                  </a:lnTo>
                  <a:lnTo>
                    <a:pt x="180" y="64"/>
                  </a:lnTo>
                  <a:lnTo>
                    <a:pt x="174" y="70"/>
                  </a:lnTo>
                  <a:lnTo>
                    <a:pt x="170" y="84"/>
                  </a:lnTo>
                  <a:lnTo>
                    <a:pt x="180" y="98"/>
                  </a:lnTo>
                  <a:lnTo>
                    <a:pt x="134" y="106"/>
                  </a:lnTo>
                  <a:lnTo>
                    <a:pt x="134" y="122"/>
                  </a:lnTo>
                  <a:lnTo>
                    <a:pt x="114" y="120"/>
                  </a:lnTo>
                  <a:lnTo>
                    <a:pt x="106" y="134"/>
                  </a:lnTo>
                  <a:lnTo>
                    <a:pt x="94" y="136"/>
                  </a:lnTo>
                  <a:lnTo>
                    <a:pt x="80" y="154"/>
                  </a:lnTo>
                  <a:lnTo>
                    <a:pt x="52" y="15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73" name="Freeform 124">
              <a:extLst>
                <a:ext uri="{FF2B5EF4-FFF2-40B4-BE49-F238E27FC236}">
                  <a16:creationId xmlns:a16="http://schemas.microsoft.com/office/drawing/2014/main" id="{F043ECFA-4599-B043-B50C-7EFDC1C16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4039" y="3910065"/>
              <a:ext cx="341354" cy="333303"/>
            </a:xfrm>
            <a:custGeom>
              <a:avLst/>
              <a:gdLst>
                <a:gd name="T0" fmla="*/ 18 w 174"/>
                <a:gd name="T1" fmla="*/ 116 h 170"/>
                <a:gd name="T2" fmla="*/ 16 w 174"/>
                <a:gd name="T3" fmla="*/ 100 h 170"/>
                <a:gd name="T4" fmla="*/ 2 w 174"/>
                <a:gd name="T5" fmla="*/ 82 h 170"/>
                <a:gd name="T6" fmla="*/ 0 w 174"/>
                <a:gd name="T7" fmla="*/ 56 h 170"/>
                <a:gd name="T8" fmla="*/ 20 w 174"/>
                <a:gd name="T9" fmla="*/ 34 h 170"/>
                <a:gd name="T10" fmla="*/ 16 w 174"/>
                <a:gd name="T11" fmla="*/ 20 h 170"/>
                <a:gd name="T12" fmla="*/ 22 w 174"/>
                <a:gd name="T13" fmla="*/ 12 h 170"/>
                <a:gd name="T14" fmla="*/ 16 w 174"/>
                <a:gd name="T15" fmla="*/ 0 h 170"/>
                <a:gd name="T16" fmla="*/ 38 w 174"/>
                <a:gd name="T17" fmla="*/ 0 h 170"/>
                <a:gd name="T18" fmla="*/ 76 w 174"/>
                <a:gd name="T19" fmla="*/ 2 h 170"/>
                <a:gd name="T20" fmla="*/ 128 w 174"/>
                <a:gd name="T21" fmla="*/ 30 h 170"/>
                <a:gd name="T22" fmla="*/ 132 w 174"/>
                <a:gd name="T23" fmla="*/ 40 h 170"/>
                <a:gd name="T24" fmla="*/ 156 w 174"/>
                <a:gd name="T25" fmla="*/ 58 h 170"/>
                <a:gd name="T26" fmla="*/ 150 w 174"/>
                <a:gd name="T27" fmla="*/ 72 h 170"/>
                <a:gd name="T28" fmla="*/ 148 w 174"/>
                <a:gd name="T29" fmla="*/ 86 h 170"/>
                <a:gd name="T30" fmla="*/ 156 w 174"/>
                <a:gd name="T31" fmla="*/ 98 h 170"/>
                <a:gd name="T32" fmla="*/ 156 w 174"/>
                <a:gd name="T33" fmla="*/ 126 h 170"/>
                <a:gd name="T34" fmla="*/ 174 w 174"/>
                <a:gd name="T35" fmla="*/ 150 h 170"/>
                <a:gd name="T36" fmla="*/ 158 w 174"/>
                <a:gd name="T37" fmla="*/ 160 h 170"/>
                <a:gd name="T38" fmla="*/ 132 w 174"/>
                <a:gd name="T39" fmla="*/ 170 h 170"/>
                <a:gd name="T40" fmla="*/ 84 w 174"/>
                <a:gd name="T41" fmla="*/ 166 h 170"/>
                <a:gd name="T42" fmla="*/ 82 w 174"/>
                <a:gd name="T43" fmla="*/ 148 h 170"/>
                <a:gd name="T44" fmla="*/ 74 w 174"/>
                <a:gd name="T45" fmla="*/ 136 h 170"/>
                <a:gd name="T46" fmla="*/ 60 w 174"/>
                <a:gd name="T47" fmla="*/ 136 h 170"/>
                <a:gd name="T48" fmla="*/ 18 w 174"/>
                <a:gd name="T49" fmla="*/ 1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70">
                  <a:moveTo>
                    <a:pt x="18" y="116"/>
                  </a:moveTo>
                  <a:lnTo>
                    <a:pt x="16" y="100"/>
                  </a:lnTo>
                  <a:lnTo>
                    <a:pt x="2" y="82"/>
                  </a:lnTo>
                  <a:lnTo>
                    <a:pt x="0" y="56"/>
                  </a:lnTo>
                  <a:lnTo>
                    <a:pt x="20" y="34"/>
                  </a:lnTo>
                  <a:lnTo>
                    <a:pt x="16" y="20"/>
                  </a:lnTo>
                  <a:lnTo>
                    <a:pt x="22" y="12"/>
                  </a:lnTo>
                  <a:lnTo>
                    <a:pt x="16" y="0"/>
                  </a:lnTo>
                  <a:lnTo>
                    <a:pt x="38" y="0"/>
                  </a:lnTo>
                  <a:lnTo>
                    <a:pt x="76" y="2"/>
                  </a:lnTo>
                  <a:lnTo>
                    <a:pt x="128" y="30"/>
                  </a:lnTo>
                  <a:lnTo>
                    <a:pt x="132" y="40"/>
                  </a:lnTo>
                  <a:lnTo>
                    <a:pt x="156" y="58"/>
                  </a:lnTo>
                  <a:lnTo>
                    <a:pt x="150" y="72"/>
                  </a:lnTo>
                  <a:lnTo>
                    <a:pt x="148" y="86"/>
                  </a:lnTo>
                  <a:lnTo>
                    <a:pt x="156" y="98"/>
                  </a:lnTo>
                  <a:lnTo>
                    <a:pt x="156" y="126"/>
                  </a:lnTo>
                  <a:lnTo>
                    <a:pt x="174" y="150"/>
                  </a:lnTo>
                  <a:lnTo>
                    <a:pt x="158" y="160"/>
                  </a:lnTo>
                  <a:lnTo>
                    <a:pt x="132" y="170"/>
                  </a:lnTo>
                  <a:lnTo>
                    <a:pt x="84" y="166"/>
                  </a:lnTo>
                  <a:lnTo>
                    <a:pt x="82" y="148"/>
                  </a:lnTo>
                  <a:lnTo>
                    <a:pt x="74" y="136"/>
                  </a:lnTo>
                  <a:lnTo>
                    <a:pt x="60" y="136"/>
                  </a:lnTo>
                  <a:lnTo>
                    <a:pt x="18" y="11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74" name="Freeform 125">
              <a:extLst>
                <a:ext uri="{FF2B5EF4-FFF2-40B4-BE49-F238E27FC236}">
                  <a16:creationId xmlns:a16="http://schemas.microsoft.com/office/drawing/2014/main" id="{E88C1F3B-F832-6E49-9287-7A3786F44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0119" y="3949278"/>
              <a:ext cx="43160" cy="70581"/>
            </a:xfrm>
            <a:custGeom>
              <a:avLst/>
              <a:gdLst>
                <a:gd name="T0" fmla="*/ 18 w 22"/>
                <a:gd name="T1" fmla="*/ 0 h 36"/>
                <a:gd name="T2" fmla="*/ 10 w 22"/>
                <a:gd name="T3" fmla="*/ 2 h 36"/>
                <a:gd name="T4" fmla="*/ 0 w 22"/>
                <a:gd name="T5" fmla="*/ 12 h 36"/>
                <a:gd name="T6" fmla="*/ 2 w 22"/>
                <a:gd name="T7" fmla="*/ 36 h 36"/>
                <a:gd name="T8" fmla="*/ 22 w 22"/>
                <a:gd name="T9" fmla="*/ 14 h 36"/>
                <a:gd name="T10" fmla="*/ 18 w 2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6">
                  <a:moveTo>
                    <a:pt x="18" y="0"/>
                  </a:moveTo>
                  <a:lnTo>
                    <a:pt x="10" y="2"/>
                  </a:lnTo>
                  <a:lnTo>
                    <a:pt x="0" y="12"/>
                  </a:lnTo>
                  <a:lnTo>
                    <a:pt x="2" y="36"/>
                  </a:lnTo>
                  <a:lnTo>
                    <a:pt x="22" y="1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75" name="Freeform 126">
              <a:extLst>
                <a:ext uri="{FF2B5EF4-FFF2-40B4-BE49-F238E27FC236}">
                  <a16:creationId xmlns:a16="http://schemas.microsoft.com/office/drawing/2014/main" id="{12AB27A5-C7D5-CB4E-A781-0D94BE84C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8348" y="3910065"/>
              <a:ext cx="58854" cy="62740"/>
            </a:xfrm>
            <a:custGeom>
              <a:avLst/>
              <a:gdLst>
                <a:gd name="T0" fmla="*/ 10 w 30"/>
                <a:gd name="T1" fmla="*/ 2 h 32"/>
                <a:gd name="T2" fmla="*/ 24 w 30"/>
                <a:gd name="T3" fmla="*/ 0 h 32"/>
                <a:gd name="T4" fmla="*/ 30 w 30"/>
                <a:gd name="T5" fmla="*/ 12 h 32"/>
                <a:gd name="T6" fmla="*/ 24 w 30"/>
                <a:gd name="T7" fmla="*/ 20 h 32"/>
                <a:gd name="T8" fmla="*/ 16 w 30"/>
                <a:gd name="T9" fmla="*/ 22 h 32"/>
                <a:gd name="T10" fmla="*/ 6 w 30"/>
                <a:gd name="T11" fmla="*/ 32 h 32"/>
                <a:gd name="T12" fmla="*/ 0 w 30"/>
                <a:gd name="T13" fmla="*/ 16 h 32"/>
                <a:gd name="T14" fmla="*/ 10 w 30"/>
                <a:gd name="T1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2">
                  <a:moveTo>
                    <a:pt x="10" y="2"/>
                  </a:moveTo>
                  <a:lnTo>
                    <a:pt x="24" y="0"/>
                  </a:lnTo>
                  <a:lnTo>
                    <a:pt x="30" y="12"/>
                  </a:lnTo>
                  <a:lnTo>
                    <a:pt x="24" y="20"/>
                  </a:lnTo>
                  <a:lnTo>
                    <a:pt x="16" y="22"/>
                  </a:lnTo>
                  <a:lnTo>
                    <a:pt x="6" y="32"/>
                  </a:lnTo>
                  <a:lnTo>
                    <a:pt x="0" y="16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76" name="Freeform 127">
              <a:extLst>
                <a:ext uri="{FF2B5EF4-FFF2-40B4-BE49-F238E27FC236}">
                  <a16:creationId xmlns:a16="http://schemas.microsoft.com/office/drawing/2014/main" id="{84956AC3-979B-534F-BF8F-F13710460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966" y="3749295"/>
              <a:ext cx="168715" cy="164690"/>
            </a:xfrm>
            <a:custGeom>
              <a:avLst/>
              <a:gdLst>
                <a:gd name="T0" fmla="*/ 0 w 86"/>
                <a:gd name="T1" fmla="*/ 84 h 84"/>
                <a:gd name="T2" fmla="*/ 2 w 86"/>
                <a:gd name="T3" fmla="*/ 64 h 84"/>
                <a:gd name="T4" fmla="*/ 6 w 86"/>
                <a:gd name="T5" fmla="*/ 52 h 84"/>
                <a:gd name="T6" fmla="*/ 26 w 86"/>
                <a:gd name="T7" fmla="*/ 34 h 84"/>
                <a:gd name="T8" fmla="*/ 26 w 86"/>
                <a:gd name="T9" fmla="*/ 30 h 84"/>
                <a:gd name="T10" fmla="*/ 20 w 86"/>
                <a:gd name="T11" fmla="*/ 28 h 84"/>
                <a:gd name="T12" fmla="*/ 16 w 86"/>
                <a:gd name="T13" fmla="*/ 4 h 84"/>
                <a:gd name="T14" fmla="*/ 68 w 86"/>
                <a:gd name="T15" fmla="*/ 0 h 84"/>
                <a:gd name="T16" fmla="*/ 80 w 86"/>
                <a:gd name="T17" fmla="*/ 20 h 84"/>
                <a:gd name="T18" fmla="*/ 86 w 86"/>
                <a:gd name="T19" fmla="*/ 42 h 84"/>
                <a:gd name="T20" fmla="*/ 72 w 86"/>
                <a:gd name="T21" fmla="*/ 58 h 84"/>
                <a:gd name="T22" fmla="*/ 76 w 86"/>
                <a:gd name="T23" fmla="*/ 72 h 84"/>
                <a:gd name="T24" fmla="*/ 70 w 86"/>
                <a:gd name="T25" fmla="*/ 84 h 84"/>
                <a:gd name="T26" fmla="*/ 36 w 86"/>
                <a:gd name="T27" fmla="*/ 82 h 84"/>
                <a:gd name="T28" fmla="*/ 14 w 86"/>
                <a:gd name="T29" fmla="*/ 82 h 84"/>
                <a:gd name="T30" fmla="*/ 0 w 86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0" y="84"/>
                  </a:moveTo>
                  <a:lnTo>
                    <a:pt x="2" y="64"/>
                  </a:lnTo>
                  <a:lnTo>
                    <a:pt x="6" y="52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0" y="28"/>
                  </a:lnTo>
                  <a:lnTo>
                    <a:pt x="16" y="4"/>
                  </a:lnTo>
                  <a:lnTo>
                    <a:pt x="68" y="0"/>
                  </a:lnTo>
                  <a:lnTo>
                    <a:pt x="80" y="20"/>
                  </a:lnTo>
                  <a:lnTo>
                    <a:pt x="86" y="42"/>
                  </a:lnTo>
                  <a:lnTo>
                    <a:pt x="72" y="58"/>
                  </a:lnTo>
                  <a:lnTo>
                    <a:pt x="76" y="72"/>
                  </a:lnTo>
                  <a:lnTo>
                    <a:pt x="70" y="84"/>
                  </a:lnTo>
                  <a:lnTo>
                    <a:pt x="36" y="82"/>
                  </a:lnTo>
                  <a:lnTo>
                    <a:pt x="14" y="82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77" name="Freeform 128">
              <a:extLst>
                <a:ext uri="{FF2B5EF4-FFF2-40B4-BE49-F238E27FC236}">
                  <a16:creationId xmlns:a16="http://schemas.microsoft.com/office/drawing/2014/main" id="{0862A174-EEE2-4A4D-BD24-CC2B22680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2584" y="4059073"/>
              <a:ext cx="411979" cy="399964"/>
            </a:xfrm>
            <a:custGeom>
              <a:avLst/>
              <a:gdLst>
                <a:gd name="T0" fmla="*/ 0 w 210"/>
                <a:gd name="T1" fmla="*/ 186 h 204"/>
                <a:gd name="T2" fmla="*/ 0 w 210"/>
                <a:gd name="T3" fmla="*/ 162 h 204"/>
                <a:gd name="T4" fmla="*/ 8 w 210"/>
                <a:gd name="T5" fmla="*/ 126 h 204"/>
                <a:gd name="T6" fmla="*/ 28 w 210"/>
                <a:gd name="T7" fmla="*/ 94 h 204"/>
                <a:gd name="T8" fmla="*/ 28 w 210"/>
                <a:gd name="T9" fmla="*/ 78 h 204"/>
                <a:gd name="T10" fmla="*/ 16 w 210"/>
                <a:gd name="T11" fmla="*/ 52 h 204"/>
                <a:gd name="T12" fmla="*/ 20 w 210"/>
                <a:gd name="T13" fmla="*/ 38 h 204"/>
                <a:gd name="T14" fmla="*/ 0 w 210"/>
                <a:gd name="T15" fmla="*/ 2 h 204"/>
                <a:gd name="T16" fmla="*/ 10 w 210"/>
                <a:gd name="T17" fmla="*/ 0 h 204"/>
                <a:gd name="T18" fmla="*/ 72 w 210"/>
                <a:gd name="T19" fmla="*/ 0 h 204"/>
                <a:gd name="T20" fmla="*/ 76 w 210"/>
                <a:gd name="T21" fmla="*/ 14 h 204"/>
                <a:gd name="T22" fmla="*/ 86 w 210"/>
                <a:gd name="T23" fmla="*/ 32 h 204"/>
                <a:gd name="T24" fmla="*/ 116 w 210"/>
                <a:gd name="T25" fmla="*/ 34 h 204"/>
                <a:gd name="T26" fmla="*/ 126 w 210"/>
                <a:gd name="T27" fmla="*/ 18 h 204"/>
                <a:gd name="T28" fmla="*/ 152 w 210"/>
                <a:gd name="T29" fmla="*/ 24 h 204"/>
                <a:gd name="T30" fmla="*/ 154 w 210"/>
                <a:gd name="T31" fmla="*/ 64 h 204"/>
                <a:gd name="T32" fmla="*/ 164 w 210"/>
                <a:gd name="T33" fmla="*/ 70 h 204"/>
                <a:gd name="T34" fmla="*/ 162 w 210"/>
                <a:gd name="T35" fmla="*/ 82 h 204"/>
                <a:gd name="T36" fmla="*/ 188 w 210"/>
                <a:gd name="T37" fmla="*/ 82 h 204"/>
                <a:gd name="T38" fmla="*/ 188 w 210"/>
                <a:gd name="T39" fmla="*/ 116 h 204"/>
                <a:gd name="T40" fmla="*/ 158 w 210"/>
                <a:gd name="T41" fmla="*/ 116 h 204"/>
                <a:gd name="T42" fmla="*/ 160 w 210"/>
                <a:gd name="T43" fmla="*/ 168 h 204"/>
                <a:gd name="T44" fmla="*/ 178 w 210"/>
                <a:gd name="T45" fmla="*/ 188 h 204"/>
                <a:gd name="T46" fmla="*/ 204 w 210"/>
                <a:gd name="T47" fmla="*/ 190 h 204"/>
                <a:gd name="T48" fmla="*/ 210 w 210"/>
                <a:gd name="T49" fmla="*/ 196 h 204"/>
                <a:gd name="T50" fmla="*/ 204 w 210"/>
                <a:gd name="T51" fmla="*/ 196 h 204"/>
                <a:gd name="T52" fmla="*/ 182 w 210"/>
                <a:gd name="T53" fmla="*/ 204 h 204"/>
                <a:gd name="T54" fmla="*/ 176 w 210"/>
                <a:gd name="T55" fmla="*/ 196 h 204"/>
                <a:gd name="T56" fmla="*/ 142 w 210"/>
                <a:gd name="T57" fmla="*/ 200 h 204"/>
                <a:gd name="T58" fmla="*/ 134 w 210"/>
                <a:gd name="T59" fmla="*/ 194 h 204"/>
                <a:gd name="T60" fmla="*/ 106 w 210"/>
                <a:gd name="T61" fmla="*/ 192 h 204"/>
                <a:gd name="T62" fmla="*/ 98 w 210"/>
                <a:gd name="T63" fmla="*/ 186 h 204"/>
                <a:gd name="T64" fmla="*/ 0 w 210"/>
                <a:gd name="T65" fmla="*/ 1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0" h="204">
                  <a:moveTo>
                    <a:pt x="0" y="186"/>
                  </a:moveTo>
                  <a:lnTo>
                    <a:pt x="0" y="162"/>
                  </a:lnTo>
                  <a:lnTo>
                    <a:pt x="8" y="126"/>
                  </a:lnTo>
                  <a:lnTo>
                    <a:pt x="28" y="94"/>
                  </a:lnTo>
                  <a:lnTo>
                    <a:pt x="28" y="78"/>
                  </a:lnTo>
                  <a:lnTo>
                    <a:pt x="16" y="52"/>
                  </a:lnTo>
                  <a:lnTo>
                    <a:pt x="20" y="38"/>
                  </a:lnTo>
                  <a:lnTo>
                    <a:pt x="0" y="2"/>
                  </a:lnTo>
                  <a:lnTo>
                    <a:pt x="10" y="0"/>
                  </a:lnTo>
                  <a:lnTo>
                    <a:pt x="72" y="0"/>
                  </a:lnTo>
                  <a:lnTo>
                    <a:pt x="76" y="14"/>
                  </a:lnTo>
                  <a:lnTo>
                    <a:pt x="86" y="32"/>
                  </a:lnTo>
                  <a:lnTo>
                    <a:pt x="116" y="34"/>
                  </a:lnTo>
                  <a:lnTo>
                    <a:pt x="126" y="18"/>
                  </a:lnTo>
                  <a:lnTo>
                    <a:pt x="152" y="24"/>
                  </a:lnTo>
                  <a:lnTo>
                    <a:pt x="154" y="64"/>
                  </a:lnTo>
                  <a:lnTo>
                    <a:pt x="164" y="70"/>
                  </a:lnTo>
                  <a:lnTo>
                    <a:pt x="162" y="82"/>
                  </a:lnTo>
                  <a:lnTo>
                    <a:pt x="188" y="82"/>
                  </a:lnTo>
                  <a:lnTo>
                    <a:pt x="188" y="116"/>
                  </a:lnTo>
                  <a:lnTo>
                    <a:pt x="158" y="116"/>
                  </a:lnTo>
                  <a:lnTo>
                    <a:pt x="160" y="168"/>
                  </a:lnTo>
                  <a:lnTo>
                    <a:pt x="178" y="188"/>
                  </a:lnTo>
                  <a:lnTo>
                    <a:pt x="204" y="190"/>
                  </a:lnTo>
                  <a:lnTo>
                    <a:pt x="210" y="196"/>
                  </a:lnTo>
                  <a:lnTo>
                    <a:pt x="204" y="196"/>
                  </a:lnTo>
                  <a:lnTo>
                    <a:pt x="182" y="204"/>
                  </a:lnTo>
                  <a:lnTo>
                    <a:pt x="176" y="196"/>
                  </a:lnTo>
                  <a:lnTo>
                    <a:pt x="142" y="200"/>
                  </a:lnTo>
                  <a:lnTo>
                    <a:pt x="134" y="194"/>
                  </a:lnTo>
                  <a:lnTo>
                    <a:pt x="106" y="192"/>
                  </a:lnTo>
                  <a:lnTo>
                    <a:pt x="98" y="186"/>
                  </a:lnTo>
                  <a:lnTo>
                    <a:pt x="0" y="18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78" name="Freeform 129">
              <a:extLst>
                <a:ext uri="{FF2B5EF4-FFF2-40B4-BE49-F238E27FC236}">
                  <a16:creationId xmlns:a16="http://schemas.microsoft.com/office/drawing/2014/main" id="{6A3D887D-1848-274F-A935-A4CAB16DF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4354" y="3710083"/>
              <a:ext cx="584618" cy="588184"/>
            </a:xfrm>
            <a:custGeom>
              <a:avLst/>
              <a:gdLst>
                <a:gd name="T0" fmla="*/ 0 w 298"/>
                <a:gd name="T1" fmla="*/ 176 h 300"/>
                <a:gd name="T2" fmla="*/ 6 w 298"/>
                <a:gd name="T3" fmla="*/ 162 h 300"/>
                <a:gd name="T4" fmla="*/ 14 w 298"/>
                <a:gd name="T5" fmla="*/ 160 h 300"/>
                <a:gd name="T6" fmla="*/ 34 w 298"/>
                <a:gd name="T7" fmla="*/ 156 h 300"/>
                <a:gd name="T8" fmla="*/ 60 w 298"/>
                <a:gd name="T9" fmla="*/ 144 h 300"/>
                <a:gd name="T10" fmla="*/ 64 w 298"/>
                <a:gd name="T11" fmla="*/ 112 h 300"/>
                <a:gd name="T12" fmla="*/ 88 w 298"/>
                <a:gd name="T13" fmla="*/ 74 h 300"/>
                <a:gd name="T14" fmla="*/ 94 w 298"/>
                <a:gd name="T15" fmla="*/ 42 h 300"/>
                <a:gd name="T16" fmla="*/ 96 w 298"/>
                <a:gd name="T17" fmla="*/ 30 h 300"/>
                <a:gd name="T18" fmla="*/ 98 w 298"/>
                <a:gd name="T19" fmla="*/ 16 h 300"/>
                <a:gd name="T20" fmla="*/ 112 w 298"/>
                <a:gd name="T21" fmla="*/ 0 h 300"/>
                <a:gd name="T22" fmla="*/ 126 w 298"/>
                <a:gd name="T23" fmla="*/ 14 h 300"/>
                <a:gd name="T24" fmla="*/ 138 w 298"/>
                <a:gd name="T25" fmla="*/ 18 h 300"/>
                <a:gd name="T26" fmla="*/ 160 w 298"/>
                <a:gd name="T27" fmla="*/ 20 h 300"/>
                <a:gd name="T28" fmla="*/ 172 w 298"/>
                <a:gd name="T29" fmla="*/ 12 h 300"/>
                <a:gd name="T30" fmla="*/ 206 w 298"/>
                <a:gd name="T31" fmla="*/ 2 h 300"/>
                <a:gd name="T32" fmla="*/ 236 w 298"/>
                <a:gd name="T33" fmla="*/ 4 h 300"/>
                <a:gd name="T34" fmla="*/ 244 w 298"/>
                <a:gd name="T35" fmla="*/ 14 h 300"/>
                <a:gd name="T36" fmla="*/ 272 w 298"/>
                <a:gd name="T37" fmla="*/ 12 h 300"/>
                <a:gd name="T38" fmla="*/ 288 w 298"/>
                <a:gd name="T39" fmla="*/ 24 h 300"/>
                <a:gd name="T40" fmla="*/ 292 w 298"/>
                <a:gd name="T41" fmla="*/ 48 h 300"/>
                <a:gd name="T42" fmla="*/ 298 w 298"/>
                <a:gd name="T43" fmla="*/ 50 h 300"/>
                <a:gd name="T44" fmla="*/ 298 w 298"/>
                <a:gd name="T45" fmla="*/ 54 h 300"/>
                <a:gd name="T46" fmla="*/ 278 w 298"/>
                <a:gd name="T47" fmla="*/ 72 h 300"/>
                <a:gd name="T48" fmla="*/ 274 w 298"/>
                <a:gd name="T49" fmla="*/ 84 h 300"/>
                <a:gd name="T50" fmla="*/ 272 w 298"/>
                <a:gd name="T51" fmla="*/ 104 h 300"/>
                <a:gd name="T52" fmla="*/ 262 w 298"/>
                <a:gd name="T53" fmla="*/ 118 h 300"/>
                <a:gd name="T54" fmla="*/ 268 w 298"/>
                <a:gd name="T55" fmla="*/ 134 h 300"/>
                <a:gd name="T56" fmla="*/ 270 w 298"/>
                <a:gd name="T57" fmla="*/ 158 h 300"/>
                <a:gd name="T58" fmla="*/ 270 w 298"/>
                <a:gd name="T59" fmla="*/ 172 h 300"/>
                <a:gd name="T60" fmla="*/ 272 w 298"/>
                <a:gd name="T61" fmla="*/ 184 h 300"/>
                <a:gd name="T62" fmla="*/ 286 w 298"/>
                <a:gd name="T63" fmla="*/ 202 h 300"/>
                <a:gd name="T64" fmla="*/ 288 w 298"/>
                <a:gd name="T65" fmla="*/ 218 h 300"/>
                <a:gd name="T66" fmla="*/ 270 w 298"/>
                <a:gd name="T67" fmla="*/ 218 h 300"/>
                <a:gd name="T68" fmla="*/ 254 w 298"/>
                <a:gd name="T69" fmla="*/ 226 h 300"/>
                <a:gd name="T70" fmla="*/ 256 w 298"/>
                <a:gd name="T71" fmla="*/ 244 h 300"/>
                <a:gd name="T72" fmla="*/ 252 w 298"/>
                <a:gd name="T73" fmla="*/ 266 h 300"/>
                <a:gd name="T74" fmla="*/ 262 w 298"/>
                <a:gd name="T75" fmla="*/ 276 h 300"/>
                <a:gd name="T76" fmla="*/ 276 w 298"/>
                <a:gd name="T77" fmla="*/ 282 h 300"/>
                <a:gd name="T78" fmla="*/ 276 w 298"/>
                <a:gd name="T79" fmla="*/ 300 h 300"/>
                <a:gd name="T80" fmla="*/ 262 w 298"/>
                <a:gd name="T81" fmla="*/ 300 h 300"/>
                <a:gd name="T82" fmla="*/ 254 w 298"/>
                <a:gd name="T83" fmla="*/ 288 h 300"/>
                <a:gd name="T84" fmla="*/ 242 w 298"/>
                <a:gd name="T85" fmla="*/ 282 h 300"/>
                <a:gd name="T86" fmla="*/ 234 w 298"/>
                <a:gd name="T87" fmla="*/ 270 h 300"/>
                <a:gd name="T88" fmla="*/ 220 w 298"/>
                <a:gd name="T89" fmla="*/ 276 h 300"/>
                <a:gd name="T90" fmla="*/ 182 w 298"/>
                <a:gd name="T91" fmla="*/ 260 h 300"/>
                <a:gd name="T92" fmla="*/ 156 w 298"/>
                <a:gd name="T93" fmla="*/ 260 h 300"/>
                <a:gd name="T94" fmla="*/ 158 w 298"/>
                <a:gd name="T95" fmla="*/ 248 h 300"/>
                <a:gd name="T96" fmla="*/ 148 w 298"/>
                <a:gd name="T97" fmla="*/ 242 h 300"/>
                <a:gd name="T98" fmla="*/ 146 w 298"/>
                <a:gd name="T99" fmla="*/ 202 h 300"/>
                <a:gd name="T100" fmla="*/ 120 w 298"/>
                <a:gd name="T101" fmla="*/ 196 h 300"/>
                <a:gd name="T102" fmla="*/ 110 w 298"/>
                <a:gd name="T103" fmla="*/ 212 h 300"/>
                <a:gd name="T104" fmla="*/ 80 w 298"/>
                <a:gd name="T105" fmla="*/ 210 h 300"/>
                <a:gd name="T106" fmla="*/ 70 w 298"/>
                <a:gd name="T107" fmla="*/ 192 h 300"/>
                <a:gd name="T108" fmla="*/ 66 w 298"/>
                <a:gd name="T109" fmla="*/ 178 h 300"/>
                <a:gd name="T110" fmla="*/ 6 w 298"/>
                <a:gd name="T111" fmla="*/ 178 h 300"/>
                <a:gd name="T112" fmla="*/ 0 w 298"/>
                <a:gd name="T113" fmla="*/ 1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8" h="300">
                  <a:moveTo>
                    <a:pt x="0" y="176"/>
                  </a:moveTo>
                  <a:lnTo>
                    <a:pt x="6" y="162"/>
                  </a:lnTo>
                  <a:lnTo>
                    <a:pt x="14" y="160"/>
                  </a:lnTo>
                  <a:lnTo>
                    <a:pt x="34" y="156"/>
                  </a:lnTo>
                  <a:lnTo>
                    <a:pt x="60" y="144"/>
                  </a:lnTo>
                  <a:lnTo>
                    <a:pt x="64" y="112"/>
                  </a:lnTo>
                  <a:lnTo>
                    <a:pt x="88" y="74"/>
                  </a:lnTo>
                  <a:lnTo>
                    <a:pt x="94" y="42"/>
                  </a:lnTo>
                  <a:lnTo>
                    <a:pt x="96" y="30"/>
                  </a:lnTo>
                  <a:lnTo>
                    <a:pt x="98" y="16"/>
                  </a:lnTo>
                  <a:lnTo>
                    <a:pt x="112" y="0"/>
                  </a:lnTo>
                  <a:lnTo>
                    <a:pt x="126" y="14"/>
                  </a:lnTo>
                  <a:lnTo>
                    <a:pt x="138" y="18"/>
                  </a:lnTo>
                  <a:lnTo>
                    <a:pt x="160" y="20"/>
                  </a:lnTo>
                  <a:lnTo>
                    <a:pt x="172" y="12"/>
                  </a:lnTo>
                  <a:lnTo>
                    <a:pt x="206" y="2"/>
                  </a:lnTo>
                  <a:lnTo>
                    <a:pt x="236" y="4"/>
                  </a:lnTo>
                  <a:lnTo>
                    <a:pt x="244" y="14"/>
                  </a:lnTo>
                  <a:lnTo>
                    <a:pt x="272" y="12"/>
                  </a:lnTo>
                  <a:lnTo>
                    <a:pt x="288" y="24"/>
                  </a:lnTo>
                  <a:lnTo>
                    <a:pt x="292" y="48"/>
                  </a:lnTo>
                  <a:lnTo>
                    <a:pt x="298" y="50"/>
                  </a:lnTo>
                  <a:lnTo>
                    <a:pt x="298" y="54"/>
                  </a:lnTo>
                  <a:lnTo>
                    <a:pt x="278" y="72"/>
                  </a:lnTo>
                  <a:lnTo>
                    <a:pt x="274" y="84"/>
                  </a:lnTo>
                  <a:lnTo>
                    <a:pt x="272" y="104"/>
                  </a:lnTo>
                  <a:lnTo>
                    <a:pt x="262" y="118"/>
                  </a:lnTo>
                  <a:lnTo>
                    <a:pt x="268" y="134"/>
                  </a:lnTo>
                  <a:lnTo>
                    <a:pt x="270" y="158"/>
                  </a:lnTo>
                  <a:lnTo>
                    <a:pt x="270" y="172"/>
                  </a:lnTo>
                  <a:lnTo>
                    <a:pt x="272" y="184"/>
                  </a:lnTo>
                  <a:lnTo>
                    <a:pt x="286" y="202"/>
                  </a:lnTo>
                  <a:lnTo>
                    <a:pt x="288" y="218"/>
                  </a:lnTo>
                  <a:lnTo>
                    <a:pt x="270" y="218"/>
                  </a:lnTo>
                  <a:lnTo>
                    <a:pt x="254" y="226"/>
                  </a:lnTo>
                  <a:lnTo>
                    <a:pt x="256" y="244"/>
                  </a:lnTo>
                  <a:lnTo>
                    <a:pt x="252" y="266"/>
                  </a:lnTo>
                  <a:lnTo>
                    <a:pt x="262" y="276"/>
                  </a:lnTo>
                  <a:lnTo>
                    <a:pt x="276" y="282"/>
                  </a:lnTo>
                  <a:lnTo>
                    <a:pt x="276" y="300"/>
                  </a:lnTo>
                  <a:lnTo>
                    <a:pt x="262" y="300"/>
                  </a:lnTo>
                  <a:lnTo>
                    <a:pt x="254" y="288"/>
                  </a:lnTo>
                  <a:lnTo>
                    <a:pt x="242" y="282"/>
                  </a:lnTo>
                  <a:lnTo>
                    <a:pt x="234" y="270"/>
                  </a:lnTo>
                  <a:lnTo>
                    <a:pt x="220" y="276"/>
                  </a:lnTo>
                  <a:lnTo>
                    <a:pt x="182" y="260"/>
                  </a:lnTo>
                  <a:lnTo>
                    <a:pt x="156" y="260"/>
                  </a:lnTo>
                  <a:lnTo>
                    <a:pt x="158" y="248"/>
                  </a:lnTo>
                  <a:lnTo>
                    <a:pt x="148" y="242"/>
                  </a:lnTo>
                  <a:lnTo>
                    <a:pt x="146" y="202"/>
                  </a:lnTo>
                  <a:lnTo>
                    <a:pt x="120" y="196"/>
                  </a:lnTo>
                  <a:lnTo>
                    <a:pt x="110" y="212"/>
                  </a:lnTo>
                  <a:lnTo>
                    <a:pt x="80" y="210"/>
                  </a:lnTo>
                  <a:lnTo>
                    <a:pt x="70" y="192"/>
                  </a:lnTo>
                  <a:lnTo>
                    <a:pt x="66" y="178"/>
                  </a:lnTo>
                  <a:lnTo>
                    <a:pt x="6" y="178"/>
                  </a:lnTo>
                  <a:lnTo>
                    <a:pt x="0" y="17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79" name="Freeform 130">
              <a:extLst>
                <a:ext uri="{FF2B5EF4-FFF2-40B4-BE49-F238E27FC236}">
                  <a16:creationId xmlns:a16="http://schemas.microsoft.com/office/drawing/2014/main" id="{85A9DEA8-A92F-8249-ACC5-176CF3F83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2584" y="4015939"/>
              <a:ext cx="23542" cy="39212"/>
            </a:xfrm>
            <a:custGeom>
              <a:avLst/>
              <a:gdLst>
                <a:gd name="T0" fmla="*/ 0 w 12"/>
                <a:gd name="T1" fmla="*/ 4 h 20"/>
                <a:gd name="T2" fmla="*/ 10 w 12"/>
                <a:gd name="T3" fmla="*/ 0 h 20"/>
                <a:gd name="T4" fmla="*/ 12 w 12"/>
                <a:gd name="T5" fmla="*/ 4 h 20"/>
                <a:gd name="T6" fmla="*/ 10 w 12"/>
                <a:gd name="T7" fmla="*/ 12 h 20"/>
                <a:gd name="T8" fmla="*/ 0 w 12"/>
                <a:gd name="T9" fmla="*/ 20 h 20"/>
                <a:gd name="T10" fmla="*/ 0 w 12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0">
                  <a:moveTo>
                    <a:pt x="0" y="4"/>
                  </a:moveTo>
                  <a:lnTo>
                    <a:pt x="10" y="0"/>
                  </a:lnTo>
                  <a:lnTo>
                    <a:pt x="12" y="4"/>
                  </a:lnTo>
                  <a:lnTo>
                    <a:pt x="10" y="12"/>
                  </a:lnTo>
                  <a:lnTo>
                    <a:pt x="0" y="2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80" name="Freeform 131">
              <a:extLst>
                <a:ext uri="{FF2B5EF4-FFF2-40B4-BE49-F238E27FC236}">
                  <a16:creationId xmlns:a16="http://schemas.microsoft.com/office/drawing/2014/main" id="{89262C33-7CE3-7249-9EC2-F88CA2648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3154" y="3764981"/>
              <a:ext cx="229533" cy="258800"/>
            </a:xfrm>
            <a:custGeom>
              <a:avLst/>
              <a:gdLst>
                <a:gd name="T0" fmla="*/ 0 w 117"/>
                <a:gd name="T1" fmla="*/ 116 h 132"/>
                <a:gd name="T2" fmla="*/ 15 w 117"/>
                <a:gd name="T3" fmla="*/ 116 h 132"/>
                <a:gd name="T4" fmla="*/ 15 w 117"/>
                <a:gd name="T5" fmla="*/ 106 h 132"/>
                <a:gd name="T6" fmla="*/ 7 w 117"/>
                <a:gd name="T7" fmla="*/ 106 h 132"/>
                <a:gd name="T8" fmla="*/ 7 w 117"/>
                <a:gd name="T9" fmla="*/ 94 h 132"/>
                <a:gd name="T10" fmla="*/ 15 w 117"/>
                <a:gd name="T11" fmla="*/ 94 h 132"/>
                <a:gd name="T12" fmla="*/ 25 w 117"/>
                <a:gd name="T13" fmla="*/ 86 h 132"/>
                <a:gd name="T14" fmla="*/ 31 w 117"/>
                <a:gd name="T15" fmla="*/ 94 h 132"/>
                <a:gd name="T16" fmla="*/ 49 w 117"/>
                <a:gd name="T17" fmla="*/ 96 h 132"/>
                <a:gd name="T18" fmla="*/ 53 w 117"/>
                <a:gd name="T19" fmla="*/ 88 h 132"/>
                <a:gd name="T20" fmla="*/ 53 w 117"/>
                <a:gd name="T21" fmla="*/ 68 h 132"/>
                <a:gd name="T22" fmla="*/ 45 w 117"/>
                <a:gd name="T23" fmla="*/ 62 h 132"/>
                <a:gd name="T24" fmla="*/ 45 w 117"/>
                <a:gd name="T25" fmla="*/ 50 h 132"/>
                <a:gd name="T26" fmla="*/ 53 w 117"/>
                <a:gd name="T27" fmla="*/ 44 h 132"/>
                <a:gd name="T28" fmla="*/ 49 w 117"/>
                <a:gd name="T29" fmla="*/ 34 h 132"/>
                <a:gd name="T30" fmla="*/ 35 w 117"/>
                <a:gd name="T31" fmla="*/ 36 h 132"/>
                <a:gd name="T32" fmla="*/ 31 w 117"/>
                <a:gd name="T33" fmla="*/ 20 h 132"/>
                <a:gd name="T34" fmla="*/ 59 w 117"/>
                <a:gd name="T35" fmla="*/ 20 h 132"/>
                <a:gd name="T36" fmla="*/ 59 w 117"/>
                <a:gd name="T37" fmla="*/ 28 h 132"/>
                <a:gd name="T38" fmla="*/ 77 w 117"/>
                <a:gd name="T39" fmla="*/ 26 h 132"/>
                <a:gd name="T40" fmla="*/ 79 w 117"/>
                <a:gd name="T41" fmla="*/ 12 h 132"/>
                <a:gd name="T42" fmla="*/ 87 w 117"/>
                <a:gd name="T43" fmla="*/ 0 h 132"/>
                <a:gd name="T44" fmla="*/ 117 w 117"/>
                <a:gd name="T45" fmla="*/ 2 h 132"/>
                <a:gd name="T46" fmla="*/ 109 w 117"/>
                <a:gd name="T47" fmla="*/ 46 h 132"/>
                <a:gd name="T48" fmla="*/ 85 w 117"/>
                <a:gd name="T49" fmla="*/ 84 h 132"/>
                <a:gd name="T50" fmla="*/ 81 w 117"/>
                <a:gd name="T51" fmla="*/ 116 h 132"/>
                <a:gd name="T52" fmla="*/ 55 w 117"/>
                <a:gd name="T53" fmla="*/ 128 h 132"/>
                <a:gd name="T54" fmla="*/ 27 w 117"/>
                <a:gd name="T55" fmla="*/ 132 h 132"/>
                <a:gd name="T56" fmla="*/ 25 w 117"/>
                <a:gd name="T57" fmla="*/ 128 h 132"/>
                <a:gd name="T58" fmla="*/ 15 w 117"/>
                <a:gd name="T59" fmla="*/ 132 h 132"/>
                <a:gd name="T60" fmla="*/ 0 w 117"/>
                <a:gd name="T61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7" h="132">
                  <a:moveTo>
                    <a:pt x="0" y="116"/>
                  </a:moveTo>
                  <a:lnTo>
                    <a:pt x="15" y="116"/>
                  </a:lnTo>
                  <a:lnTo>
                    <a:pt x="15" y="106"/>
                  </a:lnTo>
                  <a:lnTo>
                    <a:pt x="7" y="106"/>
                  </a:lnTo>
                  <a:lnTo>
                    <a:pt x="7" y="94"/>
                  </a:lnTo>
                  <a:lnTo>
                    <a:pt x="15" y="94"/>
                  </a:lnTo>
                  <a:lnTo>
                    <a:pt x="25" y="86"/>
                  </a:lnTo>
                  <a:lnTo>
                    <a:pt x="31" y="94"/>
                  </a:lnTo>
                  <a:lnTo>
                    <a:pt x="49" y="96"/>
                  </a:lnTo>
                  <a:lnTo>
                    <a:pt x="53" y="88"/>
                  </a:lnTo>
                  <a:lnTo>
                    <a:pt x="53" y="68"/>
                  </a:lnTo>
                  <a:lnTo>
                    <a:pt x="45" y="62"/>
                  </a:lnTo>
                  <a:lnTo>
                    <a:pt x="45" y="50"/>
                  </a:lnTo>
                  <a:lnTo>
                    <a:pt x="53" y="44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31" y="20"/>
                  </a:lnTo>
                  <a:lnTo>
                    <a:pt x="59" y="20"/>
                  </a:lnTo>
                  <a:lnTo>
                    <a:pt x="59" y="28"/>
                  </a:lnTo>
                  <a:lnTo>
                    <a:pt x="77" y="26"/>
                  </a:lnTo>
                  <a:lnTo>
                    <a:pt x="79" y="12"/>
                  </a:lnTo>
                  <a:lnTo>
                    <a:pt x="87" y="0"/>
                  </a:lnTo>
                  <a:lnTo>
                    <a:pt x="117" y="2"/>
                  </a:lnTo>
                  <a:lnTo>
                    <a:pt x="109" y="46"/>
                  </a:lnTo>
                  <a:lnTo>
                    <a:pt x="85" y="84"/>
                  </a:lnTo>
                  <a:lnTo>
                    <a:pt x="81" y="116"/>
                  </a:lnTo>
                  <a:lnTo>
                    <a:pt x="55" y="128"/>
                  </a:lnTo>
                  <a:lnTo>
                    <a:pt x="27" y="132"/>
                  </a:lnTo>
                  <a:lnTo>
                    <a:pt x="25" y="128"/>
                  </a:lnTo>
                  <a:lnTo>
                    <a:pt x="15" y="132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81" name="Freeform 132">
              <a:extLst>
                <a:ext uri="{FF2B5EF4-FFF2-40B4-BE49-F238E27FC236}">
                  <a16:creationId xmlns:a16="http://schemas.microsoft.com/office/drawing/2014/main" id="{9DBF51A8-1A8F-724D-A9D1-3A0F25702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1367" y="3733611"/>
              <a:ext cx="247187" cy="290171"/>
            </a:xfrm>
            <a:custGeom>
              <a:avLst/>
              <a:gdLst>
                <a:gd name="T0" fmla="*/ 8 w 126"/>
                <a:gd name="T1" fmla="*/ 0 h 148"/>
                <a:gd name="T2" fmla="*/ 28 w 126"/>
                <a:gd name="T3" fmla="*/ 0 h 148"/>
                <a:gd name="T4" fmla="*/ 64 w 126"/>
                <a:gd name="T5" fmla="*/ 16 h 148"/>
                <a:gd name="T6" fmla="*/ 88 w 126"/>
                <a:gd name="T7" fmla="*/ 18 h 148"/>
                <a:gd name="T8" fmla="*/ 108 w 126"/>
                <a:gd name="T9" fmla="*/ 6 h 148"/>
                <a:gd name="T10" fmla="*/ 114 w 126"/>
                <a:gd name="T11" fmla="*/ 14 h 148"/>
                <a:gd name="T12" fmla="*/ 126 w 126"/>
                <a:gd name="T13" fmla="*/ 10 h 148"/>
                <a:gd name="T14" fmla="*/ 126 w 126"/>
                <a:gd name="T15" fmla="*/ 20 h 148"/>
                <a:gd name="T16" fmla="*/ 110 w 126"/>
                <a:gd name="T17" fmla="*/ 30 h 148"/>
                <a:gd name="T18" fmla="*/ 112 w 126"/>
                <a:gd name="T19" fmla="*/ 86 h 148"/>
                <a:gd name="T20" fmla="*/ 122 w 126"/>
                <a:gd name="T21" fmla="*/ 98 h 148"/>
                <a:gd name="T22" fmla="*/ 112 w 126"/>
                <a:gd name="T23" fmla="*/ 106 h 148"/>
                <a:gd name="T24" fmla="*/ 100 w 126"/>
                <a:gd name="T25" fmla="*/ 118 h 148"/>
                <a:gd name="T26" fmla="*/ 92 w 126"/>
                <a:gd name="T27" fmla="*/ 136 h 148"/>
                <a:gd name="T28" fmla="*/ 86 w 126"/>
                <a:gd name="T29" fmla="*/ 148 h 148"/>
                <a:gd name="T30" fmla="*/ 62 w 126"/>
                <a:gd name="T31" fmla="*/ 130 h 148"/>
                <a:gd name="T32" fmla="*/ 58 w 126"/>
                <a:gd name="T33" fmla="*/ 120 h 148"/>
                <a:gd name="T34" fmla="*/ 6 w 126"/>
                <a:gd name="T35" fmla="*/ 92 h 148"/>
                <a:gd name="T36" fmla="*/ 2 w 126"/>
                <a:gd name="T37" fmla="*/ 92 h 148"/>
                <a:gd name="T38" fmla="*/ 6 w 126"/>
                <a:gd name="T39" fmla="*/ 78 h 148"/>
                <a:gd name="T40" fmla="*/ 4 w 126"/>
                <a:gd name="T41" fmla="*/ 66 h 148"/>
                <a:gd name="T42" fmla="*/ 18 w 126"/>
                <a:gd name="T43" fmla="*/ 50 h 148"/>
                <a:gd name="T44" fmla="*/ 12 w 126"/>
                <a:gd name="T45" fmla="*/ 28 h 148"/>
                <a:gd name="T46" fmla="*/ 0 w 126"/>
                <a:gd name="T47" fmla="*/ 8 h 148"/>
                <a:gd name="T48" fmla="*/ 8 w 126"/>
                <a:gd name="T4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148">
                  <a:moveTo>
                    <a:pt x="8" y="0"/>
                  </a:moveTo>
                  <a:lnTo>
                    <a:pt x="28" y="0"/>
                  </a:lnTo>
                  <a:lnTo>
                    <a:pt x="64" y="16"/>
                  </a:lnTo>
                  <a:lnTo>
                    <a:pt x="88" y="18"/>
                  </a:lnTo>
                  <a:lnTo>
                    <a:pt x="108" y="6"/>
                  </a:lnTo>
                  <a:lnTo>
                    <a:pt x="114" y="14"/>
                  </a:lnTo>
                  <a:lnTo>
                    <a:pt x="126" y="10"/>
                  </a:lnTo>
                  <a:lnTo>
                    <a:pt x="126" y="20"/>
                  </a:lnTo>
                  <a:lnTo>
                    <a:pt x="110" y="30"/>
                  </a:lnTo>
                  <a:lnTo>
                    <a:pt x="112" y="86"/>
                  </a:lnTo>
                  <a:lnTo>
                    <a:pt x="122" y="98"/>
                  </a:lnTo>
                  <a:lnTo>
                    <a:pt x="112" y="106"/>
                  </a:lnTo>
                  <a:lnTo>
                    <a:pt x="100" y="118"/>
                  </a:lnTo>
                  <a:lnTo>
                    <a:pt x="92" y="136"/>
                  </a:lnTo>
                  <a:lnTo>
                    <a:pt x="86" y="148"/>
                  </a:lnTo>
                  <a:lnTo>
                    <a:pt x="62" y="130"/>
                  </a:lnTo>
                  <a:lnTo>
                    <a:pt x="58" y="120"/>
                  </a:lnTo>
                  <a:lnTo>
                    <a:pt x="6" y="92"/>
                  </a:lnTo>
                  <a:lnTo>
                    <a:pt x="2" y="92"/>
                  </a:lnTo>
                  <a:lnTo>
                    <a:pt x="6" y="78"/>
                  </a:lnTo>
                  <a:lnTo>
                    <a:pt x="4" y="66"/>
                  </a:lnTo>
                  <a:lnTo>
                    <a:pt x="18" y="50"/>
                  </a:lnTo>
                  <a:lnTo>
                    <a:pt x="12" y="28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82" name="Freeform 133">
              <a:extLst>
                <a:ext uri="{FF2B5EF4-FFF2-40B4-BE49-F238E27FC236}">
                  <a16:creationId xmlns:a16="http://schemas.microsoft.com/office/drawing/2014/main" id="{3CB6A27B-AC3C-0743-80D6-282147221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2530" y="3804193"/>
              <a:ext cx="174601" cy="188217"/>
            </a:xfrm>
            <a:custGeom>
              <a:avLst/>
              <a:gdLst>
                <a:gd name="T0" fmla="*/ 39 w 89"/>
                <a:gd name="T1" fmla="*/ 0 h 96"/>
                <a:gd name="T2" fmla="*/ 67 w 89"/>
                <a:gd name="T3" fmla="*/ 0 h 96"/>
                <a:gd name="T4" fmla="*/ 71 w 89"/>
                <a:gd name="T5" fmla="*/ 16 h 96"/>
                <a:gd name="T6" fmla="*/ 85 w 89"/>
                <a:gd name="T7" fmla="*/ 14 h 96"/>
                <a:gd name="T8" fmla="*/ 89 w 89"/>
                <a:gd name="T9" fmla="*/ 24 h 96"/>
                <a:gd name="T10" fmla="*/ 81 w 89"/>
                <a:gd name="T11" fmla="*/ 30 h 96"/>
                <a:gd name="T12" fmla="*/ 81 w 89"/>
                <a:gd name="T13" fmla="*/ 42 h 96"/>
                <a:gd name="T14" fmla="*/ 89 w 89"/>
                <a:gd name="T15" fmla="*/ 48 h 96"/>
                <a:gd name="T16" fmla="*/ 89 w 89"/>
                <a:gd name="T17" fmla="*/ 68 h 96"/>
                <a:gd name="T18" fmla="*/ 85 w 89"/>
                <a:gd name="T19" fmla="*/ 76 h 96"/>
                <a:gd name="T20" fmla="*/ 67 w 89"/>
                <a:gd name="T21" fmla="*/ 74 h 96"/>
                <a:gd name="T22" fmla="*/ 61 w 89"/>
                <a:gd name="T23" fmla="*/ 66 h 96"/>
                <a:gd name="T24" fmla="*/ 51 w 89"/>
                <a:gd name="T25" fmla="*/ 74 h 96"/>
                <a:gd name="T26" fmla="*/ 43 w 89"/>
                <a:gd name="T27" fmla="*/ 74 h 96"/>
                <a:gd name="T28" fmla="*/ 43 w 89"/>
                <a:gd name="T29" fmla="*/ 86 h 96"/>
                <a:gd name="T30" fmla="*/ 51 w 89"/>
                <a:gd name="T31" fmla="*/ 86 h 96"/>
                <a:gd name="T32" fmla="*/ 51 w 89"/>
                <a:gd name="T33" fmla="*/ 96 h 96"/>
                <a:gd name="T34" fmla="*/ 36 w 89"/>
                <a:gd name="T35" fmla="*/ 96 h 96"/>
                <a:gd name="T36" fmla="*/ 18 w 89"/>
                <a:gd name="T37" fmla="*/ 82 h 96"/>
                <a:gd name="T38" fmla="*/ 10 w 89"/>
                <a:gd name="T39" fmla="*/ 68 h 96"/>
                <a:gd name="T40" fmla="*/ 0 w 89"/>
                <a:gd name="T41" fmla="*/ 48 h 96"/>
                <a:gd name="T42" fmla="*/ 10 w 89"/>
                <a:gd name="T43" fmla="*/ 32 h 96"/>
                <a:gd name="T44" fmla="*/ 12 w 89"/>
                <a:gd name="T45" fmla="*/ 24 h 96"/>
                <a:gd name="T46" fmla="*/ 36 w 89"/>
                <a:gd name="T47" fmla="*/ 22 h 96"/>
                <a:gd name="T48" fmla="*/ 39 w 89"/>
                <a:gd name="T4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" h="96">
                  <a:moveTo>
                    <a:pt x="39" y="0"/>
                  </a:moveTo>
                  <a:lnTo>
                    <a:pt x="67" y="0"/>
                  </a:lnTo>
                  <a:lnTo>
                    <a:pt x="71" y="16"/>
                  </a:lnTo>
                  <a:lnTo>
                    <a:pt x="85" y="14"/>
                  </a:lnTo>
                  <a:lnTo>
                    <a:pt x="89" y="24"/>
                  </a:lnTo>
                  <a:lnTo>
                    <a:pt x="81" y="30"/>
                  </a:lnTo>
                  <a:lnTo>
                    <a:pt x="81" y="42"/>
                  </a:lnTo>
                  <a:lnTo>
                    <a:pt x="89" y="48"/>
                  </a:lnTo>
                  <a:lnTo>
                    <a:pt x="89" y="68"/>
                  </a:lnTo>
                  <a:lnTo>
                    <a:pt x="85" y="76"/>
                  </a:lnTo>
                  <a:lnTo>
                    <a:pt x="67" y="74"/>
                  </a:lnTo>
                  <a:lnTo>
                    <a:pt x="61" y="66"/>
                  </a:lnTo>
                  <a:lnTo>
                    <a:pt x="51" y="74"/>
                  </a:lnTo>
                  <a:lnTo>
                    <a:pt x="43" y="74"/>
                  </a:lnTo>
                  <a:lnTo>
                    <a:pt x="43" y="86"/>
                  </a:lnTo>
                  <a:lnTo>
                    <a:pt x="51" y="86"/>
                  </a:lnTo>
                  <a:lnTo>
                    <a:pt x="51" y="96"/>
                  </a:lnTo>
                  <a:lnTo>
                    <a:pt x="36" y="96"/>
                  </a:lnTo>
                  <a:lnTo>
                    <a:pt x="18" y="82"/>
                  </a:lnTo>
                  <a:lnTo>
                    <a:pt x="10" y="68"/>
                  </a:lnTo>
                  <a:lnTo>
                    <a:pt x="0" y="48"/>
                  </a:lnTo>
                  <a:lnTo>
                    <a:pt x="10" y="32"/>
                  </a:lnTo>
                  <a:lnTo>
                    <a:pt x="12" y="24"/>
                  </a:lnTo>
                  <a:lnTo>
                    <a:pt x="36" y="2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83" name="Freeform 134">
              <a:extLst>
                <a:ext uri="{FF2B5EF4-FFF2-40B4-BE49-F238E27FC236}">
                  <a16:creationId xmlns:a16="http://schemas.microsoft.com/office/drawing/2014/main" id="{DB855626-9666-0240-8783-2922443BD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8191" y="3447359"/>
              <a:ext cx="98091" cy="23527"/>
            </a:xfrm>
            <a:custGeom>
              <a:avLst/>
              <a:gdLst>
                <a:gd name="T0" fmla="*/ 8 w 50"/>
                <a:gd name="T1" fmla="*/ 0 h 12"/>
                <a:gd name="T2" fmla="*/ 20 w 50"/>
                <a:gd name="T3" fmla="*/ 0 h 12"/>
                <a:gd name="T4" fmla="*/ 32 w 50"/>
                <a:gd name="T5" fmla="*/ 2 h 12"/>
                <a:gd name="T6" fmla="*/ 42 w 50"/>
                <a:gd name="T7" fmla="*/ 4 h 12"/>
                <a:gd name="T8" fmla="*/ 50 w 50"/>
                <a:gd name="T9" fmla="*/ 6 h 12"/>
                <a:gd name="T10" fmla="*/ 46 w 50"/>
                <a:gd name="T11" fmla="*/ 8 h 12"/>
                <a:gd name="T12" fmla="*/ 34 w 50"/>
                <a:gd name="T13" fmla="*/ 8 h 12"/>
                <a:gd name="T14" fmla="*/ 26 w 50"/>
                <a:gd name="T15" fmla="*/ 8 h 12"/>
                <a:gd name="T16" fmla="*/ 16 w 50"/>
                <a:gd name="T17" fmla="*/ 8 h 12"/>
                <a:gd name="T18" fmla="*/ 6 w 50"/>
                <a:gd name="T19" fmla="*/ 12 h 12"/>
                <a:gd name="T20" fmla="*/ 0 w 50"/>
                <a:gd name="T21" fmla="*/ 10 h 12"/>
                <a:gd name="T22" fmla="*/ 4 w 50"/>
                <a:gd name="T23" fmla="*/ 0 h 12"/>
                <a:gd name="T24" fmla="*/ 8 w 50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12">
                  <a:moveTo>
                    <a:pt x="8" y="0"/>
                  </a:moveTo>
                  <a:lnTo>
                    <a:pt x="20" y="0"/>
                  </a:lnTo>
                  <a:lnTo>
                    <a:pt x="32" y="2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46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6" y="8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84" name="Freeform 135">
              <a:extLst>
                <a:ext uri="{FF2B5EF4-FFF2-40B4-BE49-F238E27FC236}">
                  <a16:creationId xmlns:a16="http://schemas.microsoft.com/office/drawing/2014/main" id="{ED5C4B1D-873B-C540-83D2-DB9BC6EEA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8191" y="3447359"/>
              <a:ext cx="98091" cy="23527"/>
            </a:xfrm>
            <a:custGeom>
              <a:avLst/>
              <a:gdLst>
                <a:gd name="T0" fmla="*/ 8 w 50"/>
                <a:gd name="T1" fmla="*/ 0 h 12"/>
                <a:gd name="T2" fmla="*/ 20 w 50"/>
                <a:gd name="T3" fmla="*/ 0 h 12"/>
                <a:gd name="T4" fmla="*/ 32 w 50"/>
                <a:gd name="T5" fmla="*/ 2 h 12"/>
                <a:gd name="T6" fmla="*/ 42 w 50"/>
                <a:gd name="T7" fmla="*/ 4 h 12"/>
                <a:gd name="T8" fmla="*/ 50 w 50"/>
                <a:gd name="T9" fmla="*/ 6 h 12"/>
                <a:gd name="T10" fmla="*/ 46 w 50"/>
                <a:gd name="T11" fmla="*/ 8 h 12"/>
                <a:gd name="T12" fmla="*/ 34 w 50"/>
                <a:gd name="T13" fmla="*/ 8 h 12"/>
                <a:gd name="T14" fmla="*/ 26 w 50"/>
                <a:gd name="T15" fmla="*/ 8 h 12"/>
                <a:gd name="T16" fmla="*/ 16 w 50"/>
                <a:gd name="T17" fmla="*/ 8 h 12"/>
                <a:gd name="T18" fmla="*/ 6 w 50"/>
                <a:gd name="T19" fmla="*/ 12 h 12"/>
                <a:gd name="T20" fmla="*/ 0 w 50"/>
                <a:gd name="T21" fmla="*/ 10 h 12"/>
                <a:gd name="T22" fmla="*/ 4 w 50"/>
                <a:gd name="T23" fmla="*/ 0 h 12"/>
                <a:gd name="T24" fmla="*/ 8 w 50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12">
                  <a:moveTo>
                    <a:pt x="8" y="0"/>
                  </a:moveTo>
                  <a:lnTo>
                    <a:pt x="20" y="0"/>
                  </a:lnTo>
                  <a:lnTo>
                    <a:pt x="32" y="2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46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6" y="8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85" name="Freeform 136">
              <a:extLst>
                <a:ext uri="{FF2B5EF4-FFF2-40B4-BE49-F238E27FC236}">
                  <a16:creationId xmlns:a16="http://schemas.microsoft.com/office/drawing/2014/main" id="{800E7A09-7C3E-4441-9295-D6AD24B84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0344" y="3353249"/>
              <a:ext cx="180486" cy="137242"/>
            </a:xfrm>
            <a:custGeom>
              <a:avLst/>
              <a:gdLst>
                <a:gd name="T0" fmla="*/ 2 w 92"/>
                <a:gd name="T1" fmla="*/ 34 h 70"/>
                <a:gd name="T2" fmla="*/ 0 w 92"/>
                <a:gd name="T3" fmla="*/ 28 h 70"/>
                <a:gd name="T4" fmla="*/ 6 w 92"/>
                <a:gd name="T5" fmla="*/ 20 h 70"/>
                <a:gd name="T6" fmla="*/ 12 w 92"/>
                <a:gd name="T7" fmla="*/ 12 h 70"/>
                <a:gd name="T8" fmla="*/ 14 w 92"/>
                <a:gd name="T9" fmla="*/ 2 h 70"/>
                <a:gd name="T10" fmla="*/ 28 w 92"/>
                <a:gd name="T11" fmla="*/ 0 h 70"/>
                <a:gd name="T12" fmla="*/ 42 w 92"/>
                <a:gd name="T13" fmla="*/ 0 h 70"/>
                <a:gd name="T14" fmla="*/ 54 w 92"/>
                <a:gd name="T15" fmla="*/ 6 h 70"/>
                <a:gd name="T16" fmla="*/ 62 w 92"/>
                <a:gd name="T17" fmla="*/ 12 h 70"/>
                <a:gd name="T18" fmla="*/ 70 w 92"/>
                <a:gd name="T19" fmla="*/ 24 h 70"/>
                <a:gd name="T20" fmla="*/ 80 w 92"/>
                <a:gd name="T21" fmla="*/ 32 h 70"/>
                <a:gd name="T22" fmla="*/ 82 w 92"/>
                <a:gd name="T23" fmla="*/ 38 h 70"/>
                <a:gd name="T24" fmla="*/ 84 w 92"/>
                <a:gd name="T25" fmla="*/ 50 h 70"/>
                <a:gd name="T26" fmla="*/ 90 w 92"/>
                <a:gd name="T27" fmla="*/ 58 h 70"/>
                <a:gd name="T28" fmla="*/ 92 w 92"/>
                <a:gd name="T29" fmla="*/ 66 h 70"/>
                <a:gd name="T30" fmla="*/ 92 w 92"/>
                <a:gd name="T31" fmla="*/ 70 h 70"/>
                <a:gd name="T32" fmla="*/ 70 w 92"/>
                <a:gd name="T33" fmla="*/ 68 h 70"/>
                <a:gd name="T34" fmla="*/ 64 w 92"/>
                <a:gd name="T35" fmla="*/ 64 h 70"/>
                <a:gd name="T36" fmla="*/ 58 w 92"/>
                <a:gd name="T37" fmla="*/ 64 h 70"/>
                <a:gd name="T38" fmla="*/ 50 w 92"/>
                <a:gd name="T39" fmla="*/ 64 h 70"/>
                <a:gd name="T40" fmla="*/ 38 w 92"/>
                <a:gd name="T41" fmla="*/ 64 h 70"/>
                <a:gd name="T42" fmla="*/ 32 w 92"/>
                <a:gd name="T43" fmla="*/ 64 h 70"/>
                <a:gd name="T44" fmla="*/ 28 w 92"/>
                <a:gd name="T45" fmla="*/ 68 h 70"/>
                <a:gd name="T46" fmla="*/ 10 w 92"/>
                <a:gd name="T47" fmla="*/ 70 h 70"/>
                <a:gd name="T48" fmla="*/ 10 w 92"/>
                <a:gd name="T49" fmla="*/ 60 h 70"/>
                <a:gd name="T50" fmla="*/ 20 w 92"/>
                <a:gd name="T51" fmla="*/ 56 h 70"/>
                <a:gd name="T52" fmla="*/ 30 w 92"/>
                <a:gd name="T53" fmla="*/ 56 h 70"/>
                <a:gd name="T54" fmla="*/ 38 w 92"/>
                <a:gd name="T55" fmla="*/ 56 h 70"/>
                <a:gd name="T56" fmla="*/ 50 w 92"/>
                <a:gd name="T57" fmla="*/ 56 h 70"/>
                <a:gd name="T58" fmla="*/ 54 w 92"/>
                <a:gd name="T59" fmla="*/ 54 h 70"/>
                <a:gd name="T60" fmla="*/ 40 w 92"/>
                <a:gd name="T61" fmla="*/ 50 h 70"/>
                <a:gd name="T62" fmla="*/ 36 w 92"/>
                <a:gd name="T63" fmla="*/ 50 h 70"/>
                <a:gd name="T64" fmla="*/ 22 w 92"/>
                <a:gd name="T65" fmla="*/ 48 h 70"/>
                <a:gd name="T66" fmla="*/ 12 w 92"/>
                <a:gd name="T67" fmla="*/ 48 h 70"/>
                <a:gd name="T68" fmla="*/ 8 w 92"/>
                <a:gd name="T69" fmla="*/ 48 h 70"/>
                <a:gd name="T70" fmla="*/ 4 w 92"/>
                <a:gd name="T71" fmla="*/ 40 h 70"/>
                <a:gd name="T72" fmla="*/ 2 w 92"/>
                <a:gd name="T73" fmla="*/ 3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70">
                  <a:moveTo>
                    <a:pt x="2" y="34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2" y="12"/>
                  </a:lnTo>
                  <a:lnTo>
                    <a:pt x="14" y="2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54" y="6"/>
                  </a:lnTo>
                  <a:lnTo>
                    <a:pt x="62" y="12"/>
                  </a:lnTo>
                  <a:lnTo>
                    <a:pt x="70" y="24"/>
                  </a:lnTo>
                  <a:lnTo>
                    <a:pt x="80" y="32"/>
                  </a:lnTo>
                  <a:lnTo>
                    <a:pt x="82" y="38"/>
                  </a:lnTo>
                  <a:lnTo>
                    <a:pt x="84" y="50"/>
                  </a:lnTo>
                  <a:lnTo>
                    <a:pt x="90" y="58"/>
                  </a:lnTo>
                  <a:lnTo>
                    <a:pt x="92" y="66"/>
                  </a:lnTo>
                  <a:lnTo>
                    <a:pt x="92" y="70"/>
                  </a:lnTo>
                  <a:lnTo>
                    <a:pt x="70" y="68"/>
                  </a:lnTo>
                  <a:lnTo>
                    <a:pt x="64" y="64"/>
                  </a:lnTo>
                  <a:lnTo>
                    <a:pt x="58" y="64"/>
                  </a:lnTo>
                  <a:lnTo>
                    <a:pt x="50" y="64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28" y="68"/>
                  </a:lnTo>
                  <a:lnTo>
                    <a:pt x="10" y="70"/>
                  </a:lnTo>
                  <a:lnTo>
                    <a:pt x="10" y="60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8" y="56"/>
                  </a:lnTo>
                  <a:lnTo>
                    <a:pt x="50" y="56"/>
                  </a:lnTo>
                  <a:lnTo>
                    <a:pt x="54" y="54"/>
                  </a:lnTo>
                  <a:lnTo>
                    <a:pt x="40" y="50"/>
                  </a:lnTo>
                  <a:lnTo>
                    <a:pt x="36" y="50"/>
                  </a:lnTo>
                  <a:lnTo>
                    <a:pt x="22" y="48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4" y="40"/>
                  </a:lnTo>
                  <a:lnTo>
                    <a:pt x="2" y="3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86" name="Freeform 137">
              <a:extLst>
                <a:ext uri="{FF2B5EF4-FFF2-40B4-BE49-F238E27FC236}">
                  <a16:creationId xmlns:a16="http://schemas.microsoft.com/office/drawing/2014/main" id="{F615CD37-8CC2-FA4F-BCE3-712BF534B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3311" y="1231870"/>
              <a:ext cx="333505" cy="513681"/>
            </a:xfrm>
            <a:custGeom>
              <a:avLst/>
              <a:gdLst>
                <a:gd name="T0" fmla="*/ 106 w 170"/>
                <a:gd name="T1" fmla="*/ 250 h 262"/>
                <a:gd name="T2" fmla="*/ 88 w 170"/>
                <a:gd name="T3" fmla="*/ 250 h 262"/>
                <a:gd name="T4" fmla="*/ 64 w 170"/>
                <a:gd name="T5" fmla="*/ 258 h 262"/>
                <a:gd name="T6" fmla="*/ 40 w 170"/>
                <a:gd name="T7" fmla="*/ 262 h 262"/>
                <a:gd name="T8" fmla="*/ 10 w 170"/>
                <a:gd name="T9" fmla="*/ 246 h 262"/>
                <a:gd name="T10" fmla="*/ 12 w 170"/>
                <a:gd name="T11" fmla="*/ 226 h 262"/>
                <a:gd name="T12" fmla="*/ 6 w 170"/>
                <a:gd name="T13" fmla="*/ 204 h 262"/>
                <a:gd name="T14" fmla="*/ 10 w 170"/>
                <a:gd name="T15" fmla="*/ 188 h 262"/>
                <a:gd name="T16" fmla="*/ 22 w 170"/>
                <a:gd name="T17" fmla="*/ 182 h 262"/>
                <a:gd name="T18" fmla="*/ 28 w 170"/>
                <a:gd name="T19" fmla="*/ 170 h 262"/>
                <a:gd name="T20" fmla="*/ 64 w 170"/>
                <a:gd name="T21" fmla="*/ 142 h 262"/>
                <a:gd name="T22" fmla="*/ 72 w 170"/>
                <a:gd name="T23" fmla="*/ 140 h 262"/>
                <a:gd name="T24" fmla="*/ 70 w 170"/>
                <a:gd name="T25" fmla="*/ 124 h 262"/>
                <a:gd name="T26" fmla="*/ 54 w 170"/>
                <a:gd name="T27" fmla="*/ 116 h 262"/>
                <a:gd name="T28" fmla="*/ 44 w 170"/>
                <a:gd name="T29" fmla="*/ 102 h 262"/>
                <a:gd name="T30" fmla="*/ 50 w 170"/>
                <a:gd name="T31" fmla="*/ 86 h 262"/>
                <a:gd name="T32" fmla="*/ 42 w 170"/>
                <a:gd name="T33" fmla="*/ 82 h 262"/>
                <a:gd name="T34" fmla="*/ 44 w 170"/>
                <a:gd name="T35" fmla="*/ 62 h 262"/>
                <a:gd name="T36" fmla="*/ 34 w 170"/>
                <a:gd name="T37" fmla="*/ 48 h 262"/>
                <a:gd name="T38" fmla="*/ 20 w 170"/>
                <a:gd name="T39" fmla="*/ 48 h 262"/>
                <a:gd name="T40" fmla="*/ 0 w 170"/>
                <a:gd name="T41" fmla="*/ 30 h 262"/>
                <a:gd name="T42" fmla="*/ 10 w 170"/>
                <a:gd name="T43" fmla="*/ 22 h 262"/>
                <a:gd name="T44" fmla="*/ 24 w 170"/>
                <a:gd name="T45" fmla="*/ 38 h 262"/>
                <a:gd name="T46" fmla="*/ 66 w 170"/>
                <a:gd name="T47" fmla="*/ 42 h 262"/>
                <a:gd name="T48" fmla="*/ 76 w 170"/>
                <a:gd name="T49" fmla="*/ 32 h 262"/>
                <a:gd name="T50" fmla="*/ 84 w 170"/>
                <a:gd name="T51" fmla="*/ 12 h 262"/>
                <a:gd name="T52" fmla="*/ 104 w 170"/>
                <a:gd name="T53" fmla="*/ 0 h 262"/>
                <a:gd name="T54" fmla="*/ 126 w 170"/>
                <a:gd name="T55" fmla="*/ 8 h 262"/>
                <a:gd name="T56" fmla="*/ 136 w 170"/>
                <a:gd name="T57" fmla="*/ 22 h 262"/>
                <a:gd name="T58" fmla="*/ 126 w 170"/>
                <a:gd name="T59" fmla="*/ 32 h 262"/>
                <a:gd name="T60" fmla="*/ 122 w 170"/>
                <a:gd name="T61" fmla="*/ 54 h 262"/>
                <a:gd name="T62" fmla="*/ 146 w 170"/>
                <a:gd name="T63" fmla="*/ 68 h 262"/>
                <a:gd name="T64" fmla="*/ 130 w 170"/>
                <a:gd name="T65" fmla="*/ 84 h 262"/>
                <a:gd name="T66" fmla="*/ 140 w 170"/>
                <a:gd name="T67" fmla="*/ 102 h 262"/>
                <a:gd name="T68" fmla="*/ 146 w 170"/>
                <a:gd name="T69" fmla="*/ 118 h 262"/>
                <a:gd name="T70" fmla="*/ 138 w 170"/>
                <a:gd name="T71" fmla="*/ 138 h 262"/>
                <a:gd name="T72" fmla="*/ 148 w 170"/>
                <a:gd name="T73" fmla="*/ 148 h 262"/>
                <a:gd name="T74" fmla="*/ 156 w 170"/>
                <a:gd name="T75" fmla="*/ 162 h 262"/>
                <a:gd name="T76" fmla="*/ 146 w 170"/>
                <a:gd name="T77" fmla="*/ 172 h 262"/>
                <a:gd name="T78" fmla="*/ 170 w 170"/>
                <a:gd name="T79" fmla="*/ 190 h 262"/>
                <a:gd name="T80" fmla="*/ 162 w 170"/>
                <a:gd name="T81" fmla="*/ 204 h 262"/>
                <a:gd name="T82" fmla="*/ 136 w 170"/>
                <a:gd name="T83" fmla="*/ 228 h 262"/>
                <a:gd name="T84" fmla="*/ 106 w 170"/>
                <a:gd name="T85" fmla="*/ 25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262">
                  <a:moveTo>
                    <a:pt x="106" y="250"/>
                  </a:moveTo>
                  <a:lnTo>
                    <a:pt x="88" y="250"/>
                  </a:lnTo>
                  <a:lnTo>
                    <a:pt x="64" y="258"/>
                  </a:lnTo>
                  <a:lnTo>
                    <a:pt x="40" y="262"/>
                  </a:lnTo>
                  <a:lnTo>
                    <a:pt x="10" y="246"/>
                  </a:lnTo>
                  <a:lnTo>
                    <a:pt x="12" y="226"/>
                  </a:lnTo>
                  <a:lnTo>
                    <a:pt x="6" y="204"/>
                  </a:lnTo>
                  <a:lnTo>
                    <a:pt x="10" y="188"/>
                  </a:lnTo>
                  <a:lnTo>
                    <a:pt x="22" y="182"/>
                  </a:lnTo>
                  <a:lnTo>
                    <a:pt x="28" y="170"/>
                  </a:lnTo>
                  <a:lnTo>
                    <a:pt x="64" y="142"/>
                  </a:lnTo>
                  <a:lnTo>
                    <a:pt x="72" y="140"/>
                  </a:lnTo>
                  <a:lnTo>
                    <a:pt x="70" y="124"/>
                  </a:lnTo>
                  <a:lnTo>
                    <a:pt x="54" y="116"/>
                  </a:lnTo>
                  <a:lnTo>
                    <a:pt x="44" y="102"/>
                  </a:lnTo>
                  <a:lnTo>
                    <a:pt x="50" y="86"/>
                  </a:lnTo>
                  <a:lnTo>
                    <a:pt x="42" y="82"/>
                  </a:lnTo>
                  <a:lnTo>
                    <a:pt x="44" y="62"/>
                  </a:lnTo>
                  <a:lnTo>
                    <a:pt x="34" y="48"/>
                  </a:lnTo>
                  <a:lnTo>
                    <a:pt x="20" y="48"/>
                  </a:lnTo>
                  <a:lnTo>
                    <a:pt x="0" y="30"/>
                  </a:lnTo>
                  <a:lnTo>
                    <a:pt x="10" y="22"/>
                  </a:lnTo>
                  <a:lnTo>
                    <a:pt x="24" y="38"/>
                  </a:lnTo>
                  <a:lnTo>
                    <a:pt x="66" y="42"/>
                  </a:lnTo>
                  <a:lnTo>
                    <a:pt x="76" y="32"/>
                  </a:lnTo>
                  <a:lnTo>
                    <a:pt x="84" y="12"/>
                  </a:lnTo>
                  <a:lnTo>
                    <a:pt x="104" y="0"/>
                  </a:lnTo>
                  <a:lnTo>
                    <a:pt x="126" y="8"/>
                  </a:lnTo>
                  <a:lnTo>
                    <a:pt x="136" y="22"/>
                  </a:lnTo>
                  <a:lnTo>
                    <a:pt x="126" y="32"/>
                  </a:lnTo>
                  <a:lnTo>
                    <a:pt x="122" y="54"/>
                  </a:lnTo>
                  <a:lnTo>
                    <a:pt x="146" y="68"/>
                  </a:lnTo>
                  <a:lnTo>
                    <a:pt x="130" y="84"/>
                  </a:lnTo>
                  <a:lnTo>
                    <a:pt x="140" y="102"/>
                  </a:lnTo>
                  <a:lnTo>
                    <a:pt x="146" y="118"/>
                  </a:lnTo>
                  <a:lnTo>
                    <a:pt x="138" y="138"/>
                  </a:lnTo>
                  <a:lnTo>
                    <a:pt x="148" y="148"/>
                  </a:lnTo>
                  <a:lnTo>
                    <a:pt x="156" y="162"/>
                  </a:lnTo>
                  <a:lnTo>
                    <a:pt x="146" y="172"/>
                  </a:lnTo>
                  <a:lnTo>
                    <a:pt x="170" y="190"/>
                  </a:lnTo>
                  <a:lnTo>
                    <a:pt x="162" y="204"/>
                  </a:lnTo>
                  <a:lnTo>
                    <a:pt x="136" y="228"/>
                  </a:lnTo>
                  <a:lnTo>
                    <a:pt x="106" y="25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187" name="Freeform 138">
              <a:extLst>
                <a:ext uri="{FF2B5EF4-FFF2-40B4-BE49-F238E27FC236}">
                  <a16:creationId xmlns:a16="http://schemas.microsoft.com/office/drawing/2014/main" id="{C7BF5A23-5F10-E74E-897E-951AB833C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9234" y="1290686"/>
              <a:ext cx="410016" cy="662688"/>
            </a:xfrm>
            <a:custGeom>
              <a:avLst/>
              <a:gdLst>
                <a:gd name="T0" fmla="*/ 167 w 209"/>
                <a:gd name="T1" fmla="*/ 10 h 338"/>
                <a:gd name="T2" fmla="*/ 189 w 209"/>
                <a:gd name="T3" fmla="*/ 18 h 338"/>
                <a:gd name="T4" fmla="*/ 199 w 209"/>
                <a:gd name="T5" fmla="*/ 40 h 338"/>
                <a:gd name="T6" fmla="*/ 205 w 209"/>
                <a:gd name="T7" fmla="*/ 56 h 338"/>
                <a:gd name="T8" fmla="*/ 209 w 209"/>
                <a:gd name="T9" fmla="*/ 86 h 338"/>
                <a:gd name="T10" fmla="*/ 181 w 209"/>
                <a:gd name="T11" fmla="*/ 90 h 338"/>
                <a:gd name="T12" fmla="*/ 161 w 209"/>
                <a:gd name="T13" fmla="*/ 114 h 338"/>
                <a:gd name="T14" fmla="*/ 153 w 209"/>
                <a:gd name="T15" fmla="*/ 138 h 338"/>
                <a:gd name="T16" fmla="*/ 121 w 209"/>
                <a:gd name="T17" fmla="*/ 152 h 338"/>
                <a:gd name="T18" fmla="*/ 103 w 209"/>
                <a:gd name="T19" fmla="*/ 178 h 338"/>
                <a:gd name="T20" fmla="*/ 101 w 209"/>
                <a:gd name="T21" fmla="*/ 216 h 338"/>
                <a:gd name="T22" fmla="*/ 125 w 209"/>
                <a:gd name="T23" fmla="*/ 236 h 338"/>
                <a:gd name="T24" fmla="*/ 111 w 209"/>
                <a:gd name="T25" fmla="*/ 256 h 338"/>
                <a:gd name="T26" fmla="*/ 91 w 209"/>
                <a:gd name="T27" fmla="*/ 278 h 338"/>
                <a:gd name="T28" fmla="*/ 87 w 209"/>
                <a:gd name="T29" fmla="*/ 304 h 338"/>
                <a:gd name="T30" fmla="*/ 69 w 209"/>
                <a:gd name="T31" fmla="*/ 322 h 338"/>
                <a:gd name="T32" fmla="*/ 51 w 209"/>
                <a:gd name="T33" fmla="*/ 336 h 338"/>
                <a:gd name="T34" fmla="*/ 33 w 209"/>
                <a:gd name="T35" fmla="*/ 324 h 338"/>
                <a:gd name="T36" fmla="*/ 29 w 209"/>
                <a:gd name="T37" fmla="*/ 308 h 338"/>
                <a:gd name="T38" fmla="*/ 11 w 209"/>
                <a:gd name="T39" fmla="*/ 274 h 338"/>
                <a:gd name="T40" fmla="*/ 17 w 209"/>
                <a:gd name="T41" fmla="*/ 252 h 338"/>
                <a:gd name="T42" fmla="*/ 25 w 209"/>
                <a:gd name="T43" fmla="*/ 228 h 338"/>
                <a:gd name="T44" fmla="*/ 17 w 209"/>
                <a:gd name="T45" fmla="*/ 208 h 338"/>
                <a:gd name="T46" fmla="*/ 29 w 209"/>
                <a:gd name="T47" fmla="*/ 194 h 338"/>
                <a:gd name="T48" fmla="*/ 17 w 209"/>
                <a:gd name="T49" fmla="*/ 168 h 338"/>
                <a:gd name="T50" fmla="*/ 33 w 209"/>
                <a:gd name="T51" fmla="*/ 134 h 338"/>
                <a:gd name="T52" fmla="*/ 53 w 209"/>
                <a:gd name="T53" fmla="*/ 124 h 338"/>
                <a:gd name="T54" fmla="*/ 57 w 209"/>
                <a:gd name="T55" fmla="*/ 94 h 338"/>
                <a:gd name="T56" fmla="*/ 73 w 209"/>
                <a:gd name="T57" fmla="*/ 76 h 338"/>
                <a:gd name="T58" fmla="*/ 87 w 209"/>
                <a:gd name="T59" fmla="*/ 54 h 338"/>
                <a:gd name="T60" fmla="*/ 99 w 209"/>
                <a:gd name="T61" fmla="*/ 26 h 338"/>
                <a:gd name="T62" fmla="*/ 117 w 209"/>
                <a:gd name="T63" fmla="*/ 12 h 338"/>
                <a:gd name="T64" fmla="*/ 131 w 209"/>
                <a:gd name="T65" fmla="*/ 18 h 338"/>
                <a:gd name="T66" fmla="*/ 145 w 209"/>
                <a:gd name="T67" fmla="*/ 2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9" h="338">
                  <a:moveTo>
                    <a:pt x="155" y="0"/>
                  </a:moveTo>
                  <a:lnTo>
                    <a:pt x="167" y="10"/>
                  </a:lnTo>
                  <a:lnTo>
                    <a:pt x="175" y="18"/>
                  </a:lnTo>
                  <a:lnTo>
                    <a:pt x="189" y="18"/>
                  </a:lnTo>
                  <a:lnTo>
                    <a:pt x="199" y="32"/>
                  </a:lnTo>
                  <a:lnTo>
                    <a:pt x="199" y="40"/>
                  </a:lnTo>
                  <a:lnTo>
                    <a:pt x="197" y="52"/>
                  </a:lnTo>
                  <a:lnTo>
                    <a:pt x="205" y="56"/>
                  </a:lnTo>
                  <a:lnTo>
                    <a:pt x="199" y="72"/>
                  </a:lnTo>
                  <a:lnTo>
                    <a:pt x="209" y="86"/>
                  </a:lnTo>
                  <a:lnTo>
                    <a:pt x="191" y="88"/>
                  </a:lnTo>
                  <a:lnTo>
                    <a:pt x="181" y="90"/>
                  </a:lnTo>
                  <a:lnTo>
                    <a:pt x="167" y="100"/>
                  </a:lnTo>
                  <a:lnTo>
                    <a:pt x="161" y="114"/>
                  </a:lnTo>
                  <a:lnTo>
                    <a:pt x="165" y="124"/>
                  </a:lnTo>
                  <a:lnTo>
                    <a:pt x="153" y="138"/>
                  </a:lnTo>
                  <a:lnTo>
                    <a:pt x="137" y="150"/>
                  </a:lnTo>
                  <a:lnTo>
                    <a:pt x="121" y="152"/>
                  </a:lnTo>
                  <a:lnTo>
                    <a:pt x="111" y="166"/>
                  </a:lnTo>
                  <a:lnTo>
                    <a:pt x="103" y="178"/>
                  </a:lnTo>
                  <a:lnTo>
                    <a:pt x="99" y="194"/>
                  </a:lnTo>
                  <a:lnTo>
                    <a:pt x="101" y="216"/>
                  </a:lnTo>
                  <a:lnTo>
                    <a:pt x="115" y="222"/>
                  </a:lnTo>
                  <a:lnTo>
                    <a:pt x="125" y="236"/>
                  </a:lnTo>
                  <a:lnTo>
                    <a:pt x="123" y="248"/>
                  </a:lnTo>
                  <a:lnTo>
                    <a:pt x="111" y="256"/>
                  </a:lnTo>
                  <a:lnTo>
                    <a:pt x="93" y="266"/>
                  </a:lnTo>
                  <a:lnTo>
                    <a:pt x="91" y="278"/>
                  </a:lnTo>
                  <a:lnTo>
                    <a:pt x="91" y="292"/>
                  </a:lnTo>
                  <a:lnTo>
                    <a:pt x="87" y="304"/>
                  </a:lnTo>
                  <a:lnTo>
                    <a:pt x="81" y="316"/>
                  </a:lnTo>
                  <a:lnTo>
                    <a:pt x="69" y="322"/>
                  </a:lnTo>
                  <a:lnTo>
                    <a:pt x="55" y="324"/>
                  </a:lnTo>
                  <a:lnTo>
                    <a:pt x="51" y="336"/>
                  </a:lnTo>
                  <a:lnTo>
                    <a:pt x="37" y="338"/>
                  </a:lnTo>
                  <a:lnTo>
                    <a:pt x="33" y="324"/>
                  </a:lnTo>
                  <a:lnTo>
                    <a:pt x="29" y="316"/>
                  </a:lnTo>
                  <a:lnTo>
                    <a:pt x="29" y="308"/>
                  </a:lnTo>
                  <a:lnTo>
                    <a:pt x="17" y="290"/>
                  </a:lnTo>
                  <a:lnTo>
                    <a:pt x="11" y="274"/>
                  </a:lnTo>
                  <a:lnTo>
                    <a:pt x="0" y="254"/>
                  </a:lnTo>
                  <a:lnTo>
                    <a:pt x="17" y="252"/>
                  </a:lnTo>
                  <a:lnTo>
                    <a:pt x="17" y="236"/>
                  </a:lnTo>
                  <a:lnTo>
                    <a:pt x="25" y="228"/>
                  </a:lnTo>
                  <a:lnTo>
                    <a:pt x="29" y="216"/>
                  </a:lnTo>
                  <a:lnTo>
                    <a:pt x="17" y="208"/>
                  </a:lnTo>
                  <a:lnTo>
                    <a:pt x="31" y="206"/>
                  </a:lnTo>
                  <a:lnTo>
                    <a:pt x="29" y="194"/>
                  </a:lnTo>
                  <a:lnTo>
                    <a:pt x="17" y="188"/>
                  </a:lnTo>
                  <a:lnTo>
                    <a:pt x="17" y="168"/>
                  </a:lnTo>
                  <a:lnTo>
                    <a:pt x="17" y="138"/>
                  </a:lnTo>
                  <a:lnTo>
                    <a:pt x="33" y="134"/>
                  </a:lnTo>
                  <a:lnTo>
                    <a:pt x="49" y="128"/>
                  </a:lnTo>
                  <a:lnTo>
                    <a:pt x="53" y="124"/>
                  </a:lnTo>
                  <a:lnTo>
                    <a:pt x="47" y="110"/>
                  </a:lnTo>
                  <a:lnTo>
                    <a:pt x="57" y="94"/>
                  </a:lnTo>
                  <a:lnTo>
                    <a:pt x="59" y="80"/>
                  </a:lnTo>
                  <a:lnTo>
                    <a:pt x="73" y="76"/>
                  </a:lnTo>
                  <a:lnTo>
                    <a:pt x="75" y="64"/>
                  </a:lnTo>
                  <a:lnTo>
                    <a:pt x="87" y="54"/>
                  </a:lnTo>
                  <a:lnTo>
                    <a:pt x="87" y="42"/>
                  </a:lnTo>
                  <a:lnTo>
                    <a:pt x="99" y="26"/>
                  </a:lnTo>
                  <a:lnTo>
                    <a:pt x="117" y="24"/>
                  </a:lnTo>
                  <a:lnTo>
                    <a:pt x="117" y="12"/>
                  </a:lnTo>
                  <a:lnTo>
                    <a:pt x="131" y="10"/>
                  </a:lnTo>
                  <a:lnTo>
                    <a:pt x="131" y="18"/>
                  </a:lnTo>
                  <a:lnTo>
                    <a:pt x="145" y="18"/>
                  </a:lnTo>
                  <a:lnTo>
                    <a:pt x="145" y="2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88" name="Freeform 139">
              <a:extLst>
                <a:ext uri="{FF2B5EF4-FFF2-40B4-BE49-F238E27FC236}">
                  <a16:creationId xmlns:a16="http://schemas.microsoft.com/office/drawing/2014/main" id="{1F71EDED-33E2-B44A-BCC2-26B53B235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0900" y="1173051"/>
              <a:ext cx="806302" cy="662688"/>
            </a:xfrm>
            <a:custGeom>
              <a:avLst/>
              <a:gdLst>
                <a:gd name="T0" fmla="*/ 92 w 411"/>
                <a:gd name="T1" fmla="*/ 310 h 338"/>
                <a:gd name="T2" fmla="*/ 82 w 411"/>
                <a:gd name="T3" fmla="*/ 312 h 338"/>
                <a:gd name="T4" fmla="*/ 62 w 411"/>
                <a:gd name="T5" fmla="*/ 328 h 338"/>
                <a:gd name="T6" fmla="*/ 24 w 411"/>
                <a:gd name="T7" fmla="*/ 334 h 338"/>
                <a:gd name="T8" fmla="*/ 10 w 411"/>
                <a:gd name="T9" fmla="*/ 316 h 338"/>
                <a:gd name="T10" fmla="*/ 16 w 411"/>
                <a:gd name="T11" fmla="*/ 302 h 338"/>
                <a:gd name="T12" fmla="*/ 4 w 411"/>
                <a:gd name="T13" fmla="*/ 296 h 338"/>
                <a:gd name="T14" fmla="*/ 8 w 411"/>
                <a:gd name="T15" fmla="*/ 280 h 338"/>
                <a:gd name="T16" fmla="*/ 0 w 411"/>
                <a:gd name="T17" fmla="*/ 250 h 338"/>
                <a:gd name="T18" fmla="*/ 26 w 411"/>
                <a:gd name="T19" fmla="*/ 230 h 338"/>
                <a:gd name="T20" fmla="*/ 56 w 411"/>
                <a:gd name="T21" fmla="*/ 220 h 338"/>
                <a:gd name="T22" fmla="*/ 70 w 411"/>
                <a:gd name="T23" fmla="*/ 208 h 338"/>
                <a:gd name="T24" fmla="*/ 98 w 411"/>
                <a:gd name="T25" fmla="*/ 202 h 338"/>
                <a:gd name="T26" fmla="*/ 84 w 411"/>
                <a:gd name="T27" fmla="*/ 204 h 338"/>
                <a:gd name="T28" fmla="*/ 92 w 411"/>
                <a:gd name="T29" fmla="*/ 184 h 338"/>
                <a:gd name="T30" fmla="*/ 113 w 411"/>
                <a:gd name="T31" fmla="*/ 164 h 338"/>
                <a:gd name="T32" fmla="*/ 137 w 411"/>
                <a:gd name="T33" fmla="*/ 134 h 338"/>
                <a:gd name="T34" fmla="*/ 157 w 411"/>
                <a:gd name="T35" fmla="*/ 106 h 338"/>
                <a:gd name="T36" fmla="*/ 175 w 411"/>
                <a:gd name="T37" fmla="*/ 86 h 338"/>
                <a:gd name="T38" fmla="*/ 185 w 411"/>
                <a:gd name="T39" fmla="*/ 72 h 338"/>
                <a:gd name="T40" fmla="*/ 163 w 411"/>
                <a:gd name="T41" fmla="*/ 78 h 338"/>
                <a:gd name="T42" fmla="*/ 165 w 411"/>
                <a:gd name="T43" fmla="*/ 62 h 338"/>
                <a:gd name="T44" fmla="*/ 183 w 411"/>
                <a:gd name="T45" fmla="*/ 64 h 338"/>
                <a:gd name="T46" fmla="*/ 203 w 411"/>
                <a:gd name="T47" fmla="*/ 60 h 338"/>
                <a:gd name="T48" fmla="*/ 199 w 411"/>
                <a:gd name="T49" fmla="*/ 44 h 338"/>
                <a:gd name="T50" fmla="*/ 225 w 411"/>
                <a:gd name="T51" fmla="*/ 30 h 338"/>
                <a:gd name="T52" fmla="*/ 243 w 411"/>
                <a:gd name="T53" fmla="*/ 40 h 338"/>
                <a:gd name="T54" fmla="*/ 267 w 411"/>
                <a:gd name="T55" fmla="*/ 38 h 338"/>
                <a:gd name="T56" fmla="*/ 285 w 411"/>
                <a:gd name="T57" fmla="*/ 24 h 338"/>
                <a:gd name="T58" fmla="*/ 291 w 411"/>
                <a:gd name="T59" fmla="*/ 36 h 338"/>
                <a:gd name="T60" fmla="*/ 309 w 411"/>
                <a:gd name="T61" fmla="*/ 16 h 338"/>
                <a:gd name="T62" fmla="*/ 337 w 411"/>
                <a:gd name="T63" fmla="*/ 4 h 338"/>
                <a:gd name="T64" fmla="*/ 319 w 411"/>
                <a:gd name="T65" fmla="*/ 32 h 338"/>
                <a:gd name="T66" fmla="*/ 343 w 411"/>
                <a:gd name="T67" fmla="*/ 22 h 338"/>
                <a:gd name="T68" fmla="*/ 373 w 411"/>
                <a:gd name="T69" fmla="*/ 6 h 338"/>
                <a:gd name="T70" fmla="*/ 387 w 411"/>
                <a:gd name="T71" fmla="*/ 10 h 338"/>
                <a:gd name="T72" fmla="*/ 401 w 411"/>
                <a:gd name="T73" fmla="*/ 32 h 338"/>
                <a:gd name="T74" fmla="*/ 397 w 411"/>
                <a:gd name="T75" fmla="*/ 44 h 338"/>
                <a:gd name="T76" fmla="*/ 387 w 411"/>
                <a:gd name="T77" fmla="*/ 52 h 338"/>
                <a:gd name="T78" fmla="*/ 355 w 411"/>
                <a:gd name="T79" fmla="*/ 30 h 338"/>
                <a:gd name="T80" fmla="*/ 333 w 411"/>
                <a:gd name="T81" fmla="*/ 44 h 338"/>
                <a:gd name="T82" fmla="*/ 317 w 411"/>
                <a:gd name="T83" fmla="*/ 72 h 338"/>
                <a:gd name="T84" fmla="*/ 275 w 411"/>
                <a:gd name="T85" fmla="*/ 68 h 338"/>
                <a:gd name="T86" fmla="*/ 261 w 411"/>
                <a:gd name="T87" fmla="*/ 52 h 338"/>
                <a:gd name="T88" fmla="*/ 241 w 411"/>
                <a:gd name="T89" fmla="*/ 62 h 338"/>
                <a:gd name="T90" fmla="*/ 227 w 411"/>
                <a:gd name="T91" fmla="*/ 78 h 338"/>
                <a:gd name="T92" fmla="*/ 213 w 411"/>
                <a:gd name="T93" fmla="*/ 72 h 338"/>
                <a:gd name="T94" fmla="*/ 195 w 411"/>
                <a:gd name="T95" fmla="*/ 86 h 338"/>
                <a:gd name="T96" fmla="*/ 183 w 411"/>
                <a:gd name="T97" fmla="*/ 114 h 338"/>
                <a:gd name="T98" fmla="*/ 169 w 411"/>
                <a:gd name="T99" fmla="*/ 136 h 338"/>
                <a:gd name="T100" fmla="*/ 153 w 411"/>
                <a:gd name="T101" fmla="*/ 154 h 338"/>
                <a:gd name="T102" fmla="*/ 149 w 411"/>
                <a:gd name="T103" fmla="*/ 184 h 338"/>
                <a:gd name="T104" fmla="*/ 113 w 411"/>
                <a:gd name="T105" fmla="*/ 198 h 338"/>
                <a:gd name="T106" fmla="*/ 125 w 411"/>
                <a:gd name="T107" fmla="*/ 254 h 338"/>
                <a:gd name="T108" fmla="*/ 113 w 411"/>
                <a:gd name="T109" fmla="*/ 268 h 338"/>
                <a:gd name="T110" fmla="*/ 121 w 411"/>
                <a:gd name="T111" fmla="*/ 288 h 338"/>
                <a:gd name="T112" fmla="*/ 113 w 411"/>
                <a:gd name="T113" fmla="*/ 312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1" h="338">
                  <a:moveTo>
                    <a:pt x="96" y="314"/>
                  </a:moveTo>
                  <a:lnTo>
                    <a:pt x="92" y="310"/>
                  </a:lnTo>
                  <a:lnTo>
                    <a:pt x="88" y="300"/>
                  </a:lnTo>
                  <a:lnTo>
                    <a:pt x="82" y="312"/>
                  </a:lnTo>
                  <a:lnTo>
                    <a:pt x="74" y="316"/>
                  </a:lnTo>
                  <a:lnTo>
                    <a:pt x="62" y="328"/>
                  </a:lnTo>
                  <a:lnTo>
                    <a:pt x="42" y="338"/>
                  </a:lnTo>
                  <a:lnTo>
                    <a:pt x="24" y="334"/>
                  </a:lnTo>
                  <a:lnTo>
                    <a:pt x="12" y="324"/>
                  </a:lnTo>
                  <a:lnTo>
                    <a:pt x="10" y="316"/>
                  </a:lnTo>
                  <a:lnTo>
                    <a:pt x="18" y="306"/>
                  </a:lnTo>
                  <a:lnTo>
                    <a:pt x="16" y="302"/>
                  </a:lnTo>
                  <a:lnTo>
                    <a:pt x="6" y="304"/>
                  </a:lnTo>
                  <a:lnTo>
                    <a:pt x="4" y="296"/>
                  </a:lnTo>
                  <a:lnTo>
                    <a:pt x="18" y="286"/>
                  </a:lnTo>
                  <a:lnTo>
                    <a:pt x="8" y="280"/>
                  </a:lnTo>
                  <a:lnTo>
                    <a:pt x="4" y="272"/>
                  </a:lnTo>
                  <a:lnTo>
                    <a:pt x="0" y="250"/>
                  </a:lnTo>
                  <a:lnTo>
                    <a:pt x="4" y="240"/>
                  </a:lnTo>
                  <a:lnTo>
                    <a:pt x="26" y="230"/>
                  </a:lnTo>
                  <a:lnTo>
                    <a:pt x="42" y="226"/>
                  </a:lnTo>
                  <a:lnTo>
                    <a:pt x="56" y="220"/>
                  </a:lnTo>
                  <a:lnTo>
                    <a:pt x="62" y="208"/>
                  </a:lnTo>
                  <a:lnTo>
                    <a:pt x="70" y="208"/>
                  </a:lnTo>
                  <a:lnTo>
                    <a:pt x="84" y="210"/>
                  </a:lnTo>
                  <a:lnTo>
                    <a:pt x="98" y="202"/>
                  </a:lnTo>
                  <a:lnTo>
                    <a:pt x="94" y="194"/>
                  </a:lnTo>
                  <a:lnTo>
                    <a:pt x="84" y="204"/>
                  </a:lnTo>
                  <a:lnTo>
                    <a:pt x="74" y="202"/>
                  </a:lnTo>
                  <a:lnTo>
                    <a:pt x="92" y="184"/>
                  </a:lnTo>
                  <a:lnTo>
                    <a:pt x="103" y="178"/>
                  </a:lnTo>
                  <a:lnTo>
                    <a:pt x="113" y="164"/>
                  </a:lnTo>
                  <a:lnTo>
                    <a:pt x="127" y="140"/>
                  </a:lnTo>
                  <a:lnTo>
                    <a:pt x="137" y="134"/>
                  </a:lnTo>
                  <a:lnTo>
                    <a:pt x="137" y="122"/>
                  </a:lnTo>
                  <a:lnTo>
                    <a:pt x="157" y="106"/>
                  </a:lnTo>
                  <a:lnTo>
                    <a:pt x="167" y="100"/>
                  </a:lnTo>
                  <a:lnTo>
                    <a:pt x="175" y="86"/>
                  </a:lnTo>
                  <a:lnTo>
                    <a:pt x="183" y="86"/>
                  </a:lnTo>
                  <a:lnTo>
                    <a:pt x="185" y="72"/>
                  </a:lnTo>
                  <a:lnTo>
                    <a:pt x="175" y="78"/>
                  </a:lnTo>
                  <a:lnTo>
                    <a:pt x="163" y="78"/>
                  </a:lnTo>
                  <a:lnTo>
                    <a:pt x="161" y="72"/>
                  </a:lnTo>
                  <a:lnTo>
                    <a:pt x="165" y="62"/>
                  </a:lnTo>
                  <a:lnTo>
                    <a:pt x="175" y="56"/>
                  </a:lnTo>
                  <a:lnTo>
                    <a:pt x="183" y="64"/>
                  </a:lnTo>
                  <a:lnTo>
                    <a:pt x="201" y="68"/>
                  </a:lnTo>
                  <a:lnTo>
                    <a:pt x="203" y="60"/>
                  </a:lnTo>
                  <a:lnTo>
                    <a:pt x="193" y="54"/>
                  </a:lnTo>
                  <a:lnTo>
                    <a:pt x="199" y="44"/>
                  </a:lnTo>
                  <a:lnTo>
                    <a:pt x="217" y="48"/>
                  </a:lnTo>
                  <a:lnTo>
                    <a:pt x="225" y="30"/>
                  </a:lnTo>
                  <a:lnTo>
                    <a:pt x="237" y="30"/>
                  </a:lnTo>
                  <a:lnTo>
                    <a:pt x="243" y="40"/>
                  </a:lnTo>
                  <a:lnTo>
                    <a:pt x="257" y="32"/>
                  </a:lnTo>
                  <a:lnTo>
                    <a:pt x="267" y="38"/>
                  </a:lnTo>
                  <a:lnTo>
                    <a:pt x="273" y="26"/>
                  </a:lnTo>
                  <a:lnTo>
                    <a:pt x="285" y="24"/>
                  </a:lnTo>
                  <a:lnTo>
                    <a:pt x="285" y="34"/>
                  </a:lnTo>
                  <a:lnTo>
                    <a:pt x="291" y="36"/>
                  </a:lnTo>
                  <a:lnTo>
                    <a:pt x="295" y="16"/>
                  </a:lnTo>
                  <a:lnTo>
                    <a:pt x="309" y="16"/>
                  </a:lnTo>
                  <a:lnTo>
                    <a:pt x="329" y="0"/>
                  </a:lnTo>
                  <a:lnTo>
                    <a:pt x="337" y="4"/>
                  </a:lnTo>
                  <a:lnTo>
                    <a:pt x="319" y="22"/>
                  </a:lnTo>
                  <a:lnTo>
                    <a:pt x="319" y="32"/>
                  </a:lnTo>
                  <a:lnTo>
                    <a:pt x="343" y="10"/>
                  </a:lnTo>
                  <a:lnTo>
                    <a:pt x="343" y="22"/>
                  </a:lnTo>
                  <a:lnTo>
                    <a:pt x="359" y="4"/>
                  </a:lnTo>
                  <a:lnTo>
                    <a:pt x="373" y="6"/>
                  </a:lnTo>
                  <a:lnTo>
                    <a:pt x="369" y="20"/>
                  </a:lnTo>
                  <a:lnTo>
                    <a:pt x="387" y="10"/>
                  </a:lnTo>
                  <a:lnTo>
                    <a:pt x="411" y="20"/>
                  </a:lnTo>
                  <a:lnTo>
                    <a:pt x="401" y="32"/>
                  </a:lnTo>
                  <a:lnTo>
                    <a:pt x="381" y="30"/>
                  </a:lnTo>
                  <a:lnTo>
                    <a:pt x="397" y="44"/>
                  </a:lnTo>
                  <a:lnTo>
                    <a:pt x="397" y="50"/>
                  </a:lnTo>
                  <a:lnTo>
                    <a:pt x="387" y="52"/>
                  </a:lnTo>
                  <a:lnTo>
                    <a:pt x="377" y="38"/>
                  </a:lnTo>
                  <a:lnTo>
                    <a:pt x="355" y="30"/>
                  </a:lnTo>
                  <a:lnTo>
                    <a:pt x="335" y="42"/>
                  </a:lnTo>
                  <a:lnTo>
                    <a:pt x="333" y="44"/>
                  </a:lnTo>
                  <a:lnTo>
                    <a:pt x="329" y="60"/>
                  </a:lnTo>
                  <a:lnTo>
                    <a:pt x="317" y="72"/>
                  </a:lnTo>
                  <a:lnTo>
                    <a:pt x="303" y="70"/>
                  </a:lnTo>
                  <a:lnTo>
                    <a:pt x="275" y="68"/>
                  </a:lnTo>
                  <a:lnTo>
                    <a:pt x="267" y="58"/>
                  </a:lnTo>
                  <a:lnTo>
                    <a:pt x="261" y="52"/>
                  </a:lnTo>
                  <a:lnTo>
                    <a:pt x="251" y="60"/>
                  </a:lnTo>
                  <a:lnTo>
                    <a:pt x="241" y="62"/>
                  </a:lnTo>
                  <a:lnTo>
                    <a:pt x="241" y="78"/>
                  </a:lnTo>
                  <a:lnTo>
                    <a:pt x="227" y="78"/>
                  </a:lnTo>
                  <a:lnTo>
                    <a:pt x="227" y="70"/>
                  </a:lnTo>
                  <a:lnTo>
                    <a:pt x="213" y="72"/>
                  </a:lnTo>
                  <a:lnTo>
                    <a:pt x="213" y="84"/>
                  </a:lnTo>
                  <a:lnTo>
                    <a:pt x="195" y="86"/>
                  </a:lnTo>
                  <a:lnTo>
                    <a:pt x="183" y="102"/>
                  </a:lnTo>
                  <a:lnTo>
                    <a:pt x="183" y="114"/>
                  </a:lnTo>
                  <a:lnTo>
                    <a:pt x="171" y="124"/>
                  </a:lnTo>
                  <a:lnTo>
                    <a:pt x="169" y="136"/>
                  </a:lnTo>
                  <a:lnTo>
                    <a:pt x="155" y="140"/>
                  </a:lnTo>
                  <a:lnTo>
                    <a:pt x="153" y="154"/>
                  </a:lnTo>
                  <a:lnTo>
                    <a:pt x="143" y="170"/>
                  </a:lnTo>
                  <a:lnTo>
                    <a:pt x="149" y="184"/>
                  </a:lnTo>
                  <a:lnTo>
                    <a:pt x="145" y="188"/>
                  </a:lnTo>
                  <a:lnTo>
                    <a:pt x="113" y="198"/>
                  </a:lnTo>
                  <a:lnTo>
                    <a:pt x="113" y="248"/>
                  </a:lnTo>
                  <a:lnTo>
                    <a:pt x="125" y="254"/>
                  </a:lnTo>
                  <a:lnTo>
                    <a:pt x="127" y="266"/>
                  </a:lnTo>
                  <a:lnTo>
                    <a:pt x="113" y="268"/>
                  </a:lnTo>
                  <a:lnTo>
                    <a:pt x="125" y="276"/>
                  </a:lnTo>
                  <a:lnTo>
                    <a:pt x="121" y="288"/>
                  </a:lnTo>
                  <a:lnTo>
                    <a:pt x="113" y="296"/>
                  </a:lnTo>
                  <a:lnTo>
                    <a:pt x="113" y="312"/>
                  </a:lnTo>
                  <a:lnTo>
                    <a:pt x="96" y="31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89" name="Freeform 140">
              <a:extLst>
                <a:ext uri="{FF2B5EF4-FFF2-40B4-BE49-F238E27FC236}">
                  <a16:creationId xmlns:a16="http://schemas.microsoft.com/office/drawing/2014/main" id="{60EE2EEE-D7CC-6A43-B583-108A7F821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9632" y="1765156"/>
              <a:ext cx="137327" cy="86267"/>
            </a:xfrm>
            <a:custGeom>
              <a:avLst/>
              <a:gdLst>
                <a:gd name="T0" fmla="*/ 16 w 70"/>
                <a:gd name="T1" fmla="*/ 36 h 44"/>
                <a:gd name="T2" fmla="*/ 28 w 70"/>
                <a:gd name="T3" fmla="*/ 36 h 44"/>
                <a:gd name="T4" fmla="*/ 40 w 70"/>
                <a:gd name="T5" fmla="*/ 40 h 44"/>
                <a:gd name="T6" fmla="*/ 52 w 70"/>
                <a:gd name="T7" fmla="*/ 44 h 44"/>
                <a:gd name="T8" fmla="*/ 62 w 70"/>
                <a:gd name="T9" fmla="*/ 44 h 44"/>
                <a:gd name="T10" fmla="*/ 64 w 70"/>
                <a:gd name="T11" fmla="*/ 32 h 44"/>
                <a:gd name="T12" fmla="*/ 64 w 70"/>
                <a:gd name="T13" fmla="*/ 16 h 44"/>
                <a:gd name="T14" fmla="*/ 70 w 70"/>
                <a:gd name="T15" fmla="*/ 4 h 44"/>
                <a:gd name="T16" fmla="*/ 54 w 70"/>
                <a:gd name="T17" fmla="*/ 6 h 44"/>
                <a:gd name="T18" fmla="*/ 40 w 70"/>
                <a:gd name="T19" fmla="*/ 0 h 44"/>
                <a:gd name="T20" fmla="*/ 18 w 70"/>
                <a:gd name="T21" fmla="*/ 4 h 44"/>
                <a:gd name="T22" fmla="*/ 2 w 70"/>
                <a:gd name="T23" fmla="*/ 8 h 44"/>
                <a:gd name="T24" fmla="*/ 0 w 70"/>
                <a:gd name="T25" fmla="*/ 20 h 44"/>
                <a:gd name="T26" fmla="*/ 6 w 70"/>
                <a:gd name="T27" fmla="*/ 30 h 44"/>
                <a:gd name="T28" fmla="*/ 14 w 70"/>
                <a:gd name="T29" fmla="*/ 30 h 44"/>
                <a:gd name="T30" fmla="*/ 16 w 70"/>
                <a:gd name="T3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44">
                  <a:moveTo>
                    <a:pt x="16" y="36"/>
                  </a:moveTo>
                  <a:lnTo>
                    <a:pt x="28" y="36"/>
                  </a:lnTo>
                  <a:lnTo>
                    <a:pt x="40" y="40"/>
                  </a:lnTo>
                  <a:lnTo>
                    <a:pt x="52" y="44"/>
                  </a:lnTo>
                  <a:lnTo>
                    <a:pt x="62" y="44"/>
                  </a:lnTo>
                  <a:lnTo>
                    <a:pt x="64" y="32"/>
                  </a:lnTo>
                  <a:lnTo>
                    <a:pt x="64" y="16"/>
                  </a:lnTo>
                  <a:lnTo>
                    <a:pt x="70" y="4"/>
                  </a:lnTo>
                  <a:lnTo>
                    <a:pt x="54" y="6"/>
                  </a:lnTo>
                  <a:lnTo>
                    <a:pt x="40" y="0"/>
                  </a:lnTo>
                  <a:lnTo>
                    <a:pt x="18" y="4"/>
                  </a:lnTo>
                  <a:lnTo>
                    <a:pt x="2" y="8"/>
                  </a:lnTo>
                  <a:lnTo>
                    <a:pt x="0" y="20"/>
                  </a:lnTo>
                  <a:lnTo>
                    <a:pt x="6" y="30"/>
                  </a:lnTo>
                  <a:lnTo>
                    <a:pt x="14" y="30"/>
                  </a:lnTo>
                  <a:lnTo>
                    <a:pt x="16" y="3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90" name="Freeform 141">
              <a:extLst>
                <a:ext uri="{FF2B5EF4-FFF2-40B4-BE49-F238E27FC236}">
                  <a16:creationId xmlns:a16="http://schemas.microsoft.com/office/drawing/2014/main" id="{748C7B95-C39F-F046-9779-017FF6C62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1158" y="1835738"/>
              <a:ext cx="227569" cy="105874"/>
            </a:xfrm>
            <a:custGeom>
              <a:avLst/>
              <a:gdLst>
                <a:gd name="T0" fmla="*/ 26 w 116"/>
                <a:gd name="T1" fmla="*/ 12 h 54"/>
                <a:gd name="T2" fmla="*/ 36 w 116"/>
                <a:gd name="T3" fmla="*/ 18 h 54"/>
                <a:gd name="T4" fmla="*/ 46 w 116"/>
                <a:gd name="T5" fmla="*/ 24 h 54"/>
                <a:gd name="T6" fmla="*/ 54 w 116"/>
                <a:gd name="T7" fmla="*/ 18 h 54"/>
                <a:gd name="T8" fmla="*/ 56 w 116"/>
                <a:gd name="T9" fmla="*/ 8 h 54"/>
                <a:gd name="T10" fmla="*/ 56 w 116"/>
                <a:gd name="T11" fmla="*/ 0 h 54"/>
                <a:gd name="T12" fmla="*/ 68 w 116"/>
                <a:gd name="T13" fmla="*/ 0 h 54"/>
                <a:gd name="T14" fmla="*/ 80 w 116"/>
                <a:gd name="T15" fmla="*/ 4 h 54"/>
                <a:gd name="T16" fmla="*/ 88 w 116"/>
                <a:gd name="T17" fmla="*/ 6 h 54"/>
                <a:gd name="T18" fmla="*/ 102 w 116"/>
                <a:gd name="T19" fmla="*/ 8 h 54"/>
                <a:gd name="T20" fmla="*/ 104 w 116"/>
                <a:gd name="T21" fmla="*/ 12 h 54"/>
                <a:gd name="T22" fmla="*/ 108 w 116"/>
                <a:gd name="T23" fmla="*/ 20 h 54"/>
                <a:gd name="T24" fmla="*/ 112 w 116"/>
                <a:gd name="T25" fmla="*/ 36 h 54"/>
                <a:gd name="T26" fmla="*/ 116 w 116"/>
                <a:gd name="T27" fmla="*/ 42 h 54"/>
                <a:gd name="T28" fmla="*/ 104 w 116"/>
                <a:gd name="T29" fmla="*/ 50 h 54"/>
                <a:gd name="T30" fmla="*/ 90 w 116"/>
                <a:gd name="T31" fmla="*/ 54 h 54"/>
                <a:gd name="T32" fmla="*/ 62 w 116"/>
                <a:gd name="T33" fmla="*/ 36 h 54"/>
                <a:gd name="T34" fmla="*/ 10 w 116"/>
                <a:gd name="T35" fmla="*/ 38 h 54"/>
                <a:gd name="T36" fmla="*/ 0 w 116"/>
                <a:gd name="T37" fmla="*/ 40 h 54"/>
                <a:gd name="T38" fmla="*/ 0 w 116"/>
                <a:gd name="T39" fmla="*/ 30 h 54"/>
                <a:gd name="T40" fmla="*/ 8 w 116"/>
                <a:gd name="T41" fmla="*/ 20 h 54"/>
                <a:gd name="T42" fmla="*/ 14 w 116"/>
                <a:gd name="T43" fmla="*/ 10 h 54"/>
                <a:gd name="T44" fmla="*/ 26 w 116"/>
                <a:gd name="T4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" h="54">
                  <a:moveTo>
                    <a:pt x="26" y="12"/>
                  </a:moveTo>
                  <a:lnTo>
                    <a:pt x="36" y="18"/>
                  </a:lnTo>
                  <a:lnTo>
                    <a:pt x="46" y="24"/>
                  </a:lnTo>
                  <a:lnTo>
                    <a:pt x="54" y="1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80" y="4"/>
                  </a:lnTo>
                  <a:lnTo>
                    <a:pt x="88" y="6"/>
                  </a:lnTo>
                  <a:lnTo>
                    <a:pt x="102" y="8"/>
                  </a:lnTo>
                  <a:lnTo>
                    <a:pt x="104" y="12"/>
                  </a:lnTo>
                  <a:lnTo>
                    <a:pt x="108" y="20"/>
                  </a:lnTo>
                  <a:lnTo>
                    <a:pt x="112" y="36"/>
                  </a:lnTo>
                  <a:lnTo>
                    <a:pt x="116" y="42"/>
                  </a:lnTo>
                  <a:lnTo>
                    <a:pt x="104" y="50"/>
                  </a:lnTo>
                  <a:lnTo>
                    <a:pt x="90" y="54"/>
                  </a:lnTo>
                  <a:lnTo>
                    <a:pt x="62" y="36"/>
                  </a:lnTo>
                  <a:lnTo>
                    <a:pt x="10" y="38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8" y="20"/>
                  </a:lnTo>
                  <a:lnTo>
                    <a:pt x="14" y="10"/>
                  </a:lnTo>
                  <a:lnTo>
                    <a:pt x="26" y="1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91" name="Freeform 142">
              <a:extLst>
                <a:ext uri="{FF2B5EF4-FFF2-40B4-BE49-F238E27FC236}">
                  <a16:creationId xmlns:a16="http://schemas.microsoft.com/office/drawing/2014/main" id="{865D7CAB-3DAF-7740-B7BE-B014CC7DF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1158" y="1906318"/>
              <a:ext cx="176562" cy="105874"/>
            </a:xfrm>
            <a:custGeom>
              <a:avLst/>
              <a:gdLst>
                <a:gd name="T0" fmla="*/ 0 w 90"/>
                <a:gd name="T1" fmla="*/ 4 h 54"/>
                <a:gd name="T2" fmla="*/ 10 w 90"/>
                <a:gd name="T3" fmla="*/ 2 h 54"/>
                <a:gd name="T4" fmla="*/ 62 w 90"/>
                <a:gd name="T5" fmla="*/ 0 h 54"/>
                <a:gd name="T6" fmla="*/ 90 w 90"/>
                <a:gd name="T7" fmla="*/ 18 h 54"/>
                <a:gd name="T8" fmla="*/ 90 w 90"/>
                <a:gd name="T9" fmla="*/ 30 h 54"/>
                <a:gd name="T10" fmla="*/ 76 w 90"/>
                <a:gd name="T11" fmla="*/ 34 h 54"/>
                <a:gd name="T12" fmla="*/ 74 w 90"/>
                <a:gd name="T13" fmla="*/ 50 h 54"/>
                <a:gd name="T14" fmla="*/ 58 w 90"/>
                <a:gd name="T15" fmla="*/ 52 h 54"/>
                <a:gd name="T16" fmla="*/ 38 w 90"/>
                <a:gd name="T17" fmla="*/ 54 h 54"/>
                <a:gd name="T18" fmla="*/ 28 w 90"/>
                <a:gd name="T19" fmla="*/ 44 h 54"/>
                <a:gd name="T20" fmla="*/ 30 w 90"/>
                <a:gd name="T21" fmla="*/ 34 h 54"/>
                <a:gd name="T22" fmla="*/ 20 w 90"/>
                <a:gd name="T23" fmla="*/ 30 h 54"/>
                <a:gd name="T24" fmla="*/ 4 w 90"/>
                <a:gd name="T25" fmla="*/ 26 h 54"/>
                <a:gd name="T26" fmla="*/ 0 w 90"/>
                <a:gd name="T27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54">
                  <a:moveTo>
                    <a:pt x="0" y="4"/>
                  </a:moveTo>
                  <a:lnTo>
                    <a:pt x="10" y="2"/>
                  </a:lnTo>
                  <a:lnTo>
                    <a:pt x="62" y="0"/>
                  </a:lnTo>
                  <a:lnTo>
                    <a:pt x="90" y="18"/>
                  </a:lnTo>
                  <a:lnTo>
                    <a:pt x="90" y="30"/>
                  </a:lnTo>
                  <a:lnTo>
                    <a:pt x="76" y="34"/>
                  </a:lnTo>
                  <a:lnTo>
                    <a:pt x="74" y="50"/>
                  </a:lnTo>
                  <a:lnTo>
                    <a:pt x="58" y="52"/>
                  </a:lnTo>
                  <a:lnTo>
                    <a:pt x="38" y="54"/>
                  </a:lnTo>
                  <a:lnTo>
                    <a:pt x="28" y="44"/>
                  </a:lnTo>
                  <a:lnTo>
                    <a:pt x="30" y="34"/>
                  </a:lnTo>
                  <a:lnTo>
                    <a:pt x="20" y="30"/>
                  </a:lnTo>
                  <a:lnTo>
                    <a:pt x="4" y="2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92" name="Freeform 143">
              <a:extLst>
                <a:ext uri="{FF2B5EF4-FFF2-40B4-BE49-F238E27FC236}">
                  <a16:creationId xmlns:a16="http://schemas.microsoft.com/office/drawing/2014/main" id="{52289E21-5B07-8F41-8825-D4DFD166E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7998" y="1957295"/>
              <a:ext cx="102013" cy="39212"/>
            </a:xfrm>
            <a:custGeom>
              <a:avLst/>
              <a:gdLst>
                <a:gd name="T0" fmla="*/ 0 w 52"/>
                <a:gd name="T1" fmla="*/ 12 h 20"/>
                <a:gd name="T2" fmla="*/ 4 w 52"/>
                <a:gd name="T3" fmla="*/ 20 h 20"/>
                <a:gd name="T4" fmla="*/ 50 w 52"/>
                <a:gd name="T5" fmla="*/ 18 h 20"/>
                <a:gd name="T6" fmla="*/ 52 w 52"/>
                <a:gd name="T7" fmla="*/ 8 h 20"/>
                <a:gd name="T8" fmla="*/ 30 w 52"/>
                <a:gd name="T9" fmla="*/ 0 h 20"/>
                <a:gd name="T10" fmla="*/ 24 w 52"/>
                <a:gd name="T11" fmla="*/ 8 h 20"/>
                <a:gd name="T12" fmla="*/ 8 w 52"/>
                <a:gd name="T13" fmla="*/ 6 h 20"/>
                <a:gd name="T14" fmla="*/ 6 w 52"/>
                <a:gd name="T15" fmla="*/ 12 h 20"/>
                <a:gd name="T16" fmla="*/ 0 w 52"/>
                <a:gd name="T1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0">
                  <a:moveTo>
                    <a:pt x="0" y="12"/>
                  </a:moveTo>
                  <a:lnTo>
                    <a:pt x="4" y="20"/>
                  </a:lnTo>
                  <a:lnTo>
                    <a:pt x="50" y="18"/>
                  </a:lnTo>
                  <a:lnTo>
                    <a:pt x="52" y="8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8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93" name="Freeform 144">
              <a:extLst>
                <a:ext uri="{FF2B5EF4-FFF2-40B4-BE49-F238E27FC236}">
                  <a16:creationId xmlns:a16="http://schemas.microsoft.com/office/drawing/2014/main" id="{D6B43951-43E5-7746-B3B4-23CBB11ED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1783" y="1918083"/>
              <a:ext cx="294271" cy="207822"/>
            </a:xfrm>
            <a:custGeom>
              <a:avLst/>
              <a:gdLst>
                <a:gd name="T0" fmla="*/ 2 w 150"/>
                <a:gd name="T1" fmla="*/ 48 h 106"/>
                <a:gd name="T2" fmla="*/ 24 w 150"/>
                <a:gd name="T3" fmla="*/ 44 h 106"/>
                <a:gd name="T4" fmla="*/ 38 w 150"/>
                <a:gd name="T5" fmla="*/ 44 h 106"/>
                <a:gd name="T6" fmla="*/ 40 w 150"/>
                <a:gd name="T7" fmla="*/ 28 h 106"/>
                <a:gd name="T8" fmla="*/ 54 w 150"/>
                <a:gd name="T9" fmla="*/ 24 h 106"/>
                <a:gd name="T10" fmla="*/ 54 w 150"/>
                <a:gd name="T11" fmla="*/ 12 h 106"/>
                <a:gd name="T12" fmla="*/ 68 w 150"/>
                <a:gd name="T13" fmla="*/ 8 h 106"/>
                <a:gd name="T14" fmla="*/ 80 w 150"/>
                <a:gd name="T15" fmla="*/ 0 h 106"/>
                <a:gd name="T16" fmla="*/ 98 w 150"/>
                <a:gd name="T17" fmla="*/ 4 h 106"/>
                <a:gd name="T18" fmla="*/ 98 w 150"/>
                <a:gd name="T19" fmla="*/ 10 h 106"/>
                <a:gd name="T20" fmla="*/ 118 w 150"/>
                <a:gd name="T21" fmla="*/ 12 h 106"/>
                <a:gd name="T22" fmla="*/ 122 w 150"/>
                <a:gd name="T23" fmla="*/ 34 h 106"/>
                <a:gd name="T24" fmla="*/ 150 w 150"/>
                <a:gd name="T25" fmla="*/ 64 h 106"/>
                <a:gd name="T26" fmla="*/ 148 w 150"/>
                <a:gd name="T27" fmla="*/ 66 h 106"/>
                <a:gd name="T28" fmla="*/ 130 w 150"/>
                <a:gd name="T29" fmla="*/ 66 h 106"/>
                <a:gd name="T30" fmla="*/ 130 w 150"/>
                <a:gd name="T31" fmla="*/ 86 h 106"/>
                <a:gd name="T32" fmla="*/ 118 w 150"/>
                <a:gd name="T33" fmla="*/ 88 h 106"/>
                <a:gd name="T34" fmla="*/ 114 w 150"/>
                <a:gd name="T35" fmla="*/ 106 h 106"/>
                <a:gd name="T36" fmla="*/ 94 w 150"/>
                <a:gd name="T37" fmla="*/ 104 h 106"/>
                <a:gd name="T38" fmla="*/ 92 w 150"/>
                <a:gd name="T39" fmla="*/ 98 h 106"/>
                <a:gd name="T40" fmla="*/ 64 w 150"/>
                <a:gd name="T41" fmla="*/ 98 h 106"/>
                <a:gd name="T42" fmla="*/ 46 w 150"/>
                <a:gd name="T43" fmla="*/ 94 h 106"/>
                <a:gd name="T44" fmla="*/ 16 w 150"/>
                <a:gd name="T45" fmla="*/ 88 h 106"/>
                <a:gd name="T46" fmla="*/ 6 w 150"/>
                <a:gd name="T47" fmla="*/ 102 h 106"/>
                <a:gd name="T48" fmla="*/ 6 w 150"/>
                <a:gd name="T49" fmla="*/ 88 h 106"/>
                <a:gd name="T50" fmla="*/ 0 w 150"/>
                <a:gd name="T51" fmla="*/ 84 h 106"/>
                <a:gd name="T52" fmla="*/ 2 w 150"/>
                <a:gd name="T53" fmla="*/ 78 h 106"/>
                <a:gd name="T54" fmla="*/ 10 w 150"/>
                <a:gd name="T55" fmla="*/ 78 h 106"/>
                <a:gd name="T56" fmla="*/ 10 w 150"/>
                <a:gd name="T57" fmla="*/ 64 h 106"/>
                <a:gd name="T58" fmla="*/ 6 w 150"/>
                <a:gd name="T59" fmla="*/ 60 h 106"/>
                <a:gd name="T60" fmla="*/ 2 w 150"/>
                <a:gd name="T61" fmla="*/ 4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106">
                  <a:moveTo>
                    <a:pt x="2" y="48"/>
                  </a:moveTo>
                  <a:lnTo>
                    <a:pt x="24" y="44"/>
                  </a:lnTo>
                  <a:lnTo>
                    <a:pt x="38" y="44"/>
                  </a:lnTo>
                  <a:lnTo>
                    <a:pt x="40" y="28"/>
                  </a:lnTo>
                  <a:lnTo>
                    <a:pt x="54" y="24"/>
                  </a:lnTo>
                  <a:lnTo>
                    <a:pt x="54" y="12"/>
                  </a:lnTo>
                  <a:lnTo>
                    <a:pt x="68" y="8"/>
                  </a:lnTo>
                  <a:lnTo>
                    <a:pt x="80" y="0"/>
                  </a:lnTo>
                  <a:lnTo>
                    <a:pt x="98" y="4"/>
                  </a:lnTo>
                  <a:lnTo>
                    <a:pt x="98" y="10"/>
                  </a:lnTo>
                  <a:lnTo>
                    <a:pt x="118" y="12"/>
                  </a:lnTo>
                  <a:lnTo>
                    <a:pt x="122" y="3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30" y="66"/>
                  </a:lnTo>
                  <a:lnTo>
                    <a:pt x="130" y="86"/>
                  </a:lnTo>
                  <a:lnTo>
                    <a:pt x="118" y="88"/>
                  </a:lnTo>
                  <a:lnTo>
                    <a:pt x="114" y="106"/>
                  </a:lnTo>
                  <a:lnTo>
                    <a:pt x="94" y="104"/>
                  </a:lnTo>
                  <a:lnTo>
                    <a:pt x="92" y="98"/>
                  </a:lnTo>
                  <a:lnTo>
                    <a:pt x="64" y="98"/>
                  </a:lnTo>
                  <a:lnTo>
                    <a:pt x="46" y="94"/>
                  </a:lnTo>
                  <a:lnTo>
                    <a:pt x="16" y="88"/>
                  </a:lnTo>
                  <a:lnTo>
                    <a:pt x="6" y="102"/>
                  </a:lnTo>
                  <a:lnTo>
                    <a:pt x="6" y="88"/>
                  </a:lnTo>
                  <a:lnTo>
                    <a:pt x="0" y="84"/>
                  </a:lnTo>
                  <a:lnTo>
                    <a:pt x="2" y="78"/>
                  </a:lnTo>
                  <a:lnTo>
                    <a:pt x="10" y="78"/>
                  </a:lnTo>
                  <a:lnTo>
                    <a:pt x="10" y="64"/>
                  </a:lnTo>
                  <a:lnTo>
                    <a:pt x="6" y="60"/>
                  </a:lnTo>
                  <a:lnTo>
                    <a:pt x="2" y="4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94" name="Freeform 145">
              <a:extLst>
                <a:ext uri="{FF2B5EF4-FFF2-40B4-BE49-F238E27FC236}">
                  <a16:creationId xmlns:a16="http://schemas.microsoft.com/office/drawing/2014/main" id="{DF19F5CC-6F1A-4840-9ADD-FDF21800B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9545" y="1804367"/>
              <a:ext cx="247187" cy="376437"/>
            </a:xfrm>
            <a:custGeom>
              <a:avLst/>
              <a:gdLst>
                <a:gd name="T0" fmla="*/ 38 w 126"/>
                <a:gd name="T1" fmla="*/ 84 h 192"/>
                <a:gd name="T2" fmla="*/ 16 w 126"/>
                <a:gd name="T3" fmla="*/ 90 h 192"/>
                <a:gd name="T4" fmla="*/ 20 w 126"/>
                <a:gd name="T5" fmla="*/ 76 h 192"/>
                <a:gd name="T6" fmla="*/ 14 w 126"/>
                <a:gd name="T7" fmla="*/ 60 h 192"/>
                <a:gd name="T8" fmla="*/ 0 w 126"/>
                <a:gd name="T9" fmla="*/ 60 h 192"/>
                <a:gd name="T10" fmla="*/ 4 w 126"/>
                <a:gd name="T11" fmla="*/ 44 h 192"/>
                <a:gd name="T12" fmla="*/ 2 w 126"/>
                <a:gd name="T13" fmla="*/ 20 h 192"/>
                <a:gd name="T14" fmla="*/ 16 w 126"/>
                <a:gd name="T15" fmla="*/ 0 h 192"/>
                <a:gd name="T16" fmla="*/ 28 w 126"/>
                <a:gd name="T17" fmla="*/ 26 h 192"/>
                <a:gd name="T18" fmla="*/ 60 w 126"/>
                <a:gd name="T19" fmla="*/ 38 h 192"/>
                <a:gd name="T20" fmla="*/ 40 w 126"/>
                <a:gd name="T21" fmla="*/ 58 h 192"/>
                <a:gd name="T22" fmla="*/ 42 w 126"/>
                <a:gd name="T23" fmla="*/ 70 h 192"/>
                <a:gd name="T24" fmla="*/ 66 w 126"/>
                <a:gd name="T25" fmla="*/ 68 h 192"/>
                <a:gd name="T26" fmla="*/ 72 w 126"/>
                <a:gd name="T27" fmla="*/ 90 h 192"/>
                <a:gd name="T28" fmla="*/ 92 w 126"/>
                <a:gd name="T29" fmla="*/ 110 h 192"/>
                <a:gd name="T30" fmla="*/ 98 w 126"/>
                <a:gd name="T31" fmla="*/ 130 h 192"/>
                <a:gd name="T32" fmla="*/ 116 w 126"/>
                <a:gd name="T33" fmla="*/ 130 h 192"/>
                <a:gd name="T34" fmla="*/ 120 w 126"/>
                <a:gd name="T35" fmla="*/ 148 h 192"/>
                <a:gd name="T36" fmla="*/ 102 w 126"/>
                <a:gd name="T37" fmla="*/ 160 h 192"/>
                <a:gd name="T38" fmla="*/ 116 w 126"/>
                <a:gd name="T39" fmla="*/ 166 h 192"/>
                <a:gd name="T40" fmla="*/ 96 w 126"/>
                <a:gd name="T41" fmla="*/ 176 h 192"/>
                <a:gd name="T42" fmla="*/ 38 w 126"/>
                <a:gd name="T43" fmla="*/ 176 h 192"/>
                <a:gd name="T44" fmla="*/ 22 w 126"/>
                <a:gd name="T45" fmla="*/ 184 h 192"/>
                <a:gd name="T46" fmla="*/ 6 w 126"/>
                <a:gd name="T47" fmla="*/ 188 h 192"/>
                <a:gd name="T48" fmla="*/ 34 w 126"/>
                <a:gd name="T49" fmla="*/ 164 h 192"/>
                <a:gd name="T50" fmla="*/ 54 w 126"/>
                <a:gd name="T51" fmla="*/ 162 h 192"/>
                <a:gd name="T52" fmla="*/ 48 w 126"/>
                <a:gd name="T53" fmla="*/ 160 h 192"/>
                <a:gd name="T54" fmla="*/ 30 w 126"/>
                <a:gd name="T55" fmla="*/ 158 h 192"/>
                <a:gd name="T56" fmla="*/ 14 w 126"/>
                <a:gd name="T57" fmla="*/ 158 h 192"/>
                <a:gd name="T58" fmla="*/ 18 w 126"/>
                <a:gd name="T59" fmla="*/ 148 h 192"/>
                <a:gd name="T60" fmla="*/ 34 w 126"/>
                <a:gd name="T61" fmla="*/ 136 h 192"/>
                <a:gd name="T62" fmla="*/ 24 w 126"/>
                <a:gd name="T63" fmla="*/ 128 h 192"/>
                <a:gd name="T64" fmla="*/ 48 w 126"/>
                <a:gd name="T65" fmla="*/ 122 h 192"/>
                <a:gd name="T66" fmla="*/ 52 w 126"/>
                <a:gd name="T67" fmla="*/ 102 h 192"/>
                <a:gd name="T68" fmla="*/ 44 w 126"/>
                <a:gd name="T69" fmla="*/ 8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192">
                  <a:moveTo>
                    <a:pt x="44" y="86"/>
                  </a:moveTo>
                  <a:lnTo>
                    <a:pt x="38" y="84"/>
                  </a:lnTo>
                  <a:lnTo>
                    <a:pt x="32" y="92"/>
                  </a:lnTo>
                  <a:lnTo>
                    <a:pt x="16" y="90"/>
                  </a:lnTo>
                  <a:lnTo>
                    <a:pt x="14" y="82"/>
                  </a:lnTo>
                  <a:lnTo>
                    <a:pt x="20" y="76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6" y="64"/>
                  </a:lnTo>
                  <a:lnTo>
                    <a:pt x="0" y="60"/>
                  </a:lnTo>
                  <a:lnTo>
                    <a:pt x="10" y="48"/>
                  </a:lnTo>
                  <a:lnTo>
                    <a:pt x="4" y="44"/>
                  </a:lnTo>
                  <a:lnTo>
                    <a:pt x="0" y="36"/>
                  </a:lnTo>
                  <a:lnTo>
                    <a:pt x="2" y="20"/>
                  </a:lnTo>
                  <a:lnTo>
                    <a:pt x="12" y="20"/>
                  </a:lnTo>
                  <a:lnTo>
                    <a:pt x="16" y="0"/>
                  </a:lnTo>
                  <a:lnTo>
                    <a:pt x="44" y="2"/>
                  </a:lnTo>
                  <a:lnTo>
                    <a:pt x="28" y="26"/>
                  </a:lnTo>
                  <a:lnTo>
                    <a:pt x="64" y="26"/>
                  </a:lnTo>
                  <a:lnTo>
                    <a:pt x="60" y="38"/>
                  </a:lnTo>
                  <a:lnTo>
                    <a:pt x="48" y="50"/>
                  </a:lnTo>
                  <a:lnTo>
                    <a:pt x="40" y="58"/>
                  </a:lnTo>
                  <a:lnTo>
                    <a:pt x="36" y="66"/>
                  </a:lnTo>
                  <a:lnTo>
                    <a:pt x="42" y="70"/>
                  </a:lnTo>
                  <a:lnTo>
                    <a:pt x="52" y="66"/>
                  </a:lnTo>
                  <a:lnTo>
                    <a:pt x="66" y="68"/>
                  </a:lnTo>
                  <a:lnTo>
                    <a:pt x="70" y="78"/>
                  </a:lnTo>
                  <a:lnTo>
                    <a:pt x="72" y="90"/>
                  </a:lnTo>
                  <a:lnTo>
                    <a:pt x="84" y="98"/>
                  </a:lnTo>
                  <a:lnTo>
                    <a:pt x="92" y="110"/>
                  </a:lnTo>
                  <a:lnTo>
                    <a:pt x="94" y="118"/>
                  </a:lnTo>
                  <a:lnTo>
                    <a:pt x="98" y="130"/>
                  </a:lnTo>
                  <a:lnTo>
                    <a:pt x="106" y="132"/>
                  </a:lnTo>
                  <a:lnTo>
                    <a:pt x="116" y="130"/>
                  </a:lnTo>
                  <a:lnTo>
                    <a:pt x="126" y="138"/>
                  </a:lnTo>
                  <a:lnTo>
                    <a:pt x="120" y="148"/>
                  </a:lnTo>
                  <a:lnTo>
                    <a:pt x="110" y="154"/>
                  </a:lnTo>
                  <a:lnTo>
                    <a:pt x="102" y="160"/>
                  </a:lnTo>
                  <a:lnTo>
                    <a:pt x="108" y="162"/>
                  </a:lnTo>
                  <a:lnTo>
                    <a:pt x="116" y="166"/>
                  </a:lnTo>
                  <a:lnTo>
                    <a:pt x="108" y="172"/>
                  </a:lnTo>
                  <a:lnTo>
                    <a:pt x="96" y="176"/>
                  </a:lnTo>
                  <a:lnTo>
                    <a:pt x="46" y="176"/>
                  </a:lnTo>
                  <a:lnTo>
                    <a:pt x="38" y="176"/>
                  </a:lnTo>
                  <a:lnTo>
                    <a:pt x="38" y="184"/>
                  </a:lnTo>
                  <a:lnTo>
                    <a:pt x="22" y="184"/>
                  </a:lnTo>
                  <a:lnTo>
                    <a:pt x="10" y="192"/>
                  </a:lnTo>
                  <a:lnTo>
                    <a:pt x="6" y="188"/>
                  </a:lnTo>
                  <a:lnTo>
                    <a:pt x="24" y="172"/>
                  </a:lnTo>
                  <a:lnTo>
                    <a:pt x="34" y="164"/>
                  </a:lnTo>
                  <a:lnTo>
                    <a:pt x="46" y="164"/>
                  </a:lnTo>
                  <a:lnTo>
                    <a:pt x="54" y="162"/>
                  </a:lnTo>
                  <a:lnTo>
                    <a:pt x="56" y="154"/>
                  </a:lnTo>
                  <a:lnTo>
                    <a:pt x="48" y="160"/>
                  </a:lnTo>
                  <a:lnTo>
                    <a:pt x="38" y="158"/>
                  </a:lnTo>
                  <a:lnTo>
                    <a:pt x="30" y="158"/>
                  </a:lnTo>
                  <a:lnTo>
                    <a:pt x="24" y="154"/>
                  </a:lnTo>
                  <a:lnTo>
                    <a:pt x="14" y="158"/>
                  </a:lnTo>
                  <a:lnTo>
                    <a:pt x="10" y="154"/>
                  </a:lnTo>
                  <a:lnTo>
                    <a:pt x="18" y="148"/>
                  </a:lnTo>
                  <a:lnTo>
                    <a:pt x="26" y="142"/>
                  </a:lnTo>
                  <a:lnTo>
                    <a:pt x="34" y="136"/>
                  </a:lnTo>
                  <a:lnTo>
                    <a:pt x="34" y="130"/>
                  </a:lnTo>
                  <a:lnTo>
                    <a:pt x="24" y="128"/>
                  </a:lnTo>
                  <a:lnTo>
                    <a:pt x="24" y="120"/>
                  </a:lnTo>
                  <a:lnTo>
                    <a:pt x="48" y="122"/>
                  </a:lnTo>
                  <a:lnTo>
                    <a:pt x="48" y="112"/>
                  </a:lnTo>
                  <a:lnTo>
                    <a:pt x="52" y="102"/>
                  </a:lnTo>
                  <a:lnTo>
                    <a:pt x="38" y="94"/>
                  </a:lnTo>
                  <a:lnTo>
                    <a:pt x="44" y="8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95" name="Freeform 146">
              <a:extLst>
                <a:ext uri="{FF2B5EF4-FFF2-40B4-BE49-F238E27FC236}">
                  <a16:creationId xmlns:a16="http://schemas.microsoft.com/office/drawing/2014/main" id="{714D04F7-81DC-9E44-8939-FD7348E6A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6767" y="1961217"/>
              <a:ext cx="74548" cy="47056"/>
            </a:xfrm>
            <a:custGeom>
              <a:avLst/>
              <a:gdLst>
                <a:gd name="T0" fmla="*/ 12 w 38"/>
                <a:gd name="T1" fmla="*/ 0 h 24"/>
                <a:gd name="T2" fmla="*/ 30 w 38"/>
                <a:gd name="T3" fmla="*/ 2 h 24"/>
                <a:gd name="T4" fmla="*/ 34 w 38"/>
                <a:gd name="T5" fmla="*/ 8 h 24"/>
                <a:gd name="T6" fmla="*/ 38 w 38"/>
                <a:gd name="T7" fmla="*/ 16 h 24"/>
                <a:gd name="T8" fmla="*/ 34 w 38"/>
                <a:gd name="T9" fmla="*/ 24 h 24"/>
                <a:gd name="T10" fmla="*/ 22 w 38"/>
                <a:gd name="T11" fmla="*/ 24 h 24"/>
                <a:gd name="T12" fmla="*/ 16 w 38"/>
                <a:gd name="T13" fmla="*/ 18 h 24"/>
                <a:gd name="T14" fmla="*/ 8 w 38"/>
                <a:gd name="T15" fmla="*/ 22 h 24"/>
                <a:gd name="T16" fmla="*/ 0 w 38"/>
                <a:gd name="T17" fmla="*/ 18 h 24"/>
                <a:gd name="T18" fmla="*/ 4 w 38"/>
                <a:gd name="T19" fmla="*/ 8 h 24"/>
                <a:gd name="T20" fmla="*/ 12 w 38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4">
                  <a:moveTo>
                    <a:pt x="12" y="0"/>
                  </a:moveTo>
                  <a:lnTo>
                    <a:pt x="30" y="2"/>
                  </a:lnTo>
                  <a:lnTo>
                    <a:pt x="34" y="8"/>
                  </a:lnTo>
                  <a:lnTo>
                    <a:pt x="38" y="16"/>
                  </a:lnTo>
                  <a:lnTo>
                    <a:pt x="34" y="24"/>
                  </a:lnTo>
                  <a:lnTo>
                    <a:pt x="22" y="24"/>
                  </a:lnTo>
                  <a:lnTo>
                    <a:pt x="16" y="18"/>
                  </a:lnTo>
                  <a:lnTo>
                    <a:pt x="8" y="22"/>
                  </a:lnTo>
                  <a:lnTo>
                    <a:pt x="0" y="18"/>
                  </a:lnTo>
                  <a:lnTo>
                    <a:pt x="4" y="8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96" name="Freeform 147">
              <a:extLst>
                <a:ext uri="{FF2B5EF4-FFF2-40B4-BE49-F238E27FC236}">
                  <a16:creationId xmlns:a16="http://schemas.microsoft.com/office/drawing/2014/main" id="{B5C593FD-EDD1-E94A-BAE0-660A9854F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6143" y="1996508"/>
              <a:ext cx="129480" cy="121557"/>
            </a:xfrm>
            <a:custGeom>
              <a:avLst/>
              <a:gdLst>
                <a:gd name="T0" fmla="*/ 66 w 66"/>
                <a:gd name="T1" fmla="*/ 26 h 62"/>
                <a:gd name="T2" fmla="*/ 64 w 66"/>
                <a:gd name="T3" fmla="*/ 44 h 62"/>
                <a:gd name="T4" fmla="*/ 48 w 66"/>
                <a:gd name="T5" fmla="*/ 48 h 62"/>
                <a:gd name="T6" fmla="*/ 36 w 66"/>
                <a:gd name="T7" fmla="*/ 52 h 62"/>
                <a:gd name="T8" fmla="*/ 26 w 66"/>
                <a:gd name="T9" fmla="*/ 58 h 62"/>
                <a:gd name="T10" fmla="*/ 18 w 66"/>
                <a:gd name="T11" fmla="*/ 62 h 62"/>
                <a:gd name="T12" fmla="*/ 8 w 66"/>
                <a:gd name="T13" fmla="*/ 58 h 62"/>
                <a:gd name="T14" fmla="*/ 0 w 66"/>
                <a:gd name="T15" fmla="*/ 48 h 62"/>
                <a:gd name="T16" fmla="*/ 10 w 66"/>
                <a:gd name="T17" fmla="*/ 40 h 62"/>
                <a:gd name="T18" fmla="*/ 12 w 66"/>
                <a:gd name="T19" fmla="*/ 30 h 62"/>
                <a:gd name="T20" fmla="*/ 20 w 66"/>
                <a:gd name="T21" fmla="*/ 26 h 62"/>
                <a:gd name="T22" fmla="*/ 14 w 66"/>
                <a:gd name="T23" fmla="*/ 22 h 62"/>
                <a:gd name="T24" fmla="*/ 4 w 66"/>
                <a:gd name="T25" fmla="*/ 24 h 62"/>
                <a:gd name="T26" fmla="*/ 2 w 66"/>
                <a:gd name="T27" fmla="*/ 16 h 62"/>
                <a:gd name="T28" fmla="*/ 6 w 66"/>
                <a:gd name="T29" fmla="*/ 12 h 62"/>
                <a:gd name="T30" fmla="*/ 4 w 66"/>
                <a:gd name="T31" fmla="*/ 6 h 62"/>
                <a:gd name="T32" fmla="*/ 10 w 66"/>
                <a:gd name="T33" fmla="*/ 0 h 62"/>
                <a:gd name="T34" fmla="*/ 20 w 66"/>
                <a:gd name="T35" fmla="*/ 4 h 62"/>
                <a:gd name="T36" fmla="*/ 28 w 66"/>
                <a:gd name="T37" fmla="*/ 2 h 62"/>
                <a:gd name="T38" fmla="*/ 36 w 66"/>
                <a:gd name="T39" fmla="*/ 0 h 62"/>
                <a:gd name="T40" fmla="*/ 44 w 66"/>
                <a:gd name="T41" fmla="*/ 4 h 62"/>
                <a:gd name="T42" fmla="*/ 52 w 66"/>
                <a:gd name="T43" fmla="*/ 0 h 62"/>
                <a:gd name="T44" fmla="*/ 58 w 66"/>
                <a:gd name="T45" fmla="*/ 6 h 62"/>
                <a:gd name="T46" fmla="*/ 64 w 66"/>
                <a:gd name="T47" fmla="*/ 12 h 62"/>
                <a:gd name="T48" fmla="*/ 66 w 66"/>
                <a:gd name="T49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2">
                  <a:moveTo>
                    <a:pt x="66" y="26"/>
                  </a:moveTo>
                  <a:lnTo>
                    <a:pt x="64" y="44"/>
                  </a:lnTo>
                  <a:lnTo>
                    <a:pt x="48" y="48"/>
                  </a:lnTo>
                  <a:lnTo>
                    <a:pt x="36" y="52"/>
                  </a:lnTo>
                  <a:lnTo>
                    <a:pt x="26" y="58"/>
                  </a:lnTo>
                  <a:lnTo>
                    <a:pt x="18" y="62"/>
                  </a:lnTo>
                  <a:lnTo>
                    <a:pt x="8" y="58"/>
                  </a:lnTo>
                  <a:lnTo>
                    <a:pt x="0" y="48"/>
                  </a:lnTo>
                  <a:lnTo>
                    <a:pt x="10" y="40"/>
                  </a:lnTo>
                  <a:lnTo>
                    <a:pt x="12" y="30"/>
                  </a:lnTo>
                  <a:lnTo>
                    <a:pt x="20" y="26"/>
                  </a:lnTo>
                  <a:lnTo>
                    <a:pt x="14" y="22"/>
                  </a:lnTo>
                  <a:lnTo>
                    <a:pt x="4" y="24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4" y="6"/>
                  </a:lnTo>
                  <a:lnTo>
                    <a:pt x="10" y="0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52" y="0"/>
                  </a:lnTo>
                  <a:lnTo>
                    <a:pt x="58" y="6"/>
                  </a:lnTo>
                  <a:lnTo>
                    <a:pt x="64" y="12"/>
                  </a:lnTo>
                  <a:lnTo>
                    <a:pt x="66" y="2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97" name="Freeform 148">
              <a:extLst>
                <a:ext uri="{FF2B5EF4-FFF2-40B4-BE49-F238E27FC236}">
                  <a16:creationId xmlns:a16="http://schemas.microsoft.com/office/drawing/2014/main" id="{694FC040-B36F-3241-942A-ED2BAF04D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2289" y="2267072"/>
              <a:ext cx="137327" cy="74503"/>
            </a:xfrm>
            <a:custGeom>
              <a:avLst/>
              <a:gdLst>
                <a:gd name="T0" fmla="*/ 24 w 70"/>
                <a:gd name="T1" fmla="*/ 2 h 38"/>
                <a:gd name="T2" fmla="*/ 40 w 70"/>
                <a:gd name="T3" fmla="*/ 2 h 38"/>
                <a:gd name="T4" fmla="*/ 50 w 70"/>
                <a:gd name="T5" fmla="*/ 0 h 38"/>
                <a:gd name="T6" fmla="*/ 58 w 70"/>
                <a:gd name="T7" fmla="*/ 2 h 38"/>
                <a:gd name="T8" fmla="*/ 60 w 70"/>
                <a:gd name="T9" fmla="*/ 4 h 38"/>
                <a:gd name="T10" fmla="*/ 58 w 70"/>
                <a:gd name="T11" fmla="*/ 8 h 38"/>
                <a:gd name="T12" fmla="*/ 56 w 70"/>
                <a:gd name="T13" fmla="*/ 14 h 38"/>
                <a:gd name="T14" fmla="*/ 64 w 70"/>
                <a:gd name="T15" fmla="*/ 16 h 38"/>
                <a:gd name="T16" fmla="*/ 68 w 70"/>
                <a:gd name="T17" fmla="*/ 16 h 38"/>
                <a:gd name="T18" fmla="*/ 70 w 70"/>
                <a:gd name="T19" fmla="*/ 20 h 38"/>
                <a:gd name="T20" fmla="*/ 66 w 70"/>
                <a:gd name="T21" fmla="*/ 28 h 38"/>
                <a:gd name="T22" fmla="*/ 56 w 70"/>
                <a:gd name="T23" fmla="*/ 30 h 38"/>
                <a:gd name="T24" fmla="*/ 50 w 70"/>
                <a:gd name="T25" fmla="*/ 24 h 38"/>
                <a:gd name="T26" fmla="*/ 50 w 70"/>
                <a:gd name="T27" fmla="*/ 34 h 38"/>
                <a:gd name="T28" fmla="*/ 46 w 70"/>
                <a:gd name="T29" fmla="*/ 36 h 38"/>
                <a:gd name="T30" fmla="*/ 40 w 70"/>
                <a:gd name="T31" fmla="*/ 34 h 38"/>
                <a:gd name="T32" fmla="*/ 34 w 70"/>
                <a:gd name="T33" fmla="*/ 30 h 38"/>
                <a:gd name="T34" fmla="*/ 30 w 70"/>
                <a:gd name="T35" fmla="*/ 32 h 38"/>
                <a:gd name="T36" fmla="*/ 30 w 70"/>
                <a:gd name="T37" fmla="*/ 36 h 38"/>
                <a:gd name="T38" fmla="*/ 16 w 70"/>
                <a:gd name="T39" fmla="*/ 38 h 38"/>
                <a:gd name="T40" fmla="*/ 16 w 70"/>
                <a:gd name="T41" fmla="*/ 28 h 38"/>
                <a:gd name="T42" fmla="*/ 0 w 70"/>
                <a:gd name="T43" fmla="*/ 28 h 38"/>
                <a:gd name="T44" fmla="*/ 8 w 70"/>
                <a:gd name="T45" fmla="*/ 16 h 38"/>
                <a:gd name="T46" fmla="*/ 18 w 70"/>
                <a:gd name="T47" fmla="*/ 6 h 38"/>
                <a:gd name="T48" fmla="*/ 22 w 70"/>
                <a:gd name="T49" fmla="*/ 6 h 38"/>
                <a:gd name="T50" fmla="*/ 24 w 70"/>
                <a:gd name="T5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24" y="2"/>
                  </a:moveTo>
                  <a:lnTo>
                    <a:pt x="40" y="2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6" y="14"/>
                  </a:lnTo>
                  <a:lnTo>
                    <a:pt x="64" y="16"/>
                  </a:lnTo>
                  <a:lnTo>
                    <a:pt x="68" y="16"/>
                  </a:lnTo>
                  <a:lnTo>
                    <a:pt x="70" y="20"/>
                  </a:lnTo>
                  <a:lnTo>
                    <a:pt x="66" y="28"/>
                  </a:lnTo>
                  <a:lnTo>
                    <a:pt x="56" y="30"/>
                  </a:lnTo>
                  <a:lnTo>
                    <a:pt x="50" y="24"/>
                  </a:lnTo>
                  <a:lnTo>
                    <a:pt x="50" y="34"/>
                  </a:lnTo>
                  <a:lnTo>
                    <a:pt x="46" y="36"/>
                  </a:lnTo>
                  <a:lnTo>
                    <a:pt x="40" y="34"/>
                  </a:lnTo>
                  <a:lnTo>
                    <a:pt x="34" y="30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16" y="38"/>
                  </a:lnTo>
                  <a:lnTo>
                    <a:pt x="16" y="28"/>
                  </a:lnTo>
                  <a:lnTo>
                    <a:pt x="0" y="28"/>
                  </a:lnTo>
                  <a:lnTo>
                    <a:pt x="8" y="1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198" name="Freeform 149">
              <a:extLst>
                <a:ext uri="{FF2B5EF4-FFF2-40B4-BE49-F238E27FC236}">
                  <a16:creationId xmlns:a16="http://schemas.microsoft.com/office/drawing/2014/main" id="{2E3EADC3-AF37-2445-B827-87C955767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8781" y="2133749"/>
              <a:ext cx="400208" cy="337225"/>
            </a:xfrm>
            <a:custGeom>
              <a:avLst/>
              <a:gdLst>
                <a:gd name="T0" fmla="*/ 126 w 204"/>
                <a:gd name="T1" fmla="*/ 8 h 172"/>
                <a:gd name="T2" fmla="*/ 152 w 204"/>
                <a:gd name="T3" fmla="*/ 24 h 172"/>
                <a:gd name="T4" fmla="*/ 162 w 204"/>
                <a:gd name="T5" fmla="*/ 32 h 172"/>
                <a:gd name="T6" fmla="*/ 180 w 204"/>
                <a:gd name="T7" fmla="*/ 36 h 172"/>
                <a:gd name="T8" fmla="*/ 202 w 204"/>
                <a:gd name="T9" fmla="*/ 40 h 172"/>
                <a:gd name="T10" fmla="*/ 198 w 204"/>
                <a:gd name="T11" fmla="*/ 56 h 172"/>
                <a:gd name="T12" fmla="*/ 194 w 204"/>
                <a:gd name="T13" fmla="*/ 70 h 172"/>
                <a:gd name="T14" fmla="*/ 188 w 204"/>
                <a:gd name="T15" fmla="*/ 74 h 172"/>
                <a:gd name="T16" fmla="*/ 170 w 204"/>
                <a:gd name="T17" fmla="*/ 96 h 172"/>
                <a:gd name="T18" fmla="*/ 186 w 204"/>
                <a:gd name="T19" fmla="*/ 106 h 172"/>
                <a:gd name="T20" fmla="*/ 188 w 204"/>
                <a:gd name="T21" fmla="*/ 116 h 172"/>
                <a:gd name="T22" fmla="*/ 186 w 204"/>
                <a:gd name="T23" fmla="*/ 140 h 172"/>
                <a:gd name="T24" fmla="*/ 194 w 204"/>
                <a:gd name="T25" fmla="*/ 148 h 172"/>
                <a:gd name="T26" fmla="*/ 182 w 204"/>
                <a:gd name="T27" fmla="*/ 158 h 172"/>
                <a:gd name="T28" fmla="*/ 160 w 204"/>
                <a:gd name="T29" fmla="*/ 156 h 172"/>
                <a:gd name="T30" fmla="*/ 138 w 204"/>
                <a:gd name="T31" fmla="*/ 152 h 172"/>
                <a:gd name="T32" fmla="*/ 122 w 204"/>
                <a:gd name="T33" fmla="*/ 162 h 172"/>
                <a:gd name="T34" fmla="*/ 106 w 204"/>
                <a:gd name="T35" fmla="*/ 172 h 172"/>
                <a:gd name="T36" fmla="*/ 80 w 204"/>
                <a:gd name="T37" fmla="*/ 168 h 172"/>
                <a:gd name="T38" fmla="*/ 50 w 204"/>
                <a:gd name="T39" fmla="*/ 156 h 172"/>
                <a:gd name="T40" fmla="*/ 56 w 204"/>
                <a:gd name="T41" fmla="*/ 128 h 172"/>
                <a:gd name="T42" fmla="*/ 64 w 204"/>
                <a:gd name="T43" fmla="*/ 116 h 172"/>
                <a:gd name="T44" fmla="*/ 44 w 204"/>
                <a:gd name="T45" fmla="*/ 90 h 172"/>
                <a:gd name="T46" fmla="*/ 36 w 204"/>
                <a:gd name="T47" fmla="*/ 76 h 172"/>
                <a:gd name="T48" fmla="*/ 18 w 204"/>
                <a:gd name="T49" fmla="*/ 66 h 172"/>
                <a:gd name="T50" fmla="*/ 0 w 204"/>
                <a:gd name="T51" fmla="*/ 60 h 172"/>
                <a:gd name="T52" fmla="*/ 8 w 204"/>
                <a:gd name="T53" fmla="*/ 50 h 172"/>
                <a:gd name="T54" fmla="*/ 26 w 204"/>
                <a:gd name="T55" fmla="*/ 48 h 172"/>
                <a:gd name="T56" fmla="*/ 40 w 204"/>
                <a:gd name="T57" fmla="*/ 50 h 172"/>
                <a:gd name="T58" fmla="*/ 54 w 204"/>
                <a:gd name="T59" fmla="*/ 46 h 172"/>
                <a:gd name="T60" fmla="*/ 48 w 204"/>
                <a:gd name="T61" fmla="*/ 30 h 172"/>
                <a:gd name="T62" fmla="*/ 62 w 204"/>
                <a:gd name="T63" fmla="*/ 36 h 172"/>
                <a:gd name="T64" fmla="*/ 84 w 204"/>
                <a:gd name="T65" fmla="*/ 28 h 172"/>
                <a:gd name="T66" fmla="*/ 106 w 204"/>
                <a:gd name="T67" fmla="*/ 18 h 172"/>
                <a:gd name="T68" fmla="*/ 116 w 204"/>
                <a:gd name="T6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4" h="172">
                  <a:moveTo>
                    <a:pt x="116" y="0"/>
                  </a:moveTo>
                  <a:lnTo>
                    <a:pt x="126" y="8"/>
                  </a:lnTo>
                  <a:lnTo>
                    <a:pt x="140" y="20"/>
                  </a:lnTo>
                  <a:lnTo>
                    <a:pt x="152" y="24"/>
                  </a:lnTo>
                  <a:lnTo>
                    <a:pt x="154" y="28"/>
                  </a:lnTo>
                  <a:lnTo>
                    <a:pt x="162" y="32"/>
                  </a:lnTo>
                  <a:lnTo>
                    <a:pt x="174" y="32"/>
                  </a:lnTo>
                  <a:lnTo>
                    <a:pt x="180" y="36"/>
                  </a:lnTo>
                  <a:lnTo>
                    <a:pt x="184" y="40"/>
                  </a:lnTo>
                  <a:lnTo>
                    <a:pt x="202" y="40"/>
                  </a:lnTo>
                  <a:lnTo>
                    <a:pt x="204" y="44"/>
                  </a:lnTo>
                  <a:lnTo>
                    <a:pt x="198" y="56"/>
                  </a:lnTo>
                  <a:lnTo>
                    <a:pt x="194" y="64"/>
                  </a:lnTo>
                  <a:lnTo>
                    <a:pt x="194" y="70"/>
                  </a:lnTo>
                  <a:lnTo>
                    <a:pt x="192" y="74"/>
                  </a:lnTo>
                  <a:lnTo>
                    <a:pt x="188" y="74"/>
                  </a:lnTo>
                  <a:lnTo>
                    <a:pt x="178" y="84"/>
                  </a:lnTo>
                  <a:lnTo>
                    <a:pt x="170" y="96"/>
                  </a:lnTo>
                  <a:lnTo>
                    <a:pt x="186" y="96"/>
                  </a:lnTo>
                  <a:lnTo>
                    <a:pt x="186" y="106"/>
                  </a:lnTo>
                  <a:lnTo>
                    <a:pt x="186" y="112"/>
                  </a:lnTo>
                  <a:lnTo>
                    <a:pt x="188" y="116"/>
                  </a:lnTo>
                  <a:lnTo>
                    <a:pt x="184" y="124"/>
                  </a:lnTo>
                  <a:lnTo>
                    <a:pt x="186" y="140"/>
                  </a:lnTo>
                  <a:lnTo>
                    <a:pt x="194" y="140"/>
                  </a:lnTo>
                  <a:lnTo>
                    <a:pt x="194" y="148"/>
                  </a:lnTo>
                  <a:lnTo>
                    <a:pt x="186" y="150"/>
                  </a:lnTo>
                  <a:lnTo>
                    <a:pt x="182" y="158"/>
                  </a:lnTo>
                  <a:lnTo>
                    <a:pt x="172" y="162"/>
                  </a:lnTo>
                  <a:lnTo>
                    <a:pt x="160" y="156"/>
                  </a:lnTo>
                  <a:lnTo>
                    <a:pt x="150" y="154"/>
                  </a:lnTo>
                  <a:lnTo>
                    <a:pt x="138" y="152"/>
                  </a:lnTo>
                  <a:lnTo>
                    <a:pt x="128" y="156"/>
                  </a:lnTo>
                  <a:lnTo>
                    <a:pt x="122" y="162"/>
                  </a:lnTo>
                  <a:lnTo>
                    <a:pt x="122" y="172"/>
                  </a:lnTo>
                  <a:lnTo>
                    <a:pt x="106" y="172"/>
                  </a:lnTo>
                  <a:lnTo>
                    <a:pt x="92" y="166"/>
                  </a:lnTo>
                  <a:lnTo>
                    <a:pt x="80" y="168"/>
                  </a:lnTo>
                  <a:lnTo>
                    <a:pt x="64" y="162"/>
                  </a:lnTo>
                  <a:lnTo>
                    <a:pt x="50" y="156"/>
                  </a:lnTo>
                  <a:lnTo>
                    <a:pt x="50" y="144"/>
                  </a:lnTo>
                  <a:lnTo>
                    <a:pt x="56" y="128"/>
                  </a:lnTo>
                  <a:lnTo>
                    <a:pt x="56" y="116"/>
                  </a:lnTo>
                  <a:lnTo>
                    <a:pt x="64" y="116"/>
                  </a:lnTo>
                  <a:lnTo>
                    <a:pt x="56" y="98"/>
                  </a:lnTo>
                  <a:lnTo>
                    <a:pt x="44" y="90"/>
                  </a:lnTo>
                  <a:lnTo>
                    <a:pt x="42" y="82"/>
                  </a:lnTo>
                  <a:lnTo>
                    <a:pt x="36" y="76"/>
                  </a:lnTo>
                  <a:lnTo>
                    <a:pt x="26" y="70"/>
                  </a:lnTo>
                  <a:lnTo>
                    <a:pt x="18" y="66"/>
                  </a:lnTo>
                  <a:lnTo>
                    <a:pt x="6" y="66"/>
                  </a:lnTo>
                  <a:lnTo>
                    <a:pt x="0" y="60"/>
                  </a:lnTo>
                  <a:lnTo>
                    <a:pt x="2" y="52"/>
                  </a:lnTo>
                  <a:lnTo>
                    <a:pt x="8" y="50"/>
                  </a:lnTo>
                  <a:lnTo>
                    <a:pt x="18" y="48"/>
                  </a:lnTo>
                  <a:lnTo>
                    <a:pt x="26" y="48"/>
                  </a:lnTo>
                  <a:lnTo>
                    <a:pt x="32" y="54"/>
                  </a:lnTo>
                  <a:lnTo>
                    <a:pt x="40" y="50"/>
                  </a:lnTo>
                  <a:lnTo>
                    <a:pt x="48" y="52"/>
                  </a:lnTo>
                  <a:lnTo>
                    <a:pt x="54" y="46"/>
                  </a:lnTo>
                  <a:lnTo>
                    <a:pt x="50" y="36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62" y="36"/>
                  </a:lnTo>
                  <a:lnTo>
                    <a:pt x="76" y="34"/>
                  </a:lnTo>
                  <a:lnTo>
                    <a:pt x="84" y="28"/>
                  </a:lnTo>
                  <a:lnTo>
                    <a:pt x="96" y="22"/>
                  </a:lnTo>
                  <a:lnTo>
                    <a:pt x="106" y="18"/>
                  </a:lnTo>
                  <a:lnTo>
                    <a:pt x="106" y="4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9C8F5E"/>
            </a:solidFill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99" name="Freeform 150">
              <a:extLst>
                <a:ext uri="{FF2B5EF4-FFF2-40B4-BE49-F238E27FC236}">
                  <a16:creationId xmlns:a16="http://schemas.microsoft.com/office/drawing/2014/main" id="{04CE6C73-0DF3-414B-B09B-D8C66E7F2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9684" y="2478820"/>
              <a:ext cx="105938" cy="188217"/>
            </a:xfrm>
            <a:custGeom>
              <a:avLst/>
              <a:gdLst>
                <a:gd name="T0" fmla="*/ 36 w 54"/>
                <a:gd name="T1" fmla="*/ 96 h 96"/>
                <a:gd name="T2" fmla="*/ 24 w 54"/>
                <a:gd name="T3" fmla="*/ 96 h 96"/>
                <a:gd name="T4" fmla="*/ 12 w 54"/>
                <a:gd name="T5" fmla="*/ 96 h 96"/>
                <a:gd name="T6" fmla="*/ 12 w 54"/>
                <a:gd name="T7" fmla="*/ 88 h 96"/>
                <a:gd name="T8" fmla="*/ 12 w 54"/>
                <a:gd name="T9" fmla="*/ 72 h 96"/>
                <a:gd name="T10" fmla="*/ 8 w 54"/>
                <a:gd name="T11" fmla="*/ 70 h 96"/>
                <a:gd name="T12" fmla="*/ 0 w 54"/>
                <a:gd name="T13" fmla="*/ 60 h 96"/>
                <a:gd name="T14" fmla="*/ 8 w 54"/>
                <a:gd name="T15" fmla="*/ 50 h 96"/>
                <a:gd name="T16" fmla="*/ 10 w 54"/>
                <a:gd name="T17" fmla="*/ 40 h 96"/>
                <a:gd name="T18" fmla="*/ 14 w 54"/>
                <a:gd name="T19" fmla="*/ 26 h 96"/>
                <a:gd name="T20" fmla="*/ 12 w 54"/>
                <a:gd name="T21" fmla="*/ 14 h 96"/>
                <a:gd name="T22" fmla="*/ 14 w 54"/>
                <a:gd name="T23" fmla="*/ 0 h 96"/>
                <a:gd name="T24" fmla="*/ 20 w 54"/>
                <a:gd name="T25" fmla="*/ 2 h 96"/>
                <a:gd name="T26" fmla="*/ 26 w 54"/>
                <a:gd name="T27" fmla="*/ 8 h 96"/>
                <a:gd name="T28" fmla="*/ 38 w 54"/>
                <a:gd name="T29" fmla="*/ 6 h 96"/>
                <a:gd name="T30" fmla="*/ 48 w 54"/>
                <a:gd name="T31" fmla="*/ 6 h 96"/>
                <a:gd name="T32" fmla="*/ 54 w 54"/>
                <a:gd name="T33" fmla="*/ 14 h 96"/>
                <a:gd name="T34" fmla="*/ 52 w 54"/>
                <a:gd name="T35" fmla="*/ 20 h 96"/>
                <a:gd name="T36" fmla="*/ 42 w 54"/>
                <a:gd name="T37" fmla="*/ 22 h 96"/>
                <a:gd name="T38" fmla="*/ 42 w 54"/>
                <a:gd name="T39" fmla="*/ 36 h 96"/>
                <a:gd name="T40" fmla="*/ 42 w 54"/>
                <a:gd name="T41" fmla="*/ 46 h 96"/>
                <a:gd name="T42" fmla="*/ 40 w 54"/>
                <a:gd name="T43" fmla="*/ 50 h 96"/>
                <a:gd name="T44" fmla="*/ 34 w 54"/>
                <a:gd name="T45" fmla="*/ 54 h 96"/>
                <a:gd name="T46" fmla="*/ 34 w 54"/>
                <a:gd name="T47" fmla="*/ 58 h 96"/>
                <a:gd name="T48" fmla="*/ 40 w 54"/>
                <a:gd name="T49" fmla="*/ 66 h 96"/>
                <a:gd name="T50" fmla="*/ 34 w 54"/>
                <a:gd name="T51" fmla="*/ 70 h 96"/>
                <a:gd name="T52" fmla="*/ 36 w 54"/>
                <a:gd name="T53" fmla="*/ 76 h 96"/>
                <a:gd name="T54" fmla="*/ 38 w 54"/>
                <a:gd name="T55" fmla="*/ 82 h 96"/>
                <a:gd name="T56" fmla="*/ 32 w 54"/>
                <a:gd name="T57" fmla="*/ 86 h 96"/>
                <a:gd name="T58" fmla="*/ 36 w 54"/>
                <a:gd name="T5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96">
                  <a:moveTo>
                    <a:pt x="36" y="96"/>
                  </a:moveTo>
                  <a:lnTo>
                    <a:pt x="24" y="96"/>
                  </a:lnTo>
                  <a:lnTo>
                    <a:pt x="12" y="96"/>
                  </a:lnTo>
                  <a:lnTo>
                    <a:pt x="12" y="88"/>
                  </a:lnTo>
                  <a:lnTo>
                    <a:pt x="12" y="72"/>
                  </a:lnTo>
                  <a:lnTo>
                    <a:pt x="8" y="70"/>
                  </a:lnTo>
                  <a:lnTo>
                    <a:pt x="0" y="60"/>
                  </a:lnTo>
                  <a:lnTo>
                    <a:pt x="8" y="50"/>
                  </a:lnTo>
                  <a:lnTo>
                    <a:pt x="10" y="40"/>
                  </a:lnTo>
                  <a:lnTo>
                    <a:pt x="14" y="26"/>
                  </a:lnTo>
                  <a:lnTo>
                    <a:pt x="12" y="14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6" y="8"/>
                  </a:lnTo>
                  <a:lnTo>
                    <a:pt x="38" y="6"/>
                  </a:lnTo>
                  <a:lnTo>
                    <a:pt x="48" y="6"/>
                  </a:lnTo>
                  <a:lnTo>
                    <a:pt x="54" y="14"/>
                  </a:lnTo>
                  <a:lnTo>
                    <a:pt x="52" y="20"/>
                  </a:lnTo>
                  <a:lnTo>
                    <a:pt x="42" y="22"/>
                  </a:lnTo>
                  <a:lnTo>
                    <a:pt x="42" y="36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4" y="54"/>
                  </a:lnTo>
                  <a:lnTo>
                    <a:pt x="34" y="58"/>
                  </a:lnTo>
                  <a:lnTo>
                    <a:pt x="40" y="66"/>
                  </a:lnTo>
                  <a:lnTo>
                    <a:pt x="34" y="70"/>
                  </a:lnTo>
                  <a:lnTo>
                    <a:pt x="36" y="76"/>
                  </a:lnTo>
                  <a:lnTo>
                    <a:pt x="38" y="82"/>
                  </a:lnTo>
                  <a:lnTo>
                    <a:pt x="32" y="86"/>
                  </a:lnTo>
                  <a:lnTo>
                    <a:pt x="36" y="9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200" name="Freeform 151">
              <a:extLst>
                <a:ext uri="{FF2B5EF4-FFF2-40B4-BE49-F238E27FC236}">
                  <a16:creationId xmlns:a16="http://schemas.microsoft.com/office/drawing/2014/main" id="{D057BBA4-E3F0-A047-9EED-20AADBDF9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7531" y="2423922"/>
              <a:ext cx="384513" cy="278405"/>
            </a:xfrm>
            <a:custGeom>
              <a:avLst/>
              <a:gdLst>
                <a:gd name="T0" fmla="*/ 10 w 196"/>
                <a:gd name="T1" fmla="*/ 28 h 142"/>
                <a:gd name="T2" fmla="*/ 6 w 196"/>
                <a:gd name="T3" fmla="*/ 22 h 142"/>
                <a:gd name="T4" fmla="*/ 0 w 196"/>
                <a:gd name="T5" fmla="*/ 12 h 142"/>
                <a:gd name="T6" fmla="*/ 4 w 196"/>
                <a:gd name="T7" fmla="*/ 8 h 142"/>
                <a:gd name="T8" fmla="*/ 16 w 196"/>
                <a:gd name="T9" fmla="*/ 4 h 142"/>
                <a:gd name="T10" fmla="*/ 24 w 196"/>
                <a:gd name="T11" fmla="*/ 0 h 142"/>
                <a:gd name="T12" fmla="*/ 46 w 196"/>
                <a:gd name="T13" fmla="*/ 2 h 142"/>
                <a:gd name="T14" fmla="*/ 66 w 196"/>
                <a:gd name="T15" fmla="*/ 4 h 142"/>
                <a:gd name="T16" fmla="*/ 78 w 196"/>
                <a:gd name="T17" fmla="*/ 8 h 142"/>
                <a:gd name="T18" fmla="*/ 96 w 196"/>
                <a:gd name="T19" fmla="*/ 6 h 142"/>
                <a:gd name="T20" fmla="*/ 114 w 196"/>
                <a:gd name="T21" fmla="*/ 8 h 142"/>
                <a:gd name="T22" fmla="*/ 122 w 196"/>
                <a:gd name="T23" fmla="*/ 8 h 142"/>
                <a:gd name="T24" fmla="*/ 136 w 196"/>
                <a:gd name="T25" fmla="*/ 14 h 142"/>
                <a:gd name="T26" fmla="*/ 152 w 196"/>
                <a:gd name="T27" fmla="*/ 20 h 142"/>
                <a:gd name="T28" fmla="*/ 164 w 196"/>
                <a:gd name="T29" fmla="*/ 18 h 142"/>
                <a:gd name="T30" fmla="*/ 178 w 196"/>
                <a:gd name="T31" fmla="*/ 24 h 142"/>
                <a:gd name="T32" fmla="*/ 194 w 196"/>
                <a:gd name="T33" fmla="*/ 24 h 142"/>
                <a:gd name="T34" fmla="*/ 196 w 196"/>
                <a:gd name="T35" fmla="*/ 28 h 142"/>
                <a:gd name="T36" fmla="*/ 194 w 196"/>
                <a:gd name="T37" fmla="*/ 38 h 142"/>
                <a:gd name="T38" fmla="*/ 188 w 196"/>
                <a:gd name="T39" fmla="*/ 42 h 142"/>
                <a:gd name="T40" fmla="*/ 178 w 196"/>
                <a:gd name="T41" fmla="*/ 48 h 142"/>
                <a:gd name="T42" fmla="*/ 166 w 196"/>
                <a:gd name="T43" fmla="*/ 48 h 142"/>
                <a:gd name="T44" fmla="*/ 160 w 196"/>
                <a:gd name="T45" fmla="*/ 58 h 142"/>
                <a:gd name="T46" fmla="*/ 150 w 196"/>
                <a:gd name="T47" fmla="*/ 68 h 142"/>
                <a:gd name="T48" fmla="*/ 144 w 196"/>
                <a:gd name="T49" fmla="*/ 76 h 142"/>
                <a:gd name="T50" fmla="*/ 142 w 196"/>
                <a:gd name="T51" fmla="*/ 86 h 142"/>
                <a:gd name="T52" fmla="*/ 146 w 196"/>
                <a:gd name="T53" fmla="*/ 96 h 142"/>
                <a:gd name="T54" fmla="*/ 140 w 196"/>
                <a:gd name="T55" fmla="*/ 102 h 142"/>
                <a:gd name="T56" fmla="*/ 132 w 196"/>
                <a:gd name="T57" fmla="*/ 114 h 142"/>
                <a:gd name="T58" fmla="*/ 122 w 196"/>
                <a:gd name="T59" fmla="*/ 116 h 142"/>
                <a:gd name="T60" fmla="*/ 116 w 196"/>
                <a:gd name="T61" fmla="*/ 126 h 142"/>
                <a:gd name="T62" fmla="*/ 102 w 196"/>
                <a:gd name="T63" fmla="*/ 132 h 142"/>
                <a:gd name="T64" fmla="*/ 86 w 196"/>
                <a:gd name="T65" fmla="*/ 132 h 142"/>
                <a:gd name="T66" fmla="*/ 74 w 196"/>
                <a:gd name="T67" fmla="*/ 134 h 142"/>
                <a:gd name="T68" fmla="*/ 62 w 196"/>
                <a:gd name="T69" fmla="*/ 140 h 142"/>
                <a:gd name="T70" fmla="*/ 56 w 196"/>
                <a:gd name="T71" fmla="*/ 142 h 142"/>
                <a:gd name="T72" fmla="*/ 46 w 196"/>
                <a:gd name="T73" fmla="*/ 136 h 142"/>
                <a:gd name="T74" fmla="*/ 44 w 196"/>
                <a:gd name="T75" fmla="*/ 128 h 142"/>
                <a:gd name="T76" fmla="*/ 38 w 196"/>
                <a:gd name="T77" fmla="*/ 124 h 142"/>
                <a:gd name="T78" fmla="*/ 32 w 196"/>
                <a:gd name="T79" fmla="*/ 124 h 142"/>
                <a:gd name="T80" fmla="*/ 28 w 196"/>
                <a:gd name="T81" fmla="*/ 114 h 142"/>
                <a:gd name="T82" fmla="*/ 34 w 196"/>
                <a:gd name="T83" fmla="*/ 110 h 142"/>
                <a:gd name="T84" fmla="*/ 30 w 196"/>
                <a:gd name="T85" fmla="*/ 98 h 142"/>
                <a:gd name="T86" fmla="*/ 36 w 196"/>
                <a:gd name="T87" fmla="*/ 94 h 142"/>
                <a:gd name="T88" fmla="*/ 30 w 196"/>
                <a:gd name="T89" fmla="*/ 86 h 142"/>
                <a:gd name="T90" fmla="*/ 30 w 196"/>
                <a:gd name="T91" fmla="*/ 82 h 142"/>
                <a:gd name="T92" fmla="*/ 36 w 196"/>
                <a:gd name="T93" fmla="*/ 78 h 142"/>
                <a:gd name="T94" fmla="*/ 38 w 196"/>
                <a:gd name="T95" fmla="*/ 74 h 142"/>
                <a:gd name="T96" fmla="*/ 38 w 196"/>
                <a:gd name="T97" fmla="*/ 50 h 142"/>
                <a:gd name="T98" fmla="*/ 48 w 196"/>
                <a:gd name="T99" fmla="*/ 48 h 142"/>
                <a:gd name="T100" fmla="*/ 50 w 196"/>
                <a:gd name="T101" fmla="*/ 42 h 142"/>
                <a:gd name="T102" fmla="*/ 44 w 196"/>
                <a:gd name="T103" fmla="*/ 34 h 142"/>
                <a:gd name="T104" fmla="*/ 22 w 196"/>
                <a:gd name="T105" fmla="*/ 36 h 142"/>
                <a:gd name="T106" fmla="*/ 16 w 196"/>
                <a:gd name="T107" fmla="*/ 30 h 142"/>
                <a:gd name="T108" fmla="*/ 10 w 196"/>
                <a:gd name="T109" fmla="*/ 2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6" h="142">
                  <a:moveTo>
                    <a:pt x="10" y="28"/>
                  </a:moveTo>
                  <a:lnTo>
                    <a:pt x="6" y="2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46" y="2"/>
                  </a:lnTo>
                  <a:lnTo>
                    <a:pt x="66" y="4"/>
                  </a:lnTo>
                  <a:lnTo>
                    <a:pt x="78" y="8"/>
                  </a:lnTo>
                  <a:lnTo>
                    <a:pt x="96" y="6"/>
                  </a:lnTo>
                  <a:lnTo>
                    <a:pt x="114" y="8"/>
                  </a:lnTo>
                  <a:lnTo>
                    <a:pt x="122" y="8"/>
                  </a:lnTo>
                  <a:lnTo>
                    <a:pt x="136" y="14"/>
                  </a:lnTo>
                  <a:lnTo>
                    <a:pt x="152" y="20"/>
                  </a:lnTo>
                  <a:lnTo>
                    <a:pt x="164" y="18"/>
                  </a:lnTo>
                  <a:lnTo>
                    <a:pt x="178" y="24"/>
                  </a:lnTo>
                  <a:lnTo>
                    <a:pt x="194" y="24"/>
                  </a:lnTo>
                  <a:lnTo>
                    <a:pt x="196" y="28"/>
                  </a:lnTo>
                  <a:lnTo>
                    <a:pt x="194" y="38"/>
                  </a:lnTo>
                  <a:lnTo>
                    <a:pt x="188" y="42"/>
                  </a:lnTo>
                  <a:lnTo>
                    <a:pt x="178" y="48"/>
                  </a:lnTo>
                  <a:lnTo>
                    <a:pt x="166" y="48"/>
                  </a:lnTo>
                  <a:lnTo>
                    <a:pt x="160" y="58"/>
                  </a:lnTo>
                  <a:lnTo>
                    <a:pt x="150" y="68"/>
                  </a:lnTo>
                  <a:lnTo>
                    <a:pt x="144" y="76"/>
                  </a:lnTo>
                  <a:lnTo>
                    <a:pt x="142" y="86"/>
                  </a:lnTo>
                  <a:lnTo>
                    <a:pt x="146" y="96"/>
                  </a:lnTo>
                  <a:lnTo>
                    <a:pt x="140" y="102"/>
                  </a:lnTo>
                  <a:lnTo>
                    <a:pt x="132" y="114"/>
                  </a:lnTo>
                  <a:lnTo>
                    <a:pt x="122" y="116"/>
                  </a:lnTo>
                  <a:lnTo>
                    <a:pt x="116" y="126"/>
                  </a:lnTo>
                  <a:lnTo>
                    <a:pt x="102" y="132"/>
                  </a:lnTo>
                  <a:lnTo>
                    <a:pt x="86" y="132"/>
                  </a:lnTo>
                  <a:lnTo>
                    <a:pt x="74" y="134"/>
                  </a:lnTo>
                  <a:lnTo>
                    <a:pt x="62" y="140"/>
                  </a:lnTo>
                  <a:lnTo>
                    <a:pt x="56" y="142"/>
                  </a:lnTo>
                  <a:lnTo>
                    <a:pt x="46" y="136"/>
                  </a:lnTo>
                  <a:lnTo>
                    <a:pt x="44" y="128"/>
                  </a:lnTo>
                  <a:lnTo>
                    <a:pt x="38" y="124"/>
                  </a:lnTo>
                  <a:lnTo>
                    <a:pt x="32" y="124"/>
                  </a:lnTo>
                  <a:lnTo>
                    <a:pt x="28" y="114"/>
                  </a:lnTo>
                  <a:lnTo>
                    <a:pt x="34" y="110"/>
                  </a:lnTo>
                  <a:lnTo>
                    <a:pt x="30" y="98"/>
                  </a:lnTo>
                  <a:lnTo>
                    <a:pt x="36" y="94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36" y="78"/>
                  </a:lnTo>
                  <a:lnTo>
                    <a:pt x="38" y="74"/>
                  </a:lnTo>
                  <a:lnTo>
                    <a:pt x="38" y="50"/>
                  </a:lnTo>
                  <a:lnTo>
                    <a:pt x="48" y="48"/>
                  </a:lnTo>
                  <a:lnTo>
                    <a:pt x="50" y="42"/>
                  </a:lnTo>
                  <a:lnTo>
                    <a:pt x="44" y="34"/>
                  </a:lnTo>
                  <a:lnTo>
                    <a:pt x="22" y="36"/>
                  </a:lnTo>
                  <a:lnTo>
                    <a:pt x="16" y="30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chemeClr val="accent1"/>
            </a:solidFill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01" name="Freeform 152">
              <a:extLst>
                <a:ext uri="{FF2B5EF4-FFF2-40B4-BE49-F238E27FC236}">
                  <a16:creationId xmlns:a16="http://schemas.microsoft.com/office/drawing/2014/main" id="{B568A1C1-78E9-1A4E-BA9B-9572A53D3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8607" y="2459214"/>
              <a:ext cx="27465" cy="50976"/>
            </a:xfrm>
            <a:custGeom>
              <a:avLst/>
              <a:gdLst>
                <a:gd name="T0" fmla="*/ 10 w 14"/>
                <a:gd name="T1" fmla="*/ 0 h 26"/>
                <a:gd name="T2" fmla="*/ 4 w 14"/>
                <a:gd name="T3" fmla="*/ 2 h 26"/>
                <a:gd name="T4" fmla="*/ 0 w 14"/>
                <a:gd name="T5" fmla="*/ 6 h 26"/>
                <a:gd name="T6" fmla="*/ 0 w 14"/>
                <a:gd name="T7" fmla="*/ 14 h 26"/>
                <a:gd name="T8" fmla="*/ 0 w 14"/>
                <a:gd name="T9" fmla="*/ 22 h 26"/>
                <a:gd name="T10" fmla="*/ 6 w 14"/>
                <a:gd name="T11" fmla="*/ 26 h 26"/>
                <a:gd name="T12" fmla="*/ 10 w 14"/>
                <a:gd name="T13" fmla="*/ 18 h 26"/>
                <a:gd name="T14" fmla="*/ 8 w 14"/>
                <a:gd name="T15" fmla="*/ 12 h 26"/>
                <a:gd name="T16" fmla="*/ 14 w 14"/>
                <a:gd name="T17" fmla="*/ 10 h 26"/>
                <a:gd name="T18" fmla="*/ 10 w 14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6">
                  <a:moveTo>
                    <a:pt x="10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10" y="18"/>
                  </a:lnTo>
                  <a:lnTo>
                    <a:pt x="8" y="12"/>
                  </a:lnTo>
                  <a:lnTo>
                    <a:pt x="14" y="1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02" name="Freeform 153">
              <a:extLst>
                <a:ext uri="{FF2B5EF4-FFF2-40B4-BE49-F238E27FC236}">
                  <a16:creationId xmlns:a16="http://schemas.microsoft.com/office/drawing/2014/main" id="{2313E60B-77F1-2C4F-9A71-0A2ABF9BB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6834" y="2525870"/>
              <a:ext cx="39236" cy="74503"/>
            </a:xfrm>
            <a:custGeom>
              <a:avLst/>
              <a:gdLst>
                <a:gd name="T0" fmla="*/ 10 w 20"/>
                <a:gd name="T1" fmla="*/ 0 h 38"/>
                <a:gd name="T2" fmla="*/ 8 w 20"/>
                <a:gd name="T3" fmla="*/ 4 h 38"/>
                <a:gd name="T4" fmla="*/ 2 w 20"/>
                <a:gd name="T5" fmla="*/ 4 h 38"/>
                <a:gd name="T6" fmla="*/ 0 w 20"/>
                <a:gd name="T7" fmla="*/ 12 h 38"/>
                <a:gd name="T8" fmla="*/ 4 w 20"/>
                <a:gd name="T9" fmla="*/ 16 h 38"/>
                <a:gd name="T10" fmla="*/ 4 w 20"/>
                <a:gd name="T11" fmla="*/ 26 h 38"/>
                <a:gd name="T12" fmla="*/ 4 w 20"/>
                <a:gd name="T13" fmla="*/ 36 h 38"/>
                <a:gd name="T14" fmla="*/ 10 w 20"/>
                <a:gd name="T15" fmla="*/ 38 h 38"/>
                <a:gd name="T16" fmla="*/ 14 w 20"/>
                <a:gd name="T17" fmla="*/ 34 h 38"/>
                <a:gd name="T18" fmla="*/ 20 w 20"/>
                <a:gd name="T19" fmla="*/ 28 h 38"/>
                <a:gd name="T20" fmla="*/ 18 w 20"/>
                <a:gd name="T21" fmla="*/ 14 h 38"/>
                <a:gd name="T22" fmla="*/ 20 w 20"/>
                <a:gd name="T23" fmla="*/ 6 h 38"/>
                <a:gd name="T24" fmla="*/ 18 w 20"/>
                <a:gd name="T25" fmla="*/ 2 h 38"/>
                <a:gd name="T26" fmla="*/ 10 w 20"/>
                <a:gd name="T2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8">
                  <a:moveTo>
                    <a:pt x="10" y="0"/>
                  </a:moveTo>
                  <a:lnTo>
                    <a:pt x="8" y="4"/>
                  </a:lnTo>
                  <a:lnTo>
                    <a:pt x="2" y="4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26"/>
                  </a:lnTo>
                  <a:lnTo>
                    <a:pt x="4" y="36"/>
                  </a:lnTo>
                  <a:lnTo>
                    <a:pt x="10" y="38"/>
                  </a:lnTo>
                  <a:lnTo>
                    <a:pt x="14" y="34"/>
                  </a:lnTo>
                  <a:lnTo>
                    <a:pt x="20" y="28"/>
                  </a:lnTo>
                  <a:lnTo>
                    <a:pt x="18" y="14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03" name="Freeform 154">
              <a:extLst>
                <a:ext uri="{FF2B5EF4-FFF2-40B4-BE49-F238E27FC236}">
                  <a16:creationId xmlns:a16="http://schemas.microsoft.com/office/drawing/2014/main" id="{591D9572-41A6-304B-B14B-B2E2449B3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6351" y="2121989"/>
              <a:ext cx="117709" cy="74503"/>
            </a:xfrm>
            <a:custGeom>
              <a:avLst/>
              <a:gdLst>
                <a:gd name="T0" fmla="*/ 0 w 60"/>
                <a:gd name="T1" fmla="*/ 6 h 38"/>
                <a:gd name="T2" fmla="*/ 12 w 60"/>
                <a:gd name="T3" fmla="*/ 2 h 38"/>
                <a:gd name="T4" fmla="*/ 26 w 60"/>
                <a:gd name="T5" fmla="*/ 2 h 38"/>
                <a:gd name="T6" fmla="*/ 38 w 60"/>
                <a:gd name="T7" fmla="*/ 0 h 38"/>
                <a:gd name="T8" fmla="*/ 46 w 60"/>
                <a:gd name="T9" fmla="*/ 2 h 38"/>
                <a:gd name="T10" fmla="*/ 50 w 60"/>
                <a:gd name="T11" fmla="*/ 4 h 38"/>
                <a:gd name="T12" fmla="*/ 56 w 60"/>
                <a:gd name="T13" fmla="*/ 12 h 38"/>
                <a:gd name="T14" fmla="*/ 60 w 60"/>
                <a:gd name="T15" fmla="*/ 20 h 38"/>
                <a:gd name="T16" fmla="*/ 58 w 60"/>
                <a:gd name="T17" fmla="*/ 26 h 38"/>
                <a:gd name="T18" fmla="*/ 52 w 60"/>
                <a:gd name="T19" fmla="*/ 26 h 38"/>
                <a:gd name="T20" fmla="*/ 52 w 60"/>
                <a:gd name="T21" fmla="*/ 38 h 38"/>
                <a:gd name="T22" fmla="*/ 46 w 60"/>
                <a:gd name="T23" fmla="*/ 38 h 38"/>
                <a:gd name="T24" fmla="*/ 38 w 60"/>
                <a:gd name="T25" fmla="*/ 34 h 38"/>
                <a:gd name="T26" fmla="*/ 36 w 60"/>
                <a:gd name="T27" fmla="*/ 30 h 38"/>
                <a:gd name="T28" fmla="*/ 24 w 60"/>
                <a:gd name="T29" fmla="*/ 26 h 38"/>
                <a:gd name="T30" fmla="*/ 10 w 60"/>
                <a:gd name="T31" fmla="*/ 14 h 38"/>
                <a:gd name="T32" fmla="*/ 0 w 60"/>
                <a:gd name="T3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38">
                  <a:moveTo>
                    <a:pt x="0" y="6"/>
                  </a:moveTo>
                  <a:lnTo>
                    <a:pt x="12" y="2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6" y="12"/>
                  </a:lnTo>
                  <a:lnTo>
                    <a:pt x="60" y="20"/>
                  </a:lnTo>
                  <a:lnTo>
                    <a:pt x="58" y="26"/>
                  </a:lnTo>
                  <a:lnTo>
                    <a:pt x="52" y="26"/>
                  </a:lnTo>
                  <a:lnTo>
                    <a:pt x="52" y="38"/>
                  </a:lnTo>
                  <a:lnTo>
                    <a:pt x="46" y="38"/>
                  </a:lnTo>
                  <a:lnTo>
                    <a:pt x="38" y="34"/>
                  </a:lnTo>
                  <a:lnTo>
                    <a:pt x="36" y="30"/>
                  </a:lnTo>
                  <a:lnTo>
                    <a:pt x="24" y="26"/>
                  </a:lnTo>
                  <a:lnTo>
                    <a:pt x="10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04" name="Freeform 155">
              <a:extLst>
                <a:ext uri="{FF2B5EF4-FFF2-40B4-BE49-F238E27FC236}">
                  <a16:creationId xmlns:a16="http://schemas.microsoft.com/office/drawing/2014/main" id="{DEF579EE-E0F3-E141-80D1-A860EDD9A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9891" y="2031798"/>
              <a:ext cx="117709" cy="109795"/>
            </a:xfrm>
            <a:custGeom>
              <a:avLst/>
              <a:gdLst>
                <a:gd name="T0" fmla="*/ 44 w 60"/>
                <a:gd name="T1" fmla="*/ 56 h 56"/>
                <a:gd name="T2" fmla="*/ 38 w 60"/>
                <a:gd name="T3" fmla="*/ 50 h 56"/>
                <a:gd name="T4" fmla="*/ 26 w 60"/>
                <a:gd name="T5" fmla="*/ 46 h 56"/>
                <a:gd name="T6" fmla="*/ 14 w 60"/>
                <a:gd name="T7" fmla="*/ 48 h 56"/>
                <a:gd name="T8" fmla="*/ 0 w 60"/>
                <a:gd name="T9" fmla="*/ 48 h 56"/>
                <a:gd name="T10" fmla="*/ 10 w 60"/>
                <a:gd name="T11" fmla="*/ 40 h 56"/>
                <a:gd name="T12" fmla="*/ 16 w 60"/>
                <a:gd name="T13" fmla="*/ 32 h 56"/>
                <a:gd name="T14" fmla="*/ 16 w 60"/>
                <a:gd name="T15" fmla="*/ 22 h 56"/>
                <a:gd name="T16" fmla="*/ 18 w 60"/>
                <a:gd name="T17" fmla="*/ 16 h 56"/>
                <a:gd name="T18" fmla="*/ 26 w 60"/>
                <a:gd name="T19" fmla="*/ 12 h 56"/>
                <a:gd name="T20" fmla="*/ 30 w 60"/>
                <a:gd name="T21" fmla="*/ 18 h 56"/>
                <a:gd name="T22" fmla="*/ 32 w 60"/>
                <a:gd name="T23" fmla="*/ 24 h 56"/>
                <a:gd name="T24" fmla="*/ 38 w 60"/>
                <a:gd name="T25" fmla="*/ 20 h 56"/>
                <a:gd name="T26" fmla="*/ 34 w 60"/>
                <a:gd name="T27" fmla="*/ 8 h 56"/>
                <a:gd name="T28" fmla="*/ 42 w 60"/>
                <a:gd name="T29" fmla="*/ 2 h 56"/>
                <a:gd name="T30" fmla="*/ 54 w 60"/>
                <a:gd name="T31" fmla="*/ 0 h 56"/>
                <a:gd name="T32" fmla="*/ 60 w 60"/>
                <a:gd name="T33" fmla="*/ 14 h 56"/>
                <a:gd name="T34" fmla="*/ 56 w 60"/>
                <a:gd name="T35" fmla="*/ 20 h 56"/>
                <a:gd name="T36" fmla="*/ 56 w 60"/>
                <a:gd name="T37" fmla="*/ 30 h 56"/>
                <a:gd name="T38" fmla="*/ 50 w 60"/>
                <a:gd name="T39" fmla="*/ 34 h 56"/>
                <a:gd name="T40" fmla="*/ 44 w 60"/>
                <a:gd name="T41" fmla="*/ 38 h 56"/>
                <a:gd name="T42" fmla="*/ 44 w 60"/>
                <a:gd name="T43" fmla="*/ 46 h 56"/>
                <a:gd name="T44" fmla="*/ 44 w 60"/>
                <a:gd name="T4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56">
                  <a:moveTo>
                    <a:pt x="44" y="56"/>
                  </a:moveTo>
                  <a:lnTo>
                    <a:pt x="38" y="50"/>
                  </a:lnTo>
                  <a:lnTo>
                    <a:pt x="26" y="46"/>
                  </a:lnTo>
                  <a:lnTo>
                    <a:pt x="14" y="48"/>
                  </a:lnTo>
                  <a:lnTo>
                    <a:pt x="0" y="48"/>
                  </a:lnTo>
                  <a:lnTo>
                    <a:pt x="10" y="40"/>
                  </a:lnTo>
                  <a:lnTo>
                    <a:pt x="16" y="32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6" y="12"/>
                  </a:lnTo>
                  <a:lnTo>
                    <a:pt x="30" y="1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34" y="8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0" y="14"/>
                  </a:lnTo>
                  <a:lnTo>
                    <a:pt x="56" y="20"/>
                  </a:lnTo>
                  <a:lnTo>
                    <a:pt x="56" y="30"/>
                  </a:lnTo>
                  <a:lnTo>
                    <a:pt x="50" y="34"/>
                  </a:lnTo>
                  <a:lnTo>
                    <a:pt x="44" y="38"/>
                  </a:lnTo>
                  <a:lnTo>
                    <a:pt x="44" y="46"/>
                  </a:lnTo>
                  <a:lnTo>
                    <a:pt x="44" y="5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05" name="Freeform 156">
              <a:extLst>
                <a:ext uri="{FF2B5EF4-FFF2-40B4-BE49-F238E27FC236}">
                  <a16:creationId xmlns:a16="http://schemas.microsoft.com/office/drawing/2014/main" id="{A8DE8641-DBAB-5F4B-B529-19AC69A4A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8989" y="1855342"/>
              <a:ext cx="82396" cy="121557"/>
            </a:xfrm>
            <a:custGeom>
              <a:avLst/>
              <a:gdLst>
                <a:gd name="T0" fmla="*/ 24 w 42"/>
                <a:gd name="T1" fmla="*/ 60 h 62"/>
                <a:gd name="T2" fmla="*/ 14 w 42"/>
                <a:gd name="T3" fmla="*/ 62 h 62"/>
                <a:gd name="T4" fmla="*/ 8 w 42"/>
                <a:gd name="T5" fmla="*/ 54 h 62"/>
                <a:gd name="T6" fmla="*/ 4 w 42"/>
                <a:gd name="T7" fmla="*/ 46 h 62"/>
                <a:gd name="T8" fmla="*/ 0 w 42"/>
                <a:gd name="T9" fmla="*/ 34 h 62"/>
                <a:gd name="T10" fmla="*/ 0 w 42"/>
                <a:gd name="T11" fmla="*/ 20 h 62"/>
                <a:gd name="T12" fmla="*/ 8 w 42"/>
                <a:gd name="T13" fmla="*/ 12 h 62"/>
                <a:gd name="T14" fmla="*/ 14 w 42"/>
                <a:gd name="T15" fmla="*/ 18 h 62"/>
                <a:gd name="T16" fmla="*/ 22 w 42"/>
                <a:gd name="T17" fmla="*/ 12 h 62"/>
                <a:gd name="T18" fmla="*/ 26 w 42"/>
                <a:gd name="T19" fmla="*/ 6 h 62"/>
                <a:gd name="T20" fmla="*/ 34 w 42"/>
                <a:gd name="T21" fmla="*/ 0 h 62"/>
                <a:gd name="T22" fmla="*/ 38 w 42"/>
                <a:gd name="T23" fmla="*/ 4 h 62"/>
                <a:gd name="T24" fmla="*/ 36 w 42"/>
                <a:gd name="T25" fmla="*/ 12 h 62"/>
                <a:gd name="T26" fmla="*/ 32 w 42"/>
                <a:gd name="T27" fmla="*/ 16 h 62"/>
                <a:gd name="T28" fmla="*/ 34 w 42"/>
                <a:gd name="T29" fmla="*/ 22 h 62"/>
                <a:gd name="T30" fmla="*/ 42 w 42"/>
                <a:gd name="T31" fmla="*/ 26 h 62"/>
                <a:gd name="T32" fmla="*/ 42 w 42"/>
                <a:gd name="T33" fmla="*/ 32 h 62"/>
                <a:gd name="T34" fmla="*/ 32 w 42"/>
                <a:gd name="T35" fmla="*/ 34 h 62"/>
                <a:gd name="T36" fmla="*/ 24 w 42"/>
                <a:gd name="T37" fmla="*/ 38 h 62"/>
                <a:gd name="T38" fmla="*/ 22 w 42"/>
                <a:gd name="T39" fmla="*/ 44 h 62"/>
                <a:gd name="T40" fmla="*/ 20 w 42"/>
                <a:gd name="T41" fmla="*/ 52 h 62"/>
                <a:gd name="T42" fmla="*/ 24 w 42"/>
                <a:gd name="T43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62">
                  <a:moveTo>
                    <a:pt x="24" y="60"/>
                  </a:moveTo>
                  <a:lnTo>
                    <a:pt x="14" y="62"/>
                  </a:lnTo>
                  <a:lnTo>
                    <a:pt x="8" y="54"/>
                  </a:lnTo>
                  <a:lnTo>
                    <a:pt x="4" y="46"/>
                  </a:lnTo>
                  <a:lnTo>
                    <a:pt x="0" y="34"/>
                  </a:lnTo>
                  <a:lnTo>
                    <a:pt x="0" y="20"/>
                  </a:lnTo>
                  <a:lnTo>
                    <a:pt x="8" y="12"/>
                  </a:lnTo>
                  <a:lnTo>
                    <a:pt x="14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4" y="0"/>
                  </a:lnTo>
                  <a:lnTo>
                    <a:pt x="38" y="4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34" y="22"/>
                  </a:lnTo>
                  <a:lnTo>
                    <a:pt x="42" y="26"/>
                  </a:lnTo>
                  <a:lnTo>
                    <a:pt x="42" y="32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24" y="6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06" name="Freeform 157">
              <a:extLst>
                <a:ext uri="{FF2B5EF4-FFF2-40B4-BE49-F238E27FC236}">
                  <a16:creationId xmlns:a16="http://schemas.microsoft.com/office/drawing/2014/main" id="{562BB017-447A-F046-86FB-59B18B14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7843" y="1941610"/>
              <a:ext cx="23542" cy="27447"/>
            </a:xfrm>
            <a:custGeom>
              <a:avLst/>
              <a:gdLst>
                <a:gd name="T0" fmla="*/ 2 w 12"/>
                <a:gd name="T1" fmla="*/ 0 h 14"/>
                <a:gd name="T2" fmla="*/ 12 w 12"/>
                <a:gd name="T3" fmla="*/ 0 h 14"/>
                <a:gd name="T4" fmla="*/ 12 w 12"/>
                <a:gd name="T5" fmla="*/ 8 h 14"/>
                <a:gd name="T6" fmla="*/ 12 w 12"/>
                <a:gd name="T7" fmla="*/ 14 h 14"/>
                <a:gd name="T8" fmla="*/ 4 w 12"/>
                <a:gd name="T9" fmla="*/ 14 h 14"/>
                <a:gd name="T10" fmla="*/ 0 w 12"/>
                <a:gd name="T11" fmla="*/ 8 h 14"/>
                <a:gd name="T12" fmla="*/ 2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2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12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07" name="Freeform 158">
              <a:extLst>
                <a:ext uri="{FF2B5EF4-FFF2-40B4-BE49-F238E27FC236}">
                  <a16:creationId xmlns:a16="http://schemas.microsoft.com/office/drawing/2014/main" id="{5A1ED6B2-707F-7B42-AAB7-CC048BEE0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3154" y="1922006"/>
              <a:ext cx="49046" cy="47056"/>
            </a:xfrm>
            <a:custGeom>
              <a:avLst/>
              <a:gdLst>
                <a:gd name="T0" fmla="*/ 0 w 25"/>
                <a:gd name="T1" fmla="*/ 6 h 24"/>
                <a:gd name="T2" fmla="*/ 7 w 25"/>
                <a:gd name="T3" fmla="*/ 6 h 24"/>
                <a:gd name="T4" fmla="*/ 15 w 25"/>
                <a:gd name="T5" fmla="*/ 8 h 24"/>
                <a:gd name="T6" fmla="*/ 15 w 25"/>
                <a:gd name="T7" fmla="*/ 2 h 24"/>
                <a:gd name="T8" fmla="*/ 23 w 25"/>
                <a:gd name="T9" fmla="*/ 0 h 24"/>
                <a:gd name="T10" fmla="*/ 25 w 25"/>
                <a:gd name="T11" fmla="*/ 4 h 24"/>
                <a:gd name="T12" fmla="*/ 21 w 25"/>
                <a:gd name="T13" fmla="*/ 10 h 24"/>
                <a:gd name="T14" fmla="*/ 15 w 25"/>
                <a:gd name="T15" fmla="*/ 12 h 24"/>
                <a:gd name="T16" fmla="*/ 15 w 25"/>
                <a:gd name="T17" fmla="*/ 18 h 24"/>
                <a:gd name="T18" fmla="*/ 15 w 25"/>
                <a:gd name="T19" fmla="*/ 24 h 24"/>
                <a:gd name="T20" fmla="*/ 3 w 25"/>
                <a:gd name="T21" fmla="*/ 20 h 24"/>
                <a:gd name="T22" fmla="*/ 0 w 25"/>
                <a:gd name="T23" fmla="*/ 14 h 24"/>
                <a:gd name="T24" fmla="*/ 0 w 25"/>
                <a:gd name="T2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4">
                  <a:moveTo>
                    <a:pt x="0" y="6"/>
                  </a:moveTo>
                  <a:lnTo>
                    <a:pt x="7" y="6"/>
                  </a:lnTo>
                  <a:lnTo>
                    <a:pt x="15" y="8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25" y="4"/>
                  </a:lnTo>
                  <a:lnTo>
                    <a:pt x="21" y="10"/>
                  </a:lnTo>
                  <a:lnTo>
                    <a:pt x="15" y="12"/>
                  </a:lnTo>
                  <a:lnTo>
                    <a:pt x="15" y="18"/>
                  </a:lnTo>
                  <a:lnTo>
                    <a:pt x="15" y="24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208" name="Freeform 159">
              <a:extLst>
                <a:ext uri="{FF2B5EF4-FFF2-40B4-BE49-F238E27FC236}">
                  <a16:creationId xmlns:a16="http://schemas.microsoft.com/office/drawing/2014/main" id="{659D86E6-4E7C-2945-9E19-71AC6B01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6211" y="1972982"/>
              <a:ext cx="280539" cy="309776"/>
            </a:xfrm>
            <a:custGeom>
              <a:avLst/>
              <a:gdLst>
                <a:gd name="T0" fmla="*/ 10 w 143"/>
                <a:gd name="T1" fmla="*/ 30 h 158"/>
                <a:gd name="T2" fmla="*/ 18 w 143"/>
                <a:gd name="T3" fmla="*/ 28 h 158"/>
                <a:gd name="T4" fmla="*/ 26 w 143"/>
                <a:gd name="T5" fmla="*/ 28 h 158"/>
                <a:gd name="T6" fmla="*/ 36 w 143"/>
                <a:gd name="T7" fmla="*/ 32 h 158"/>
                <a:gd name="T8" fmla="*/ 40 w 143"/>
                <a:gd name="T9" fmla="*/ 26 h 158"/>
                <a:gd name="T10" fmla="*/ 48 w 143"/>
                <a:gd name="T11" fmla="*/ 22 h 158"/>
                <a:gd name="T12" fmla="*/ 46 w 143"/>
                <a:gd name="T13" fmla="*/ 16 h 158"/>
                <a:gd name="T14" fmla="*/ 44 w 143"/>
                <a:gd name="T15" fmla="*/ 8 h 158"/>
                <a:gd name="T16" fmla="*/ 46 w 143"/>
                <a:gd name="T17" fmla="*/ 2 h 158"/>
                <a:gd name="T18" fmla="*/ 56 w 143"/>
                <a:gd name="T19" fmla="*/ 0 h 158"/>
                <a:gd name="T20" fmla="*/ 62 w 143"/>
                <a:gd name="T21" fmla="*/ 6 h 158"/>
                <a:gd name="T22" fmla="*/ 64 w 143"/>
                <a:gd name="T23" fmla="*/ 12 h 158"/>
                <a:gd name="T24" fmla="*/ 74 w 143"/>
                <a:gd name="T25" fmla="*/ 16 h 158"/>
                <a:gd name="T26" fmla="*/ 80 w 143"/>
                <a:gd name="T27" fmla="*/ 20 h 158"/>
                <a:gd name="T28" fmla="*/ 89 w 143"/>
                <a:gd name="T29" fmla="*/ 22 h 158"/>
                <a:gd name="T30" fmla="*/ 95 w 143"/>
                <a:gd name="T31" fmla="*/ 16 h 158"/>
                <a:gd name="T32" fmla="*/ 109 w 143"/>
                <a:gd name="T33" fmla="*/ 12 h 158"/>
                <a:gd name="T34" fmla="*/ 117 w 143"/>
                <a:gd name="T35" fmla="*/ 10 h 158"/>
                <a:gd name="T36" fmla="*/ 119 w 143"/>
                <a:gd name="T37" fmla="*/ 16 h 158"/>
                <a:gd name="T38" fmla="*/ 131 w 143"/>
                <a:gd name="T39" fmla="*/ 24 h 158"/>
                <a:gd name="T40" fmla="*/ 135 w 143"/>
                <a:gd name="T41" fmla="*/ 34 h 158"/>
                <a:gd name="T42" fmla="*/ 131 w 143"/>
                <a:gd name="T43" fmla="*/ 46 h 158"/>
                <a:gd name="T44" fmla="*/ 139 w 143"/>
                <a:gd name="T45" fmla="*/ 50 h 158"/>
                <a:gd name="T46" fmla="*/ 137 w 143"/>
                <a:gd name="T47" fmla="*/ 60 h 158"/>
                <a:gd name="T48" fmla="*/ 139 w 143"/>
                <a:gd name="T49" fmla="*/ 74 h 158"/>
                <a:gd name="T50" fmla="*/ 143 w 143"/>
                <a:gd name="T51" fmla="*/ 82 h 158"/>
                <a:gd name="T52" fmla="*/ 137 w 143"/>
                <a:gd name="T53" fmla="*/ 84 h 158"/>
                <a:gd name="T54" fmla="*/ 129 w 143"/>
                <a:gd name="T55" fmla="*/ 86 h 158"/>
                <a:gd name="T56" fmla="*/ 119 w 143"/>
                <a:gd name="T57" fmla="*/ 90 h 158"/>
                <a:gd name="T58" fmla="*/ 107 w 143"/>
                <a:gd name="T59" fmla="*/ 94 h 158"/>
                <a:gd name="T60" fmla="*/ 95 w 143"/>
                <a:gd name="T61" fmla="*/ 100 h 158"/>
                <a:gd name="T62" fmla="*/ 103 w 143"/>
                <a:gd name="T63" fmla="*/ 110 h 158"/>
                <a:gd name="T64" fmla="*/ 111 w 143"/>
                <a:gd name="T65" fmla="*/ 120 h 158"/>
                <a:gd name="T66" fmla="*/ 123 w 143"/>
                <a:gd name="T67" fmla="*/ 128 h 158"/>
                <a:gd name="T68" fmla="*/ 123 w 143"/>
                <a:gd name="T69" fmla="*/ 134 h 158"/>
                <a:gd name="T70" fmla="*/ 115 w 143"/>
                <a:gd name="T71" fmla="*/ 138 h 158"/>
                <a:gd name="T72" fmla="*/ 107 w 143"/>
                <a:gd name="T73" fmla="*/ 142 h 158"/>
                <a:gd name="T74" fmla="*/ 107 w 143"/>
                <a:gd name="T75" fmla="*/ 150 h 158"/>
                <a:gd name="T76" fmla="*/ 95 w 143"/>
                <a:gd name="T77" fmla="*/ 150 h 158"/>
                <a:gd name="T78" fmla="*/ 85 w 143"/>
                <a:gd name="T79" fmla="*/ 156 h 158"/>
                <a:gd name="T80" fmla="*/ 56 w 143"/>
                <a:gd name="T81" fmla="*/ 158 h 158"/>
                <a:gd name="T82" fmla="*/ 58 w 143"/>
                <a:gd name="T83" fmla="*/ 154 h 158"/>
                <a:gd name="T84" fmla="*/ 56 w 143"/>
                <a:gd name="T85" fmla="*/ 152 h 158"/>
                <a:gd name="T86" fmla="*/ 48 w 143"/>
                <a:gd name="T87" fmla="*/ 150 h 158"/>
                <a:gd name="T88" fmla="*/ 38 w 143"/>
                <a:gd name="T89" fmla="*/ 152 h 158"/>
                <a:gd name="T90" fmla="*/ 28 w 143"/>
                <a:gd name="T91" fmla="*/ 152 h 158"/>
                <a:gd name="T92" fmla="*/ 22 w 143"/>
                <a:gd name="T93" fmla="*/ 152 h 158"/>
                <a:gd name="T94" fmla="*/ 22 w 143"/>
                <a:gd name="T95" fmla="*/ 146 h 158"/>
                <a:gd name="T96" fmla="*/ 32 w 143"/>
                <a:gd name="T97" fmla="*/ 126 h 158"/>
                <a:gd name="T98" fmla="*/ 30 w 143"/>
                <a:gd name="T99" fmla="*/ 122 h 158"/>
                <a:gd name="T100" fmla="*/ 12 w 143"/>
                <a:gd name="T101" fmla="*/ 122 h 158"/>
                <a:gd name="T102" fmla="*/ 8 w 143"/>
                <a:gd name="T103" fmla="*/ 118 h 158"/>
                <a:gd name="T104" fmla="*/ 2 w 143"/>
                <a:gd name="T105" fmla="*/ 114 h 158"/>
                <a:gd name="T106" fmla="*/ 4 w 143"/>
                <a:gd name="T107" fmla="*/ 106 h 158"/>
                <a:gd name="T108" fmla="*/ 2 w 143"/>
                <a:gd name="T109" fmla="*/ 102 h 158"/>
                <a:gd name="T110" fmla="*/ 4 w 143"/>
                <a:gd name="T111" fmla="*/ 96 h 158"/>
                <a:gd name="T112" fmla="*/ 0 w 143"/>
                <a:gd name="T113" fmla="*/ 86 h 158"/>
                <a:gd name="T114" fmla="*/ 0 w 143"/>
                <a:gd name="T115" fmla="*/ 68 h 158"/>
                <a:gd name="T116" fmla="*/ 12 w 143"/>
                <a:gd name="T117" fmla="*/ 60 h 158"/>
                <a:gd name="T118" fmla="*/ 12 w 143"/>
                <a:gd name="T119" fmla="*/ 50 h 158"/>
                <a:gd name="T120" fmla="*/ 16 w 143"/>
                <a:gd name="T121" fmla="*/ 44 h 158"/>
                <a:gd name="T122" fmla="*/ 10 w 143"/>
                <a:gd name="T123" fmla="*/ 3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" h="158">
                  <a:moveTo>
                    <a:pt x="10" y="30"/>
                  </a:moveTo>
                  <a:lnTo>
                    <a:pt x="18" y="28"/>
                  </a:lnTo>
                  <a:lnTo>
                    <a:pt x="26" y="28"/>
                  </a:lnTo>
                  <a:lnTo>
                    <a:pt x="36" y="32"/>
                  </a:lnTo>
                  <a:lnTo>
                    <a:pt x="40" y="26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4" y="8"/>
                  </a:lnTo>
                  <a:lnTo>
                    <a:pt x="46" y="2"/>
                  </a:lnTo>
                  <a:lnTo>
                    <a:pt x="56" y="0"/>
                  </a:lnTo>
                  <a:lnTo>
                    <a:pt x="62" y="6"/>
                  </a:lnTo>
                  <a:lnTo>
                    <a:pt x="64" y="12"/>
                  </a:lnTo>
                  <a:lnTo>
                    <a:pt x="74" y="16"/>
                  </a:lnTo>
                  <a:lnTo>
                    <a:pt x="80" y="20"/>
                  </a:lnTo>
                  <a:lnTo>
                    <a:pt x="89" y="22"/>
                  </a:lnTo>
                  <a:lnTo>
                    <a:pt x="95" y="16"/>
                  </a:lnTo>
                  <a:lnTo>
                    <a:pt x="109" y="12"/>
                  </a:lnTo>
                  <a:lnTo>
                    <a:pt x="117" y="10"/>
                  </a:lnTo>
                  <a:lnTo>
                    <a:pt x="119" y="16"/>
                  </a:lnTo>
                  <a:lnTo>
                    <a:pt x="131" y="24"/>
                  </a:lnTo>
                  <a:lnTo>
                    <a:pt x="135" y="34"/>
                  </a:lnTo>
                  <a:lnTo>
                    <a:pt x="131" y="46"/>
                  </a:lnTo>
                  <a:lnTo>
                    <a:pt x="139" y="50"/>
                  </a:lnTo>
                  <a:lnTo>
                    <a:pt x="137" y="60"/>
                  </a:lnTo>
                  <a:lnTo>
                    <a:pt x="139" y="74"/>
                  </a:lnTo>
                  <a:lnTo>
                    <a:pt x="143" y="82"/>
                  </a:lnTo>
                  <a:lnTo>
                    <a:pt x="137" y="84"/>
                  </a:lnTo>
                  <a:lnTo>
                    <a:pt x="129" y="86"/>
                  </a:lnTo>
                  <a:lnTo>
                    <a:pt x="119" y="90"/>
                  </a:lnTo>
                  <a:lnTo>
                    <a:pt x="107" y="94"/>
                  </a:lnTo>
                  <a:lnTo>
                    <a:pt x="95" y="100"/>
                  </a:lnTo>
                  <a:lnTo>
                    <a:pt x="103" y="110"/>
                  </a:lnTo>
                  <a:lnTo>
                    <a:pt x="111" y="120"/>
                  </a:lnTo>
                  <a:lnTo>
                    <a:pt x="123" y="128"/>
                  </a:lnTo>
                  <a:lnTo>
                    <a:pt x="123" y="134"/>
                  </a:lnTo>
                  <a:lnTo>
                    <a:pt x="115" y="138"/>
                  </a:lnTo>
                  <a:lnTo>
                    <a:pt x="107" y="142"/>
                  </a:lnTo>
                  <a:lnTo>
                    <a:pt x="107" y="150"/>
                  </a:lnTo>
                  <a:lnTo>
                    <a:pt x="95" y="150"/>
                  </a:lnTo>
                  <a:lnTo>
                    <a:pt x="85" y="156"/>
                  </a:lnTo>
                  <a:lnTo>
                    <a:pt x="56" y="158"/>
                  </a:lnTo>
                  <a:lnTo>
                    <a:pt x="58" y="154"/>
                  </a:lnTo>
                  <a:lnTo>
                    <a:pt x="56" y="152"/>
                  </a:lnTo>
                  <a:lnTo>
                    <a:pt x="48" y="150"/>
                  </a:lnTo>
                  <a:lnTo>
                    <a:pt x="38" y="152"/>
                  </a:lnTo>
                  <a:lnTo>
                    <a:pt x="28" y="152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32" y="126"/>
                  </a:lnTo>
                  <a:lnTo>
                    <a:pt x="30" y="122"/>
                  </a:lnTo>
                  <a:lnTo>
                    <a:pt x="12" y="122"/>
                  </a:lnTo>
                  <a:lnTo>
                    <a:pt x="8" y="118"/>
                  </a:lnTo>
                  <a:lnTo>
                    <a:pt x="2" y="114"/>
                  </a:lnTo>
                  <a:lnTo>
                    <a:pt x="4" y="106"/>
                  </a:lnTo>
                  <a:lnTo>
                    <a:pt x="2" y="102"/>
                  </a:lnTo>
                  <a:lnTo>
                    <a:pt x="4" y="9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12" y="60"/>
                  </a:lnTo>
                  <a:lnTo>
                    <a:pt x="12" y="50"/>
                  </a:lnTo>
                  <a:lnTo>
                    <a:pt x="16" y="44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chemeClr val="accent5"/>
            </a:solidFill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09" name="Freeform 160">
              <a:extLst>
                <a:ext uri="{FF2B5EF4-FFF2-40B4-BE49-F238E27FC236}">
                  <a16:creationId xmlns:a16="http://schemas.microsoft.com/office/drawing/2014/main" id="{A3055709-B140-2B48-8C5D-2BECD6D55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2584" y="2133749"/>
              <a:ext cx="215798" cy="98030"/>
            </a:xfrm>
            <a:custGeom>
              <a:avLst/>
              <a:gdLst>
                <a:gd name="T0" fmla="*/ 48 w 110"/>
                <a:gd name="T1" fmla="*/ 0 h 50"/>
                <a:gd name="T2" fmla="*/ 56 w 110"/>
                <a:gd name="T3" fmla="*/ 4 h 50"/>
                <a:gd name="T4" fmla="*/ 68 w 110"/>
                <a:gd name="T5" fmla="*/ 8 h 50"/>
                <a:gd name="T6" fmla="*/ 70 w 110"/>
                <a:gd name="T7" fmla="*/ 16 h 50"/>
                <a:gd name="T8" fmla="*/ 78 w 110"/>
                <a:gd name="T9" fmla="*/ 18 h 50"/>
                <a:gd name="T10" fmla="*/ 80 w 110"/>
                <a:gd name="T11" fmla="*/ 14 h 50"/>
                <a:gd name="T12" fmla="*/ 88 w 110"/>
                <a:gd name="T13" fmla="*/ 16 h 50"/>
                <a:gd name="T14" fmla="*/ 94 w 110"/>
                <a:gd name="T15" fmla="*/ 20 h 50"/>
                <a:gd name="T16" fmla="*/ 102 w 110"/>
                <a:gd name="T17" fmla="*/ 24 h 50"/>
                <a:gd name="T18" fmla="*/ 110 w 110"/>
                <a:gd name="T19" fmla="*/ 30 h 50"/>
                <a:gd name="T20" fmla="*/ 100 w 110"/>
                <a:gd name="T21" fmla="*/ 36 h 50"/>
                <a:gd name="T22" fmla="*/ 92 w 110"/>
                <a:gd name="T23" fmla="*/ 44 h 50"/>
                <a:gd name="T24" fmla="*/ 82 w 110"/>
                <a:gd name="T25" fmla="*/ 46 h 50"/>
                <a:gd name="T26" fmla="*/ 76 w 110"/>
                <a:gd name="T27" fmla="*/ 50 h 50"/>
                <a:gd name="T28" fmla="*/ 66 w 110"/>
                <a:gd name="T29" fmla="*/ 50 h 50"/>
                <a:gd name="T30" fmla="*/ 46 w 110"/>
                <a:gd name="T31" fmla="*/ 42 h 50"/>
                <a:gd name="T32" fmla="*/ 44 w 110"/>
                <a:gd name="T33" fmla="*/ 48 h 50"/>
                <a:gd name="T34" fmla="*/ 28 w 110"/>
                <a:gd name="T35" fmla="*/ 46 h 50"/>
                <a:gd name="T36" fmla="*/ 20 w 110"/>
                <a:gd name="T37" fmla="*/ 40 h 50"/>
                <a:gd name="T38" fmla="*/ 14 w 110"/>
                <a:gd name="T39" fmla="*/ 34 h 50"/>
                <a:gd name="T40" fmla="*/ 0 w 110"/>
                <a:gd name="T41" fmla="*/ 18 h 50"/>
                <a:gd name="T42" fmla="*/ 12 w 110"/>
                <a:gd name="T43" fmla="*/ 12 h 50"/>
                <a:gd name="T44" fmla="*/ 24 w 110"/>
                <a:gd name="T45" fmla="*/ 8 h 50"/>
                <a:gd name="T46" fmla="*/ 34 w 110"/>
                <a:gd name="T47" fmla="*/ 4 h 50"/>
                <a:gd name="T48" fmla="*/ 42 w 110"/>
                <a:gd name="T49" fmla="*/ 2 h 50"/>
                <a:gd name="T50" fmla="*/ 48 w 110"/>
                <a:gd name="T5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0" h="50">
                  <a:moveTo>
                    <a:pt x="48" y="0"/>
                  </a:moveTo>
                  <a:lnTo>
                    <a:pt x="56" y="4"/>
                  </a:lnTo>
                  <a:lnTo>
                    <a:pt x="68" y="8"/>
                  </a:lnTo>
                  <a:lnTo>
                    <a:pt x="70" y="16"/>
                  </a:lnTo>
                  <a:lnTo>
                    <a:pt x="78" y="18"/>
                  </a:lnTo>
                  <a:lnTo>
                    <a:pt x="80" y="14"/>
                  </a:lnTo>
                  <a:lnTo>
                    <a:pt x="88" y="16"/>
                  </a:lnTo>
                  <a:lnTo>
                    <a:pt x="94" y="20"/>
                  </a:lnTo>
                  <a:lnTo>
                    <a:pt x="102" y="24"/>
                  </a:lnTo>
                  <a:lnTo>
                    <a:pt x="110" y="30"/>
                  </a:lnTo>
                  <a:lnTo>
                    <a:pt x="100" y="36"/>
                  </a:lnTo>
                  <a:lnTo>
                    <a:pt x="92" y="44"/>
                  </a:lnTo>
                  <a:lnTo>
                    <a:pt x="82" y="46"/>
                  </a:lnTo>
                  <a:lnTo>
                    <a:pt x="76" y="50"/>
                  </a:lnTo>
                  <a:lnTo>
                    <a:pt x="66" y="50"/>
                  </a:lnTo>
                  <a:lnTo>
                    <a:pt x="46" y="42"/>
                  </a:lnTo>
                  <a:lnTo>
                    <a:pt x="44" y="48"/>
                  </a:lnTo>
                  <a:lnTo>
                    <a:pt x="28" y="46"/>
                  </a:lnTo>
                  <a:lnTo>
                    <a:pt x="20" y="40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12" y="12"/>
                  </a:lnTo>
                  <a:lnTo>
                    <a:pt x="24" y="8"/>
                  </a:lnTo>
                  <a:lnTo>
                    <a:pt x="34" y="4"/>
                  </a:lnTo>
                  <a:lnTo>
                    <a:pt x="42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10" name="Freeform 161">
              <a:extLst>
                <a:ext uri="{FF2B5EF4-FFF2-40B4-BE49-F238E27FC236}">
                  <a16:creationId xmlns:a16="http://schemas.microsoft.com/office/drawing/2014/main" id="{D315814D-76A7-724C-9358-1750B1563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1680" y="2192569"/>
              <a:ext cx="176562" cy="74503"/>
            </a:xfrm>
            <a:custGeom>
              <a:avLst/>
              <a:gdLst>
                <a:gd name="T0" fmla="*/ 44 w 90"/>
                <a:gd name="T1" fmla="*/ 2 h 38"/>
                <a:gd name="T2" fmla="*/ 48 w 90"/>
                <a:gd name="T3" fmla="*/ 10 h 38"/>
                <a:gd name="T4" fmla="*/ 58 w 90"/>
                <a:gd name="T5" fmla="*/ 8 h 38"/>
                <a:gd name="T6" fmla="*/ 68 w 90"/>
                <a:gd name="T7" fmla="*/ 4 h 38"/>
                <a:gd name="T8" fmla="*/ 76 w 90"/>
                <a:gd name="T9" fmla="*/ 4 h 38"/>
                <a:gd name="T10" fmla="*/ 86 w 90"/>
                <a:gd name="T11" fmla="*/ 8 h 38"/>
                <a:gd name="T12" fmla="*/ 90 w 90"/>
                <a:gd name="T13" fmla="*/ 12 h 38"/>
                <a:gd name="T14" fmla="*/ 86 w 90"/>
                <a:gd name="T15" fmla="*/ 20 h 38"/>
                <a:gd name="T16" fmla="*/ 82 w 90"/>
                <a:gd name="T17" fmla="*/ 26 h 38"/>
                <a:gd name="T18" fmla="*/ 72 w 90"/>
                <a:gd name="T19" fmla="*/ 24 h 38"/>
                <a:gd name="T20" fmla="*/ 62 w 90"/>
                <a:gd name="T21" fmla="*/ 22 h 38"/>
                <a:gd name="T22" fmla="*/ 56 w 90"/>
                <a:gd name="T23" fmla="*/ 26 h 38"/>
                <a:gd name="T24" fmla="*/ 54 w 90"/>
                <a:gd name="T25" fmla="*/ 28 h 38"/>
                <a:gd name="T26" fmla="*/ 44 w 90"/>
                <a:gd name="T27" fmla="*/ 28 h 38"/>
                <a:gd name="T28" fmla="*/ 38 w 90"/>
                <a:gd name="T29" fmla="*/ 32 h 38"/>
                <a:gd name="T30" fmla="*/ 30 w 90"/>
                <a:gd name="T31" fmla="*/ 32 h 38"/>
                <a:gd name="T32" fmla="*/ 26 w 90"/>
                <a:gd name="T33" fmla="*/ 38 h 38"/>
                <a:gd name="T34" fmla="*/ 18 w 90"/>
                <a:gd name="T35" fmla="*/ 38 h 38"/>
                <a:gd name="T36" fmla="*/ 10 w 90"/>
                <a:gd name="T37" fmla="*/ 36 h 38"/>
                <a:gd name="T38" fmla="*/ 4 w 90"/>
                <a:gd name="T39" fmla="*/ 32 h 38"/>
                <a:gd name="T40" fmla="*/ 2 w 90"/>
                <a:gd name="T41" fmla="*/ 24 h 38"/>
                <a:gd name="T42" fmla="*/ 0 w 90"/>
                <a:gd name="T43" fmla="*/ 20 h 38"/>
                <a:gd name="T44" fmla="*/ 6 w 90"/>
                <a:gd name="T45" fmla="*/ 16 h 38"/>
                <a:gd name="T46" fmla="*/ 16 w 90"/>
                <a:gd name="T47" fmla="*/ 14 h 38"/>
                <a:gd name="T48" fmla="*/ 24 w 90"/>
                <a:gd name="T49" fmla="*/ 6 h 38"/>
                <a:gd name="T50" fmla="*/ 34 w 90"/>
                <a:gd name="T51" fmla="*/ 0 h 38"/>
                <a:gd name="T52" fmla="*/ 44 w 90"/>
                <a:gd name="T5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38">
                  <a:moveTo>
                    <a:pt x="44" y="2"/>
                  </a:moveTo>
                  <a:lnTo>
                    <a:pt x="48" y="10"/>
                  </a:lnTo>
                  <a:lnTo>
                    <a:pt x="58" y="8"/>
                  </a:lnTo>
                  <a:lnTo>
                    <a:pt x="68" y="4"/>
                  </a:lnTo>
                  <a:lnTo>
                    <a:pt x="76" y="4"/>
                  </a:lnTo>
                  <a:lnTo>
                    <a:pt x="86" y="8"/>
                  </a:lnTo>
                  <a:lnTo>
                    <a:pt x="90" y="12"/>
                  </a:lnTo>
                  <a:lnTo>
                    <a:pt x="86" y="20"/>
                  </a:lnTo>
                  <a:lnTo>
                    <a:pt x="82" y="26"/>
                  </a:lnTo>
                  <a:lnTo>
                    <a:pt x="72" y="24"/>
                  </a:lnTo>
                  <a:lnTo>
                    <a:pt x="62" y="22"/>
                  </a:lnTo>
                  <a:lnTo>
                    <a:pt x="56" y="26"/>
                  </a:lnTo>
                  <a:lnTo>
                    <a:pt x="54" y="28"/>
                  </a:lnTo>
                  <a:lnTo>
                    <a:pt x="44" y="28"/>
                  </a:lnTo>
                  <a:lnTo>
                    <a:pt x="38" y="32"/>
                  </a:lnTo>
                  <a:lnTo>
                    <a:pt x="30" y="32"/>
                  </a:lnTo>
                  <a:lnTo>
                    <a:pt x="26" y="38"/>
                  </a:lnTo>
                  <a:lnTo>
                    <a:pt x="18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6" y="14"/>
                  </a:lnTo>
                  <a:lnTo>
                    <a:pt x="24" y="6"/>
                  </a:lnTo>
                  <a:lnTo>
                    <a:pt x="34" y="0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11" name="Freeform 162">
              <a:extLst>
                <a:ext uri="{FF2B5EF4-FFF2-40B4-BE49-F238E27FC236}">
                  <a16:creationId xmlns:a16="http://schemas.microsoft.com/office/drawing/2014/main" id="{54895AFD-52F3-984E-ACEE-F68CD21E5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2148" y="2216098"/>
              <a:ext cx="249151" cy="101950"/>
            </a:xfrm>
            <a:custGeom>
              <a:avLst/>
              <a:gdLst>
                <a:gd name="T0" fmla="*/ 14 w 127"/>
                <a:gd name="T1" fmla="*/ 46 h 52"/>
                <a:gd name="T2" fmla="*/ 12 w 127"/>
                <a:gd name="T3" fmla="*/ 42 h 52"/>
                <a:gd name="T4" fmla="*/ 8 w 127"/>
                <a:gd name="T5" fmla="*/ 42 h 52"/>
                <a:gd name="T6" fmla="*/ 0 w 127"/>
                <a:gd name="T7" fmla="*/ 40 h 52"/>
                <a:gd name="T8" fmla="*/ 2 w 127"/>
                <a:gd name="T9" fmla="*/ 34 h 52"/>
                <a:gd name="T10" fmla="*/ 18 w 127"/>
                <a:gd name="T11" fmla="*/ 34 h 52"/>
                <a:gd name="T12" fmla="*/ 31 w 127"/>
                <a:gd name="T13" fmla="*/ 32 h 52"/>
                <a:gd name="T14" fmla="*/ 41 w 127"/>
                <a:gd name="T15" fmla="*/ 26 h 52"/>
                <a:gd name="T16" fmla="*/ 53 w 127"/>
                <a:gd name="T17" fmla="*/ 26 h 52"/>
                <a:gd name="T18" fmla="*/ 53 w 127"/>
                <a:gd name="T19" fmla="*/ 18 h 52"/>
                <a:gd name="T20" fmla="*/ 69 w 127"/>
                <a:gd name="T21" fmla="*/ 10 h 52"/>
                <a:gd name="T22" fmla="*/ 69 w 127"/>
                <a:gd name="T23" fmla="*/ 4 h 52"/>
                <a:gd name="T24" fmla="*/ 85 w 127"/>
                <a:gd name="T25" fmla="*/ 6 h 52"/>
                <a:gd name="T26" fmla="*/ 87 w 127"/>
                <a:gd name="T27" fmla="*/ 0 h 52"/>
                <a:gd name="T28" fmla="*/ 107 w 127"/>
                <a:gd name="T29" fmla="*/ 8 h 52"/>
                <a:gd name="T30" fmla="*/ 117 w 127"/>
                <a:gd name="T31" fmla="*/ 8 h 52"/>
                <a:gd name="T32" fmla="*/ 119 w 127"/>
                <a:gd name="T33" fmla="*/ 12 h 52"/>
                <a:gd name="T34" fmla="*/ 121 w 127"/>
                <a:gd name="T35" fmla="*/ 20 h 52"/>
                <a:gd name="T36" fmla="*/ 127 w 127"/>
                <a:gd name="T37" fmla="*/ 24 h 52"/>
                <a:gd name="T38" fmla="*/ 117 w 127"/>
                <a:gd name="T39" fmla="*/ 28 h 52"/>
                <a:gd name="T40" fmla="*/ 111 w 127"/>
                <a:gd name="T41" fmla="*/ 34 h 52"/>
                <a:gd name="T42" fmla="*/ 109 w 127"/>
                <a:gd name="T43" fmla="*/ 40 h 52"/>
                <a:gd name="T44" fmla="*/ 103 w 127"/>
                <a:gd name="T45" fmla="*/ 44 h 52"/>
                <a:gd name="T46" fmla="*/ 89 w 127"/>
                <a:gd name="T47" fmla="*/ 50 h 52"/>
                <a:gd name="T48" fmla="*/ 77 w 127"/>
                <a:gd name="T49" fmla="*/ 52 h 52"/>
                <a:gd name="T50" fmla="*/ 67 w 127"/>
                <a:gd name="T51" fmla="*/ 48 h 52"/>
                <a:gd name="T52" fmla="*/ 51 w 127"/>
                <a:gd name="T53" fmla="*/ 50 h 52"/>
                <a:gd name="T54" fmla="*/ 41 w 127"/>
                <a:gd name="T55" fmla="*/ 46 h 52"/>
                <a:gd name="T56" fmla="*/ 41 w 127"/>
                <a:gd name="T57" fmla="*/ 40 h 52"/>
                <a:gd name="T58" fmla="*/ 26 w 127"/>
                <a:gd name="T59" fmla="*/ 40 h 52"/>
                <a:gd name="T60" fmla="*/ 24 w 127"/>
                <a:gd name="T61" fmla="*/ 46 h 52"/>
                <a:gd name="T62" fmla="*/ 14 w 127"/>
                <a:gd name="T6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2">
                  <a:moveTo>
                    <a:pt x="14" y="46"/>
                  </a:moveTo>
                  <a:lnTo>
                    <a:pt x="12" y="42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18" y="34"/>
                  </a:lnTo>
                  <a:lnTo>
                    <a:pt x="31" y="32"/>
                  </a:lnTo>
                  <a:lnTo>
                    <a:pt x="41" y="26"/>
                  </a:lnTo>
                  <a:lnTo>
                    <a:pt x="53" y="26"/>
                  </a:lnTo>
                  <a:lnTo>
                    <a:pt x="53" y="18"/>
                  </a:lnTo>
                  <a:lnTo>
                    <a:pt x="69" y="10"/>
                  </a:lnTo>
                  <a:lnTo>
                    <a:pt x="69" y="4"/>
                  </a:lnTo>
                  <a:lnTo>
                    <a:pt x="85" y="6"/>
                  </a:lnTo>
                  <a:lnTo>
                    <a:pt x="87" y="0"/>
                  </a:lnTo>
                  <a:lnTo>
                    <a:pt x="107" y="8"/>
                  </a:lnTo>
                  <a:lnTo>
                    <a:pt x="117" y="8"/>
                  </a:lnTo>
                  <a:lnTo>
                    <a:pt x="119" y="12"/>
                  </a:lnTo>
                  <a:lnTo>
                    <a:pt x="121" y="20"/>
                  </a:lnTo>
                  <a:lnTo>
                    <a:pt x="127" y="24"/>
                  </a:lnTo>
                  <a:lnTo>
                    <a:pt x="117" y="28"/>
                  </a:lnTo>
                  <a:lnTo>
                    <a:pt x="111" y="34"/>
                  </a:lnTo>
                  <a:lnTo>
                    <a:pt x="109" y="40"/>
                  </a:lnTo>
                  <a:lnTo>
                    <a:pt x="103" y="44"/>
                  </a:lnTo>
                  <a:lnTo>
                    <a:pt x="89" y="50"/>
                  </a:lnTo>
                  <a:lnTo>
                    <a:pt x="77" y="52"/>
                  </a:lnTo>
                  <a:lnTo>
                    <a:pt x="67" y="48"/>
                  </a:lnTo>
                  <a:lnTo>
                    <a:pt x="51" y="50"/>
                  </a:lnTo>
                  <a:lnTo>
                    <a:pt x="41" y="46"/>
                  </a:lnTo>
                  <a:lnTo>
                    <a:pt x="41" y="40"/>
                  </a:lnTo>
                  <a:lnTo>
                    <a:pt x="26" y="40"/>
                  </a:lnTo>
                  <a:lnTo>
                    <a:pt x="24" y="46"/>
                  </a:lnTo>
                  <a:lnTo>
                    <a:pt x="14" y="4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12" name="Freeform 163">
              <a:extLst>
                <a:ext uri="{FF2B5EF4-FFF2-40B4-BE49-F238E27FC236}">
                  <a16:creationId xmlns:a16="http://schemas.microsoft.com/office/drawing/2014/main" id="{D4753F68-0A2A-F847-A26C-F874434DA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3205" y="1980822"/>
              <a:ext cx="302117" cy="235274"/>
            </a:xfrm>
            <a:custGeom>
              <a:avLst/>
              <a:gdLst>
                <a:gd name="T0" fmla="*/ 0 w 154"/>
                <a:gd name="T1" fmla="*/ 20 h 120"/>
                <a:gd name="T2" fmla="*/ 16 w 154"/>
                <a:gd name="T3" fmla="*/ 16 h 120"/>
                <a:gd name="T4" fmla="*/ 32 w 154"/>
                <a:gd name="T5" fmla="*/ 10 h 120"/>
                <a:gd name="T6" fmla="*/ 48 w 154"/>
                <a:gd name="T7" fmla="*/ 0 h 120"/>
                <a:gd name="T8" fmla="*/ 66 w 154"/>
                <a:gd name="T9" fmla="*/ 0 h 120"/>
                <a:gd name="T10" fmla="*/ 70 w 154"/>
                <a:gd name="T11" fmla="*/ 8 h 120"/>
                <a:gd name="T12" fmla="*/ 88 w 154"/>
                <a:gd name="T13" fmla="*/ 8 h 120"/>
                <a:gd name="T14" fmla="*/ 108 w 154"/>
                <a:gd name="T15" fmla="*/ 8 h 120"/>
                <a:gd name="T16" fmla="*/ 134 w 154"/>
                <a:gd name="T17" fmla="*/ 6 h 120"/>
                <a:gd name="T18" fmla="*/ 140 w 154"/>
                <a:gd name="T19" fmla="*/ 12 h 120"/>
                <a:gd name="T20" fmla="*/ 144 w 154"/>
                <a:gd name="T21" fmla="*/ 16 h 120"/>
                <a:gd name="T22" fmla="*/ 148 w 154"/>
                <a:gd name="T23" fmla="*/ 28 h 120"/>
                <a:gd name="T24" fmla="*/ 152 w 154"/>
                <a:gd name="T25" fmla="*/ 32 h 120"/>
                <a:gd name="T26" fmla="*/ 152 w 154"/>
                <a:gd name="T27" fmla="*/ 46 h 120"/>
                <a:gd name="T28" fmla="*/ 144 w 154"/>
                <a:gd name="T29" fmla="*/ 46 h 120"/>
                <a:gd name="T30" fmla="*/ 142 w 154"/>
                <a:gd name="T31" fmla="*/ 52 h 120"/>
                <a:gd name="T32" fmla="*/ 148 w 154"/>
                <a:gd name="T33" fmla="*/ 56 h 120"/>
                <a:gd name="T34" fmla="*/ 148 w 154"/>
                <a:gd name="T35" fmla="*/ 70 h 120"/>
                <a:gd name="T36" fmla="*/ 150 w 154"/>
                <a:gd name="T37" fmla="*/ 76 h 120"/>
                <a:gd name="T38" fmla="*/ 152 w 154"/>
                <a:gd name="T39" fmla="*/ 84 h 120"/>
                <a:gd name="T40" fmla="*/ 154 w 154"/>
                <a:gd name="T41" fmla="*/ 88 h 120"/>
                <a:gd name="T42" fmla="*/ 144 w 154"/>
                <a:gd name="T43" fmla="*/ 94 h 120"/>
                <a:gd name="T44" fmla="*/ 136 w 154"/>
                <a:gd name="T45" fmla="*/ 102 h 120"/>
                <a:gd name="T46" fmla="*/ 132 w 154"/>
                <a:gd name="T47" fmla="*/ 110 h 120"/>
                <a:gd name="T48" fmla="*/ 130 w 154"/>
                <a:gd name="T49" fmla="*/ 120 h 120"/>
                <a:gd name="T50" fmla="*/ 126 w 154"/>
                <a:gd name="T51" fmla="*/ 116 h 120"/>
                <a:gd name="T52" fmla="*/ 116 w 154"/>
                <a:gd name="T53" fmla="*/ 112 h 120"/>
                <a:gd name="T54" fmla="*/ 108 w 154"/>
                <a:gd name="T55" fmla="*/ 112 h 120"/>
                <a:gd name="T56" fmla="*/ 98 w 154"/>
                <a:gd name="T57" fmla="*/ 116 h 120"/>
                <a:gd name="T58" fmla="*/ 88 w 154"/>
                <a:gd name="T59" fmla="*/ 118 h 120"/>
                <a:gd name="T60" fmla="*/ 84 w 154"/>
                <a:gd name="T61" fmla="*/ 110 h 120"/>
                <a:gd name="T62" fmla="*/ 74 w 154"/>
                <a:gd name="T63" fmla="*/ 108 h 120"/>
                <a:gd name="T64" fmla="*/ 66 w 154"/>
                <a:gd name="T65" fmla="*/ 102 h 120"/>
                <a:gd name="T66" fmla="*/ 58 w 154"/>
                <a:gd name="T67" fmla="*/ 98 h 120"/>
                <a:gd name="T68" fmla="*/ 52 w 154"/>
                <a:gd name="T69" fmla="*/ 94 h 120"/>
                <a:gd name="T70" fmla="*/ 44 w 154"/>
                <a:gd name="T71" fmla="*/ 92 h 120"/>
                <a:gd name="T72" fmla="*/ 42 w 154"/>
                <a:gd name="T73" fmla="*/ 96 h 120"/>
                <a:gd name="T74" fmla="*/ 34 w 154"/>
                <a:gd name="T75" fmla="*/ 94 h 120"/>
                <a:gd name="T76" fmla="*/ 32 w 154"/>
                <a:gd name="T77" fmla="*/ 86 h 120"/>
                <a:gd name="T78" fmla="*/ 24 w 154"/>
                <a:gd name="T79" fmla="*/ 84 h 120"/>
                <a:gd name="T80" fmla="*/ 12 w 154"/>
                <a:gd name="T81" fmla="*/ 78 h 120"/>
                <a:gd name="T82" fmla="*/ 8 w 154"/>
                <a:gd name="T83" fmla="*/ 70 h 120"/>
                <a:gd name="T84" fmla="*/ 8 w 154"/>
                <a:gd name="T85" fmla="*/ 46 h 120"/>
                <a:gd name="T86" fmla="*/ 0 w 154"/>
                <a:gd name="T87" fmla="*/ 42 h 120"/>
                <a:gd name="T88" fmla="*/ 4 w 154"/>
                <a:gd name="T89" fmla="*/ 30 h 120"/>
                <a:gd name="T90" fmla="*/ 0 w 154"/>
                <a:gd name="T91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4" h="120">
                  <a:moveTo>
                    <a:pt x="0" y="20"/>
                  </a:moveTo>
                  <a:lnTo>
                    <a:pt x="16" y="16"/>
                  </a:lnTo>
                  <a:lnTo>
                    <a:pt x="32" y="10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70" y="8"/>
                  </a:lnTo>
                  <a:lnTo>
                    <a:pt x="88" y="8"/>
                  </a:lnTo>
                  <a:lnTo>
                    <a:pt x="108" y="8"/>
                  </a:lnTo>
                  <a:lnTo>
                    <a:pt x="134" y="6"/>
                  </a:lnTo>
                  <a:lnTo>
                    <a:pt x="140" y="12"/>
                  </a:lnTo>
                  <a:lnTo>
                    <a:pt x="144" y="16"/>
                  </a:lnTo>
                  <a:lnTo>
                    <a:pt x="148" y="28"/>
                  </a:lnTo>
                  <a:lnTo>
                    <a:pt x="152" y="32"/>
                  </a:lnTo>
                  <a:lnTo>
                    <a:pt x="152" y="46"/>
                  </a:lnTo>
                  <a:lnTo>
                    <a:pt x="144" y="46"/>
                  </a:lnTo>
                  <a:lnTo>
                    <a:pt x="142" y="52"/>
                  </a:lnTo>
                  <a:lnTo>
                    <a:pt x="148" y="56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84"/>
                  </a:lnTo>
                  <a:lnTo>
                    <a:pt x="154" y="88"/>
                  </a:lnTo>
                  <a:lnTo>
                    <a:pt x="144" y="94"/>
                  </a:lnTo>
                  <a:lnTo>
                    <a:pt x="136" y="102"/>
                  </a:lnTo>
                  <a:lnTo>
                    <a:pt x="132" y="110"/>
                  </a:lnTo>
                  <a:lnTo>
                    <a:pt x="130" y="120"/>
                  </a:lnTo>
                  <a:lnTo>
                    <a:pt x="126" y="116"/>
                  </a:lnTo>
                  <a:lnTo>
                    <a:pt x="116" y="112"/>
                  </a:lnTo>
                  <a:lnTo>
                    <a:pt x="108" y="112"/>
                  </a:lnTo>
                  <a:lnTo>
                    <a:pt x="98" y="116"/>
                  </a:lnTo>
                  <a:lnTo>
                    <a:pt x="88" y="118"/>
                  </a:lnTo>
                  <a:lnTo>
                    <a:pt x="84" y="110"/>
                  </a:lnTo>
                  <a:lnTo>
                    <a:pt x="74" y="108"/>
                  </a:lnTo>
                  <a:lnTo>
                    <a:pt x="66" y="102"/>
                  </a:lnTo>
                  <a:lnTo>
                    <a:pt x="58" y="98"/>
                  </a:lnTo>
                  <a:lnTo>
                    <a:pt x="52" y="94"/>
                  </a:lnTo>
                  <a:lnTo>
                    <a:pt x="44" y="92"/>
                  </a:lnTo>
                  <a:lnTo>
                    <a:pt x="42" y="96"/>
                  </a:lnTo>
                  <a:lnTo>
                    <a:pt x="34" y="94"/>
                  </a:lnTo>
                  <a:lnTo>
                    <a:pt x="32" y="86"/>
                  </a:lnTo>
                  <a:lnTo>
                    <a:pt x="24" y="84"/>
                  </a:lnTo>
                  <a:lnTo>
                    <a:pt x="12" y="78"/>
                  </a:lnTo>
                  <a:lnTo>
                    <a:pt x="8" y="70"/>
                  </a:lnTo>
                  <a:lnTo>
                    <a:pt x="8" y="46"/>
                  </a:lnTo>
                  <a:lnTo>
                    <a:pt x="0" y="42"/>
                  </a:lnTo>
                  <a:lnTo>
                    <a:pt x="4" y="3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13" name="Freeform 164">
              <a:extLst>
                <a:ext uri="{FF2B5EF4-FFF2-40B4-BE49-F238E27FC236}">
                  <a16:creationId xmlns:a16="http://schemas.microsoft.com/office/drawing/2014/main" id="{633C0252-7D01-6540-B045-3D9A4FF40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986" y="2235703"/>
              <a:ext cx="196180" cy="109795"/>
            </a:xfrm>
            <a:custGeom>
              <a:avLst/>
              <a:gdLst>
                <a:gd name="T0" fmla="*/ 0 w 100"/>
                <a:gd name="T1" fmla="*/ 30 h 56"/>
                <a:gd name="T2" fmla="*/ 2 w 100"/>
                <a:gd name="T3" fmla="*/ 24 h 56"/>
                <a:gd name="T4" fmla="*/ 8 w 100"/>
                <a:gd name="T5" fmla="*/ 18 h 56"/>
                <a:gd name="T6" fmla="*/ 18 w 100"/>
                <a:gd name="T7" fmla="*/ 14 h 56"/>
                <a:gd name="T8" fmla="*/ 34 w 100"/>
                <a:gd name="T9" fmla="*/ 16 h 56"/>
                <a:gd name="T10" fmla="*/ 38 w 100"/>
                <a:gd name="T11" fmla="*/ 10 h 56"/>
                <a:gd name="T12" fmla="*/ 46 w 100"/>
                <a:gd name="T13" fmla="*/ 10 h 56"/>
                <a:gd name="T14" fmla="*/ 52 w 100"/>
                <a:gd name="T15" fmla="*/ 6 h 56"/>
                <a:gd name="T16" fmla="*/ 62 w 100"/>
                <a:gd name="T17" fmla="*/ 6 h 56"/>
                <a:gd name="T18" fmla="*/ 64 w 100"/>
                <a:gd name="T19" fmla="*/ 4 h 56"/>
                <a:gd name="T20" fmla="*/ 70 w 100"/>
                <a:gd name="T21" fmla="*/ 0 h 56"/>
                <a:gd name="T22" fmla="*/ 90 w 100"/>
                <a:gd name="T23" fmla="*/ 4 h 56"/>
                <a:gd name="T24" fmla="*/ 96 w 100"/>
                <a:gd name="T25" fmla="*/ 8 h 56"/>
                <a:gd name="T26" fmla="*/ 100 w 100"/>
                <a:gd name="T27" fmla="*/ 14 h 56"/>
                <a:gd name="T28" fmla="*/ 92 w 100"/>
                <a:gd name="T29" fmla="*/ 22 h 56"/>
                <a:gd name="T30" fmla="*/ 82 w 100"/>
                <a:gd name="T31" fmla="*/ 36 h 56"/>
                <a:gd name="T32" fmla="*/ 68 w 100"/>
                <a:gd name="T33" fmla="*/ 50 h 56"/>
                <a:gd name="T34" fmla="*/ 48 w 100"/>
                <a:gd name="T35" fmla="*/ 50 h 56"/>
                <a:gd name="T36" fmla="*/ 40 w 100"/>
                <a:gd name="T37" fmla="*/ 54 h 56"/>
                <a:gd name="T38" fmla="*/ 22 w 100"/>
                <a:gd name="T39" fmla="*/ 56 h 56"/>
                <a:gd name="T40" fmla="*/ 10 w 100"/>
                <a:gd name="T41" fmla="*/ 46 h 56"/>
                <a:gd name="T42" fmla="*/ 2 w 100"/>
                <a:gd name="T43" fmla="*/ 38 h 56"/>
                <a:gd name="T44" fmla="*/ 0 w 100"/>
                <a:gd name="T45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56">
                  <a:moveTo>
                    <a:pt x="0" y="30"/>
                  </a:moveTo>
                  <a:lnTo>
                    <a:pt x="2" y="24"/>
                  </a:lnTo>
                  <a:lnTo>
                    <a:pt x="8" y="18"/>
                  </a:lnTo>
                  <a:lnTo>
                    <a:pt x="18" y="14"/>
                  </a:lnTo>
                  <a:lnTo>
                    <a:pt x="34" y="16"/>
                  </a:lnTo>
                  <a:lnTo>
                    <a:pt x="38" y="10"/>
                  </a:lnTo>
                  <a:lnTo>
                    <a:pt x="46" y="10"/>
                  </a:lnTo>
                  <a:lnTo>
                    <a:pt x="52" y="6"/>
                  </a:lnTo>
                  <a:lnTo>
                    <a:pt x="62" y="6"/>
                  </a:lnTo>
                  <a:lnTo>
                    <a:pt x="64" y="4"/>
                  </a:lnTo>
                  <a:lnTo>
                    <a:pt x="70" y="0"/>
                  </a:lnTo>
                  <a:lnTo>
                    <a:pt x="90" y="4"/>
                  </a:lnTo>
                  <a:lnTo>
                    <a:pt x="96" y="8"/>
                  </a:lnTo>
                  <a:lnTo>
                    <a:pt x="100" y="14"/>
                  </a:lnTo>
                  <a:lnTo>
                    <a:pt x="92" y="22"/>
                  </a:lnTo>
                  <a:lnTo>
                    <a:pt x="82" y="36"/>
                  </a:lnTo>
                  <a:lnTo>
                    <a:pt x="68" y="50"/>
                  </a:lnTo>
                  <a:lnTo>
                    <a:pt x="48" y="50"/>
                  </a:lnTo>
                  <a:lnTo>
                    <a:pt x="40" y="54"/>
                  </a:lnTo>
                  <a:lnTo>
                    <a:pt x="22" y="56"/>
                  </a:lnTo>
                  <a:lnTo>
                    <a:pt x="10" y="46"/>
                  </a:lnTo>
                  <a:lnTo>
                    <a:pt x="2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14" name="Freeform 165">
              <a:extLst>
                <a:ext uri="{FF2B5EF4-FFF2-40B4-BE49-F238E27FC236}">
                  <a16:creationId xmlns:a16="http://schemas.microsoft.com/office/drawing/2014/main" id="{91F2590A-D41A-BE4D-A24D-BB038D9D1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7895" y="2294521"/>
              <a:ext cx="102013" cy="58818"/>
            </a:xfrm>
            <a:custGeom>
              <a:avLst/>
              <a:gdLst>
                <a:gd name="T0" fmla="*/ 10 w 52"/>
                <a:gd name="T1" fmla="*/ 28 h 30"/>
                <a:gd name="T2" fmla="*/ 20 w 52"/>
                <a:gd name="T3" fmla="*/ 30 h 30"/>
                <a:gd name="T4" fmla="*/ 32 w 52"/>
                <a:gd name="T5" fmla="*/ 28 h 30"/>
                <a:gd name="T6" fmla="*/ 38 w 52"/>
                <a:gd name="T7" fmla="*/ 22 h 30"/>
                <a:gd name="T8" fmla="*/ 44 w 52"/>
                <a:gd name="T9" fmla="*/ 16 h 30"/>
                <a:gd name="T10" fmla="*/ 52 w 52"/>
                <a:gd name="T11" fmla="*/ 8 h 30"/>
                <a:gd name="T12" fmla="*/ 50 w 52"/>
                <a:gd name="T13" fmla="*/ 0 h 30"/>
                <a:gd name="T14" fmla="*/ 44 w 52"/>
                <a:gd name="T15" fmla="*/ 4 h 30"/>
                <a:gd name="T16" fmla="*/ 30 w 52"/>
                <a:gd name="T17" fmla="*/ 10 h 30"/>
                <a:gd name="T18" fmla="*/ 18 w 52"/>
                <a:gd name="T19" fmla="*/ 12 h 30"/>
                <a:gd name="T20" fmla="*/ 8 w 52"/>
                <a:gd name="T21" fmla="*/ 8 h 30"/>
                <a:gd name="T22" fmla="*/ 2 w 52"/>
                <a:gd name="T23" fmla="*/ 16 h 30"/>
                <a:gd name="T24" fmla="*/ 0 w 52"/>
                <a:gd name="T25" fmla="*/ 24 h 30"/>
                <a:gd name="T26" fmla="*/ 10 w 52"/>
                <a:gd name="T27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30">
                  <a:moveTo>
                    <a:pt x="10" y="28"/>
                  </a:moveTo>
                  <a:lnTo>
                    <a:pt x="20" y="30"/>
                  </a:lnTo>
                  <a:lnTo>
                    <a:pt x="32" y="28"/>
                  </a:lnTo>
                  <a:lnTo>
                    <a:pt x="38" y="22"/>
                  </a:lnTo>
                  <a:lnTo>
                    <a:pt x="44" y="16"/>
                  </a:lnTo>
                  <a:lnTo>
                    <a:pt x="52" y="8"/>
                  </a:lnTo>
                  <a:lnTo>
                    <a:pt x="50" y="0"/>
                  </a:lnTo>
                  <a:lnTo>
                    <a:pt x="44" y="4"/>
                  </a:lnTo>
                  <a:lnTo>
                    <a:pt x="30" y="10"/>
                  </a:lnTo>
                  <a:lnTo>
                    <a:pt x="18" y="1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10" y="2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15" name="Freeform 166">
              <a:extLst>
                <a:ext uri="{FF2B5EF4-FFF2-40B4-BE49-F238E27FC236}">
                  <a16:creationId xmlns:a16="http://schemas.microsoft.com/office/drawing/2014/main" id="{A6D9BFA0-881C-A647-8590-28299BD3A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9666" y="2310206"/>
              <a:ext cx="176562" cy="145084"/>
            </a:xfrm>
            <a:custGeom>
              <a:avLst/>
              <a:gdLst>
                <a:gd name="T0" fmla="*/ 84 w 90"/>
                <a:gd name="T1" fmla="*/ 16 h 74"/>
                <a:gd name="T2" fmla="*/ 86 w 90"/>
                <a:gd name="T3" fmla="*/ 24 h 74"/>
                <a:gd name="T4" fmla="*/ 90 w 90"/>
                <a:gd name="T5" fmla="*/ 30 h 74"/>
                <a:gd name="T6" fmla="*/ 86 w 90"/>
                <a:gd name="T7" fmla="*/ 34 h 74"/>
                <a:gd name="T8" fmla="*/ 70 w 90"/>
                <a:gd name="T9" fmla="*/ 32 h 74"/>
                <a:gd name="T10" fmla="*/ 54 w 90"/>
                <a:gd name="T11" fmla="*/ 30 h 74"/>
                <a:gd name="T12" fmla="*/ 48 w 90"/>
                <a:gd name="T13" fmla="*/ 28 h 74"/>
                <a:gd name="T14" fmla="*/ 36 w 90"/>
                <a:gd name="T15" fmla="*/ 30 h 74"/>
                <a:gd name="T16" fmla="*/ 38 w 90"/>
                <a:gd name="T17" fmla="*/ 38 h 74"/>
                <a:gd name="T18" fmla="*/ 42 w 90"/>
                <a:gd name="T19" fmla="*/ 50 h 74"/>
                <a:gd name="T20" fmla="*/ 46 w 90"/>
                <a:gd name="T21" fmla="*/ 56 h 74"/>
                <a:gd name="T22" fmla="*/ 56 w 90"/>
                <a:gd name="T23" fmla="*/ 64 h 74"/>
                <a:gd name="T24" fmla="*/ 62 w 90"/>
                <a:gd name="T25" fmla="*/ 68 h 74"/>
                <a:gd name="T26" fmla="*/ 60 w 90"/>
                <a:gd name="T27" fmla="*/ 74 h 74"/>
                <a:gd name="T28" fmla="*/ 48 w 90"/>
                <a:gd name="T29" fmla="*/ 64 h 74"/>
                <a:gd name="T30" fmla="*/ 36 w 90"/>
                <a:gd name="T31" fmla="*/ 56 h 74"/>
                <a:gd name="T32" fmla="*/ 28 w 90"/>
                <a:gd name="T33" fmla="*/ 48 h 74"/>
                <a:gd name="T34" fmla="*/ 24 w 90"/>
                <a:gd name="T35" fmla="*/ 40 h 74"/>
                <a:gd name="T36" fmla="*/ 22 w 90"/>
                <a:gd name="T37" fmla="*/ 32 h 74"/>
                <a:gd name="T38" fmla="*/ 16 w 90"/>
                <a:gd name="T39" fmla="*/ 32 h 74"/>
                <a:gd name="T40" fmla="*/ 8 w 90"/>
                <a:gd name="T41" fmla="*/ 36 h 74"/>
                <a:gd name="T42" fmla="*/ 0 w 90"/>
                <a:gd name="T43" fmla="*/ 32 h 74"/>
                <a:gd name="T44" fmla="*/ 0 w 90"/>
                <a:gd name="T45" fmla="*/ 24 h 74"/>
                <a:gd name="T46" fmla="*/ 4 w 90"/>
                <a:gd name="T47" fmla="*/ 20 h 74"/>
                <a:gd name="T48" fmla="*/ 8 w 90"/>
                <a:gd name="T49" fmla="*/ 22 h 74"/>
                <a:gd name="T50" fmla="*/ 14 w 90"/>
                <a:gd name="T51" fmla="*/ 22 h 74"/>
                <a:gd name="T52" fmla="*/ 26 w 90"/>
                <a:gd name="T53" fmla="*/ 20 h 74"/>
                <a:gd name="T54" fmla="*/ 32 w 90"/>
                <a:gd name="T55" fmla="*/ 14 h 74"/>
                <a:gd name="T56" fmla="*/ 38 w 90"/>
                <a:gd name="T57" fmla="*/ 8 h 74"/>
                <a:gd name="T58" fmla="*/ 46 w 90"/>
                <a:gd name="T59" fmla="*/ 0 h 74"/>
                <a:gd name="T60" fmla="*/ 54 w 90"/>
                <a:gd name="T61" fmla="*/ 8 h 74"/>
                <a:gd name="T62" fmla="*/ 66 w 90"/>
                <a:gd name="T63" fmla="*/ 18 h 74"/>
                <a:gd name="T64" fmla="*/ 74 w 90"/>
                <a:gd name="T65" fmla="*/ 18 h 74"/>
                <a:gd name="T66" fmla="*/ 84 w 90"/>
                <a:gd name="T67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74">
                  <a:moveTo>
                    <a:pt x="84" y="16"/>
                  </a:moveTo>
                  <a:lnTo>
                    <a:pt x="86" y="24"/>
                  </a:lnTo>
                  <a:lnTo>
                    <a:pt x="90" y="30"/>
                  </a:lnTo>
                  <a:lnTo>
                    <a:pt x="86" y="34"/>
                  </a:lnTo>
                  <a:lnTo>
                    <a:pt x="70" y="32"/>
                  </a:lnTo>
                  <a:lnTo>
                    <a:pt x="54" y="30"/>
                  </a:lnTo>
                  <a:lnTo>
                    <a:pt x="48" y="28"/>
                  </a:lnTo>
                  <a:lnTo>
                    <a:pt x="36" y="30"/>
                  </a:lnTo>
                  <a:lnTo>
                    <a:pt x="38" y="38"/>
                  </a:lnTo>
                  <a:lnTo>
                    <a:pt x="42" y="50"/>
                  </a:lnTo>
                  <a:lnTo>
                    <a:pt x="46" y="56"/>
                  </a:lnTo>
                  <a:lnTo>
                    <a:pt x="56" y="64"/>
                  </a:lnTo>
                  <a:lnTo>
                    <a:pt x="62" y="68"/>
                  </a:lnTo>
                  <a:lnTo>
                    <a:pt x="60" y="74"/>
                  </a:lnTo>
                  <a:lnTo>
                    <a:pt x="48" y="64"/>
                  </a:lnTo>
                  <a:lnTo>
                    <a:pt x="36" y="56"/>
                  </a:lnTo>
                  <a:lnTo>
                    <a:pt x="28" y="48"/>
                  </a:lnTo>
                  <a:lnTo>
                    <a:pt x="24" y="40"/>
                  </a:lnTo>
                  <a:lnTo>
                    <a:pt x="22" y="32"/>
                  </a:lnTo>
                  <a:lnTo>
                    <a:pt x="16" y="32"/>
                  </a:lnTo>
                  <a:lnTo>
                    <a:pt x="8" y="36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26" y="20"/>
                  </a:lnTo>
                  <a:lnTo>
                    <a:pt x="32" y="14"/>
                  </a:lnTo>
                  <a:lnTo>
                    <a:pt x="38" y="8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66" y="18"/>
                  </a:lnTo>
                  <a:lnTo>
                    <a:pt x="74" y="18"/>
                  </a:lnTo>
                  <a:lnTo>
                    <a:pt x="84" y="1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16" name="Freeform 167">
              <a:extLst>
                <a:ext uri="{FF2B5EF4-FFF2-40B4-BE49-F238E27FC236}">
                  <a16:creationId xmlns:a16="http://schemas.microsoft.com/office/drawing/2014/main" id="{5450D4BE-8739-6246-9BA9-018E47B43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0292" y="2365104"/>
              <a:ext cx="117709" cy="101950"/>
            </a:xfrm>
            <a:custGeom>
              <a:avLst/>
              <a:gdLst>
                <a:gd name="T0" fmla="*/ 0 w 60"/>
                <a:gd name="T1" fmla="*/ 2 h 52"/>
                <a:gd name="T2" fmla="*/ 12 w 60"/>
                <a:gd name="T3" fmla="*/ 0 h 52"/>
                <a:gd name="T4" fmla="*/ 26 w 60"/>
                <a:gd name="T5" fmla="*/ 2 h 52"/>
                <a:gd name="T6" fmla="*/ 50 w 60"/>
                <a:gd name="T7" fmla="*/ 6 h 52"/>
                <a:gd name="T8" fmla="*/ 56 w 60"/>
                <a:gd name="T9" fmla="*/ 6 h 52"/>
                <a:gd name="T10" fmla="*/ 58 w 60"/>
                <a:gd name="T11" fmla="*/ 14 h 52"/>
                <a:gd name="T12" fmla="*/ 54 w 60"/>
                <a:gd name="T13" fmla="*/ 18 h 52"/>
                <a:gd name="T14" fmla="*/ 60 w 60"/>
                <a:gd name="T15" fmla="*/ 26 h 52"/>
                <a:gd name="T16" fmla="*/ 52 w 60"/>
                <a:gd name="T17" fmla="*/ 32 h 52"/>
                <a:gd name="T18" fmla="*/ 50 w 60"/>
                <a:gd name="T19" fmla="*/ 40 h 52"/>
                <a:gd name="T20" fmla="*/ 44 w 60"/>
                <a:gd name="T21" fmla="*/ 40 h 52"/>
                <a:gd name="T22" fmla="*/ 42 w 60"/>
                <a:gd name="T23" fmla="*/ 52 h 52"/>
                <a:gd name="T24" fmla="*/ 34 w 60"/>
                <a:gd name="T25" fmla="*/ 46 h 52"/>
                <a:gd name="T26" fmla="*/ 26 w 60"/>
                <a:gd name="T27" fmla="*/ 40 h 52"/>
                <a:gd name="T28" fmla="*/ 16 w 60"/>
                <a:gd name="T29" fmla="*/ 32 h 52"/>
                <a:gd name="T30" fmla="*/ 10 w 60"/>
                <a:gd name="T31" fmla="*/ 28 h 52"/>
                <a:gd name="T32" fmla="*/ 6 w 60"/>
                <a:gd name="T33" fmla="*/ 22 h 52"/>
                <a:gd name="T34" fmla="*/ 2 w 60"/>
                <a:gd name="T35" fmla="*/ 10 h 52"/>
                <a:gd name="T36" fmla="*/ 0 w 60"/>
                <a:gd name="T3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52">
                  <a:moveTo>
                    <a:pt x="0" y="2"/>
                  </a:moveTo>
                  <a:lnTo>
                    <a:pt x="12" y="0"/>
                  </a:lnTo>
                  <a:lnTo>
                    <a:pt x="26" y="2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58" y="14"/>
                  </a:lnTo>
                  <a:lnTo>
                    <a:pt x="54" y="18"/>
                  </a:lnTo>
                  <a:lnTo>
                    <a:pt x="60" y="26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44" y="40"/>
                  </a:lnTo>
                  <a:lnTo>
                    <a:pt x="42" y="52"/>
                  </a:lnTo>
                  <a:lnTo>
                    <a:pt x="34" y="46"/>
                  </a:lnTo>
                  <a:lnTo>
                    <a:pt x="26" y="40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6" y="22"/>
                  </a:lnTo>
                  <a:lnTo>
                    <a:pt x="2" y="1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17" name="Freeform 168">
              <a:extLst>
                <a:ext uri="{FF2B5EF4-FFF2-40B4-BE49-F238E27FC236}">
                  <a16:creationId xmlns:a16="http://schemas.microsoft.com/office/drawing/2014/main" id="{FD904660-73CA-4D40-9E17-2804CA050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2685" y="2333734"/>
              <a:ext cx="137327" cy="152926"/>
            </a:xfrm>
            <a:custGeom>
              <a:avLst/>
              <a:gdLst>
                <a:gd name="T0" fmla="*/ 14 w 70"/>
                <a:gd name="T1" fmla="*/ 78 h 78"/>
                <a:gd name="T2" fmla="*/ 6 w 70"/>
                <a:gd name="T3" fmla="*/ 72 h 78"/>
                <a:gd name="T4" fmla="*/ 0 w 70"/>
                <a:gd name="T5" fmla="*/ 68 h 78"/>
                <a:gd name="T6" fmla="*/ 2 w 70"/>
                <a:gd name="T7" fmla="*/ 56 h 78"/>
                <a:gd name="T8" fmla="*/ 8 w 70"/>
                <a:gd name="T9" fmla="*/ 56 h 78"/>
                <a:gd name="T10" fmla="*/ 10 w 70"/>
                <a:gd name="T11" fmla="*/ 48 h 78"/>
                <a:gd name="T12" fmla="*/ 18 w 70"/>
                <a:gd name="T13" fmla="*/ 42 h 78"/>
                <a:gd name="T14" fmla="*/ 12 w 70"/>
                <a:gd name="T15" fmla="*/ 34 h 78"/>
                <a:gd name="T16" fmla="*/ 16 w 70"/>
                <a:gd name="T17" fmla="*/ 30 h 78"/>
                <a:gd name="T18" fmla="*/ 14 w 70"/>
                <a:gd name="T19" fmla="*/ 22 h 78"/>
                <a:gd name="T20" fmla="*/ 8 w 70"/>
                <a:gd name="T21" fmla="*/ 22 h 78"/>
                <a:gd name="T22" fmla="*/ 12 w 70"/>
                <a:gd name="T23" fmla="*/ 18 h 78"/>
                <a:gd name="T24" fmla="*/ 6 w 70"/>
                <a:gd name="T25" fmla="*/ 4 h 78"/>
                <a:gd name="T26" fmla="*/ 14 w 70"/>
                <a:gd name="T27" fmla="*/ 0 h 78"/>
                <a:gd name="T28" fmla="*/ 34 w 70"/>
                <a:gd name="T29" fmla="*/ 0 h 78"/>
                <a:gd name="T30" fmla="*/ 36 w 70"/>
                <a:gd name="T31" fmla="*/ 8 h 78"/>
                <a:gd name="T32" fmla="*/ 42 w 70"/>
                <a:gd name="T33" fmla="*/ 16 h 78"/>
                <a:gd name="T34" fmla="*/ 50 w 70"/>
                <a:gd name="T35" fmla="*/ 28 h 78"/>
                <a:gd name="T36" fmla="*/ 66 w 70"/>
                <a:gd name="T37" fmla="*/ 30 h 78"/>
                <a:gd name="T38" fmla="*/ 66 w 70"/>
                <a:gd name="T39" fmla="*/ 40 h 78"/>
                <a:gd name="T40" fmla="*/ 60 w 70"/>
                <a:gd name="T41" fmla="*/ 44 h 78"/>
                <a:gd name="T42" fmla="*/ 66 w 70"/>
                <a:gd name="T43" fmla="*/ 52 h 78"/>
                <a:gd name="T44" fmla="*/ 70 w 70"/>
                <a:gd name="T45" fmla="*/ 58 h 78"/>
                <a:gd name="T46" fmla="*/ 64 w 70"/>
                <a:gd name="T47" fmla="*/ 70 h 78"/>
                <a:gd name="T48" fmla="*/ 54 w 70"/>
                <a:gd name="T49" fmla="*/ 72 h 78"/>
                <a:gd name="T50" fmla="*/ 44 w 70"/>
                <a:gd name="T51" fmla="*/ 76 h 78"/>
                <a:gd name="T52" fmla="*/ 36 w 70"/>
                <a:gd name="T53" fmla="*/ 76 h 78"/>
                <a:gd name="T54" fmla="*/ 28 w 70"/>
                <a:gd name="T55" fmla="*/ 70 h 78"/>
                <a:gd name="T56" fmla="*/ 20 w 70"/>
                <a:gd name="T57" fmla="*/ 68 h 78"/>
                <a:gd name="T58" fmla="*/ 16 w 70"/>
                <a:gd name="T59" fmla="*/ 72 h 78"/>
                <a:gd name="T60" fmla="*/ 14 w 70"/>
                <a:gd name="T6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78">
                  <a:moveTo>
                    <a:pt x="14" y="78"/>
                  </a:moveTo>
                  <a:lnTo>
                    <a:pt x="6" y="72"/>
                  </a:lnTo>
                  <a:lnTo>
                    <a:pt x="0" y="68"/>
                  </a:lnTo>
                  <a:lnTo>
                    <a:pt x="2" y="56"/>
                  </a:lnTo>
                  <a:lnTo>
                    <a:pt x="8" y="56"/>
                  </a:lnTo>
                  <a:lnTo>
                    <a:pt x="10" y="48"/>
                  </a:lnTo>
                  <a:lnTo>
                    <a:pt x="18" y="42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4" y="22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6" y="4"/>
                  </a:lnTo>
                  <a:lnTo>
                    <a:pt x="14" y="0"/>
                  </a:lnTo>
                  <a:lnTo>
                    <a:pt x="34" y="0"/>
                  </a:lnTo>
                  <a:lnTo>
                    <a:pt x="36" y="8"/>
                  </a:lnTo>
                  <a:lnTo>
                    <a:pt x="42" y="16"/>
                  </a:lnTo>
                  <a:lnTo>
                    <a:pt x="50" y="28"/>
                  </a:lnTo>
                  <a:lnTo>
                    <a:pt x="66" y="30"/>
                  </a:lnTo>
                  <a:lnTo>
                    <a:pt x="66" y="40"/>
                  </a:lnTo>
                  <a:lnTo>
                    <a:pt x="60" y="44"/>
                  </a:lnTo>
                  <a:lnTo>
                    <a:pt x="66" y="52"/>
                  </a:lnTo>
                  <a:lnTo>
                    <a:pt x="70" y="58"/>
                  </a:lnTo>
                  <a:lnTo>
                    <a:pt x="64" y="70"/>
                  </a:lnTo>
                  <a:lnTo>
                    <a:pt x="54" y="72"/>
                  </a:lnTo>
                  <a:lnTo>
                    <a:pt x="44" y="76"/>
                  </a:lnTo>
                  <a:lnTo>
                    <a:pt x="36" y="76"/>
                  </a:lnTo>
                  <a:lnTo>
                    <a:pt x="28" y="70"/>
                  </a:lnTo>
                  <a:lnTo>
                    <a:pt x="20" y="68"/>
                  </a:lnTo>
                  <a:lnTo>
                    <a:pt x="16" y="72"/>
                  </a:lnTo>
                  <a:lnTo>
                    <a:pt x="14" y="7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18" name="Freeform 169">
              <a:extLst>
                <a:ext uri="{FF2B5EF4-FFF2-40B4-BE49-F238E27FC236}">
                  <a16:creationId xmlns:a16="http://schemas.microsoft.com/office/drawing/2014/main" id="{D251A3A9-F255-0A4A-AE8C-F44D470C2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9387" y="2470975"/>
              <a:ext cx="78473" cy="62740"/>
            </a:xfrm>
            <a:custGeom>
              <a:avLst/>
              <a:gdLst>
                <a:gd name="T0" fmla="*/ 30 w 40"/>
                <a:gd name="T1" fmla="*/ 0 h 32"/>
                <a:gd name="T2" fmla="*/ 32 w 40"/>
                <a:gd name="T3" fmla="*/ 8 h 32"/>
                <a:gd name="T4" fmla="*/ 38 w 40"/>
                <a:gd name="T5" fmla="*/ 14 h 32"/>
                <a:gd name="T6" fmla="*/ 40 w 40"/>
                <a:gd name="T7" fmla="*/ 20 h 32"/>
                <a:gd name="T8" fmla="*/ 32 w 40"/>
                <a:gd name="T9" fmla="*/ 26 h 32"/>
                <a:gd name="T10" fmla="*/ 20 w 40"/>
                <a:gd name="T11" fmla="*/ 28 h 32"/>
                <a:gd name="T12" fmla="*/ 6 w 40"/>
                <a:gd name="T13" fmla="*/ 32 h 32"/>
                <a:gd name="T14" fmla="*/ 0 w 40"/>
                <a:gd name="T15" fmla="*/ 20 h 32"/>
                <a:gd name="T16" fmla="*/ 2 w 40"/>
                <a:gd name="T17" fmla="*/ 6 h 32"/>
                <a:gd name="T18" fmla="*/ 10 w 40"/>
                <a:gd name="T19" fmla="*/ 6 h 32"/>
                <a:gd name="T20" fmla="*/ 20 w 40"/>
                <a:gd name="T21" fmla="*/ 2 h 32"/>
                <a:gd name="T22" fmla="*/ 30 w 40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2">
                  <a:moveTo>
                    <a:pt x="30" y="0"/>
                  </a:moveTo>
                  <a:lnTo>
                    <a:pt x="32" y="8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32" y="26"/>
                  </a:lnTo>
                  <a:lnTo>
                    <a:pt x="20" y="28"/>
                  </a:lnTo>
                  <a:lnTo>
                    <a:pt x="6" y="32"/>
                  </a:lnTo>
                  <a:lnTo>
                    <a:pt x="0" y="20"/>
                  </a:lnTo>
                  <a:lnTo>
                    <a:pt x="2" y="6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19" name="Freeform 170">
              <a:extLst>
                <a:ext uri="{FF2B5EF4-FFF2-40B4-BE49-F238E27FC236}">
                  <a16:creationId xmlns:a16="http://schemas.microsoft.com/office/drawing/2014/main" id="{FB38C349-A52D-B846-BC11-5E3DF5E9B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2201" y="2635668"/>
              <a:ext cx="82396" cy="47056"/>
            </a:xfrm>
            <a:custGeom>
              <a:avLst/>
              <a:gdLst>
                <a:gd name="T0" fmla="*/ 2 w 42"/>
                <a:gd name="T1" fmla="*/ 0 h 24"/>
                <a:gd name="T2" fmla="*/ 16 w 42"/>
                <a:gd name="T3" fmla="*/ 0 h 24"/>
                <a:gd name="T4" fmla="*/ 26 w 42"/>
                <a:gd name="T5" fmla="*/ 0 h 24"/>
                <a:gd name="T6" fmla="*/ 42 w 42"/>
                <a:gd name="T7" fmla="*/ 0 h 24"/>
                <a:gd name="T8" fmla="*/ 42 w 42"/>
                <a:gd name="T9" fmla="*/ 4 h 24"/>
                <a:gd name="T10" fmla="*/ 36 w 42"/>
                <a:gd name="T11" fmla="*/ 10 h 24"/>
                <a:gd name="T12" fmla="*/ 38 w 42"/>
                <a:gd name="T13" fmla="*/ 18 h 24"/>
                <a:gd name="T14" fmla="*/ 34 w 42"/>
                <a:gd name="T15" fmla="*/ 24 h 24"/>
                <a:gd name="T16" fmla="*/ 26 w 42"/>
                <a:gd name="T17" fmla="*/ 16 h 24"/>
                <a:gd name="T18" fmla="*/ 16 w 42"/>
                <a:gd name="T19" fmla="*/ 16 h 24"/>
                <a:gd name="T20" fmla="*/ 10 w 42"/>
                <a:gd name="T21" fmla="*/ 10 h 24"/>
                <a:gd name="T22" fmla="*/ 0 w 42"/>
                <a:gd name="T23" fmla="*/ 8 h 24"/>
                <a:gd name="T24" fmla="*/ 2 w 42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24">
                  <a:moveTo>
                    <a:pt x="2" y="0"/>
                  </a:moveTo>
                  <a:lnTo>
                    <a:pt x="16" y="0"/>
                  </a:lnTo>
                  <a:lnTo>
                    <a:pt x="26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26" y="16"/>
                  </a:lnTo>
                  <a:lnTo>
                    <a:pt x="16" y="16"/>
                  </a:lnTo>
                  <a:lnTo>
                    <a:pt x="10" y="10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20" name="Freeform 171">
              <a:extLst>
                <a:ext uri="{FF2B5EF4-FFF2-40B4-BE49-F238E27FC236}">
                  <a16:creationId xmlns:a16="http://schemas.microsoft.com/office/drawing/2014/main" id="{AFF60979-3EB0-0543-87BB-407430D4A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9754" y="2294521"/>
              <a:ext cx="366856" cy="345066"/>
            </a:xfrm>
            <a:custGeom>
              <a:avLst/>
              <a:gdLst>
                <a:gd name="T0" fmla="*/ 10 w 187"/>
                <a:gd name="T1" fmla="*/ 58 h 176"/>
                <a:gd name="T2" fmla="*/ 0 w 187"/>
                <a:gd name="T3" fmla="*/ 42 h 176"/>
                <a:gd name="T4" fmla="*/ 2 w 187"/>
                <a:gd name="T5" fmla="*/ 30 h 176"/>
                <a:gd name="T6" fmla="*/ 16 w 187"/>
                <a:gd name="T7" fmla="*/ 22 h 176"/>
                <a:gd name="T8" fmla="*/ 20 w 187"/>
                <a:gd name="T9" fmla="*/ 16 h 176"/>
                <a:gd name="T10" fmla="*/ 32 w 187"/>
                <a:gd name="T11" fmla="*/ 22 h 176"/>
                <a:gd name="T12" fmla="*/ 36 w 187"/>
                <a:gd name="T13" fmla="*/ 10 h 176"/>
                <a:gd name="T14" fmla="*/ 52 w 187"/>
                <a:gd name="T15" fmla="*/ 14 h 176"/>
                <a:gd name="T16" fmla="*/ 66 w 187"/>
                <a:gd name="T17" fmla="*/ 6 h 176"/>
                <a:gd name="T18" fmla="*/ 83 w 187"/>
                <a:gd name="T19" fmla="*/ 0 h 176"/>
                <a:gd name="T20" fmla="*/ 93 w 187"/>
                <a:gd name="T21" fmla="*/ 10 h 176"/>
                <a:gd name="T22" fmla="*/ 103 w 187"/>
                <a:gd name="T23" fmla="*/ 16 h 176"/>
                <a:gd name="T24" fmla="*/ 95 w 187"/>
                <a:gd name="T25" fmla="*/ 26 h 176"/>
                <a:gd name="T26" fmla="*/ 83 w 187"/>
                <a:gd name="T27" fmla="*/ 42 h 176"/>
                <a:gd name="T28" fmla="*/ 91 w 187"/>
                <a:gd name="T29" fmla="*/ 60 h 176"/>
                <a:gd name="T30" fmla="*/ 111 w 187"/>
                <a:gd name="T31" fmla="*/ 72 h 176"/>
                <a:gd name="T32" fmla="*/ 119 w 187"/>
                <a:gd name="T33" fmla="*/ 94 h 176"/>
                <a:gd name="T34" fmla="*/ 145 w 187"/>
                <a:gd name="T35" fmla="*/ 102 h 176"/>
                <a:gd name="T36" fmla="*/ 145 w 187"/>
                <a:gd name="T37" fmla="*/ 108 h 176"/>
                <a:gd name="T38" fmla="*/ 161 w 187"/>
                <a:gd name="T39" fmla="*/ 118 h 176"/>
                <a:gd name="T40" fmla="*/ 183 w 187"/>
                <a:gd name="T41" fmla="*/ 132 h 176"/>
                <a:gd name="T42" fmla="*/ 181 w 187"/>
                <a:gd name="T43" fmla="*/ 142 h 176"/>
                <a:gd name="T44" fmla="*/ 167 w 187"/>
                <a:gd name="T45" fmla="*/ 130 h 176"/>
                <a:gd name="T46" fmla="*/ 155 w 187"/>
                <a:gd name="T47" fmla="*/ 140 h 176"/>
                <a:gd name="T48" fmla="*/ 165 w 187"/>
                <a:gd name="T49" fmla="*/ 152 h 176"/>
                <a:gd name="T50" fmla="*/ 159 w 187"/>
                <a:gd name="T51" fmla="*/ 158 h 176"/>
                <a:gd name="T52" fmla="*/ 151 w 187"/>
                <a:gd name="T53" fmla="*/ 172 h 176"/>
                <a:gd name="T54" fmla="*/ 141 w 187"/>
                <a:gd name="T55" fmla="*/ 170 h 176"/>
                <a:gd name="T56" fmla="*/ 147 w 187"/>
                <a:gd name="T57" fmla="*/ 148 h 176"/>
                <a:gd name="T58" fmla="*/ 131 w 187"/>
                <a:gd name="T59" fmla="*/ 132 h 176"/>
                <a:gd name="T60" fmla="*/ 119 w 187"/>
                <a:gd name="T61" fmla="*/ 126 h 176"/>
                <a:gd name="T62" fmla="*/ 95 w 187"/>
                <a:gd name="T63" fmla="*/ 112 h 176"/>
                <a:gd name="T64" fmla="*/ 75 w 187"/>
                <a:gd name="T65" fmla="*/ 92 h 176"/>
                <a:gd name="T66" fmla="*/ 54 w 187"/>
                <a:gd name="T67" fmla="*/ 68 h 176"/>
                <a:gd name="T68" fmla="*/ 40 w 187"/>
                <a:gd name="T69" fmla="*/ 56 h 176"/>
                <a:gd name="T70" fmla="*/ 20 w 187"/>
                <a:gd name="T71" fmla="*/ 58 h 176"/>
                <a:gd name="T72" fmla="*/ 10 w 187"/>
                <a:gd name="T73" fmla="*/ 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176">
                  <a:moveTo>
                    <a:pt x="10" y="66"/>
                  </a:moveTo>
                  <a:lnTo>
                    <a:pt x="10" y="58"/>
                  </a:lnTo>
                  <a:lnTo>
                    <a:pt x="2" y="58"/>
                  </a:lnTo>
                  <a:lnTo>
                    <a:pt x="0" y="42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6" y="20"/>
                  </a:lnTo>
                  <a:lnTo>
                    <a:pt x="32" y="22"/>
                  </a:lnTo>
                  <a:lnTo>
                    <a:pt x="36" y="20"/>
                  </a:lnTo>
                  <a:lnTo>
                    <a:pt x="36" y="10"/>
                  </a:lnTo>
                  <a:lnTo>
                    <a:pt x="42" y="16"/>
                  </a:lnTo>
                  <a:lnTo>
                    <a:pt x="52" y="14"/>
                  </a:lnTo>
                  <a:lnTo>
                    <a:pt x="56" y="6"/>
                  </a:lnTo>
                  <a:lnTo>
                    <a:pt x="66" y="6"/>
                  </a:lnTo>
                  <a:lnTo>
                    <a:pt x="68" y="0"/>
                  </a:lnTo>
                  <a:lnTo>
                    <a:pt x="83" y="0"/>
                  </a:lnTo>
                  <a:lnTo>
                    <a:pt x="83" y="6"/>
                  </a:lnTo>
                  <a:lnTo>
                    <a:pt x="93" y="10"/>
                  </a:lnTo>
                  <a:lnTo>
                    <a:pt x="109" y="8"/>
                  </a:lnTo>
                  <a:lnTo>
                    <a:pt x="103" y="16"/>
                  </a:lnTo>
                  <a:lnTo>
                    <a:pt x="101" y="24"/>
                  </a:lnTo>
                  <a:lnTo>
                    <a:pt x="95" y="26"/>
                  </a:lnTo>
                  <a:lnTo>
                    <a:pt x="83" y="32"/>
                  </a:lnTo>
                  <a:lnTo>
                    <a:pt x="83" y="42"/>
                  </a:lnTo>
                  <a:lnTo>
                    <a:pt x="83" y="52"/>
                  </a:lnTo>
                  <a:lnTo>
                    <a:pt x="91" y="60"/>
                  </a:lnTo>
                  <a:lnTo>
                    <a:pt x="101" y="66"/>
                  </a:lnTo>
                  <a:lnTo>
                    <a:pt x="111" y="72"/>
                  </a:lnTo>
                  <a:lnTo>
                    <a:pt x="113" y="84"/>
                  </a:lnTo>
                  <a:lnTo>
                    <a:pt x="119" y="94"/>
                  </a:lnTo>
                  <a:lnTo>
                    <a:pt x="129" y="102"/>
                  </a:lnTo>
                  <a:lnTo>
                    <a:pt x="145" y="102"/>
                  </a:lnTo>
                  <a:lnTo>
                    <a:pt x="149" y="106"/>
                  </a:lnTo>
                  <a:lnTo>
                    <a:pt x="145" y="108"/>
                  </a:lnTo>
                  <a:lnTo>
                    <a:pt x="151" y="114"/>
                  </a:lnTo>
                  <a:lnTo>
                    <a:pt x="161" y="118"/>
                  </a:lnTo>
                  <a:lnTo>
                    <a:pt x="175" y="124"/>
                  </a:lnTo>
                  <a:lnTo>
                    <a:pt x="183" y="132"/>
                  </a:lnTo>
                  <a:lnTo>
                    <a:pt x="187" y="138"/>
                  </a:lnTo>
                  <a:lnTo>
                    <a:pt x="181" y="142"/>
                  </a:lnTo>
                  <a:lnTo>
                    <a:pt x="175" y="136"/>
                  </a:lnTo>
                  <a:lnTo>
                    <a:pt x="167" y="130"/>
                  </a:lnTo>
                  <a:lnTo>
                    <a:pt x="159" y="132"/>
                  </a:lnTo>
                  <a:lnTo>
                    <a:pt x="155" y="140"/>
                  </a:lnTo>
                  <a:lnTo>
                    <a:pt x="161" y="148"/>
                  </a:lnTo>
                  <a:lnTo>
                    <a:pt x="165" y="152"/>
                  </a:lnTo>
                  <a:lnTo>
                    <a:pt x="167" y="156"/>
                  </a:lnTo>
                  <a:lnTo>
                    <a:pt x="159" y="158"/>
                  </a:lnTo>
                  <a:lnTo>
                    <a:pt x="157" y="164"/>
                  </a:lnTo>
                  <a:lnTo>
                    <a:pt x="151" y="172"/>
                  </a:lnTo>
                  <a:lnTo>
                    <a:pt x="145" y="176"/>
                  </a:lnTo>
                  <a:lnTo>
                    <a:pt x="141" y="170"/>
                  </a:lnTo>
                  <a:lnTo>
                    <a:pt x="143" y="162"/>
                  </a:lnTo>
                  <a:lnTo>
                    <a:pt x="147" y="148"/>
                  </a:lnTo>
                  <a:lnTo>
                    <a:pt x="143" y="136"/>
                  </a:lnTo>
                  <a:lnTo>
                    <a:pt x="131" y="132"/>
                  </a:lnTo>
                  <a:lnTo>
                    <a:pt x="129" y="126"/>
                  </a:lnTo>
                  <a:lnTo>
                    <a:pt x="119" y="126"/>
                  </a:lnTo>
                  <a:lnTo>
                    <a:pt x="109" y="112"/>
                  </a:lnTo>
                  <a:lnTo>
                    <a:pt x="95" y="112"/>
                  </a:lnTo>
                  <a:lnTo>
                    <a:pt x="83" y="96"/>
                  </a:lnTo>
                  <a:lnTo>
                    <a:pt x="75" y="92"/>
                  </a:lnTo>
                  <a:lnTo>
                    <a:pt x="56" y="84"/>
                  </a:lnTo>
                  <a:lnTo>
                    <a:pt x="54" y="68"/>
                  </a:lnTo>
                  <a:lnTo>
                    <a:pt x="52" y="60"/>
                  </a:lnTo>
                  <a:lnTo>
                    <a:pt x="40" y="56"/>
                  </a:lnTo>
                  <a:lnTo>
                    <a:pt x="26" y="52"/>
                  </a:lnTo>
                  <a:lnTo>
                    <a:pt x="20" y="58"/>
                  </a:lnTo>
                  <a:lnTo>
                    <a:pt x="18" y="64"/>
                  </a:lnTo>
                  <a:lnTo>
                    <a:pt x="10" y="6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21" name="Freeform 172">
              <a:extLst>
                <a:ext uri="{FF2B5EF4-FFF2-40B4-BE49-F238E27FC236}">
                  <a16:creationId xmlns:a16="http://schemas.microsoft.com/office/drawing/2014/main" id="{EB18F4EB-8EFE-9D4C-B8F2-385691415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9492" y="2239624"/>
              <a:ext cx="102013" cy="117637"/>
            </a:xfrm>
            <a:custGeom>
              <a:avLst/>
              <a:gdLst>
                <a:gd name="T0" fmla="*/ 20 w 52"/>
                <a:gd name="T1" fmla="*/ 60 h 60"/>
                <a:gd name="T2" fmla="*/ 16 w 52"/>
                <a:gd name="T3" fmla="*/ 48 h 60"/>
                <a:gd name="T4" fmla="*/ 20 w 52"/>
                <a:gd name="T5" fmla="*/ 36 h 60"/>
                <a:gd name="T6" fmla="*/ 18 w 52"/>
                <a:gd name="T7" fmla="*/ 32 h 60"/>
                <a:gd name="T8" fmla="*/ 14 w 52"/>
                <a:gd name="T9" fmla="*/ 26 h 60"/>
                <a:gd name="T10" fmla="*/ 4 w 52"/>
                <a:gd name="T11" fmla="*/ 18 h 60"/>
                <a:gd name="T12" fmla="*/ 2 w 52"/>
                <a:gd name="T13" fmla="*/ 10 h 60"/>
                <a:gd name="T14" fmla="*/ 0 w 52"/>
                <a:gd name="T15" fmla="*/ 4 h 60"/>
                <a:gd name="T16" fmla="*/ 4 w 52"/>
                <a:gd name="T17" fmla="*/ 0 h 60"/>
                <a:gd name="T18" fmla="*/ 18 w 52"/>
                <a:gd name="T19" fmla="*/ 2 h 60"/>
                <a:gd name="T20" fmla="*/ 30 w 52"/>
                <a:gd name="T21" fmla="*/ 6 h 60"/>
                <a:gd name="T22" fmla="*/ 34 w 52"/>
                <a:gd name="T23" fmla="*/ 14 h 60"/>
                <a:gd name="T24" fmla="*/ 38 w 52"/>
                <a:gd name="T25" fmla="*/ 22 h 60"/>
                <a:gd name="T26" fmla="*/ 48 w 52"/>
                <a:gd name="T27" fmla="*/ 28 h 60"/>
                <a:gd name="T28" fmla="*/ 52 w 52"/>
                <a:gd name="T29" fmla="*/ 36 h 60"/>
                <a:gd name="T30" fmla="*/ 48 w 52"/>
                <a:gd name="T31" fmla="*/ 42 h 60"/>
                <a:gd name="T32" fmla="*/ 40 w 52"/>
                <a:gd name="T33" fmla="*/ 42 h 60"/>
                <a:gd name="T34" fmla="*/ 30 w 52"/>
                <a:gd name="T35" fmla="*/ 40 h 60"/>
                <a:gd name="T36" fmla="*/ 30 w 52"/>
                <a:gd name="T37" fmla="*/ 48 h 60"/>
                <a:gd name="T38" fmla="*/ 24 w 52"/>
                <a:gd name="T39" fmla="*/ 56 h 60"/>
                <a:gd name="T40" fmla="*/ 20 w 52"/>
                <a:gd name="T4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0">
                  <a:moveTo>
                    <a:pt x="20" y="60"/>
                  </a:moveTo>
                  <a:lnTo>
                    <a:pt x="16" y="48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14" y="26"/>
                  </a:lnTo>
                  <a:lnTo>
                    <a:pt x="4" y="1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0"/>
                  </a:lnTo>
                  <a:lnTo>
                    <a:pt x="18" y="2"/>
                  </a:lnTo>
                  <a:lnTo>
                    <a:pt x="30" y="6"/>
                  </a:lnTo>
                  <a:lnTo>
                    <a:pt x="34" y="14"/>
                  </a:lnTo>
                  <a:lnTo>
                    <a:pt x="38" y="22"/>
                  </a:lnTo>
                  <a:lnTo>
                    <a:pt x="48" y="28"/>
                  </a:lnTo>
                  <a:lnTo>
                    <a:pt x="52" y="36"/>
                  </a:lnTo>
                  <a:lnTo>
                    <a:pt x="48" y="42"/>
                  </a:lnTo>
                  <a:lnTo>
                    <a:pt x="40" y="42"/>
                  </a:lnTo>
                  <a:lnTo>
                    <a:pt x="30" y="40"/>
                  </a:lnTo>
                  <a:lnTo>
                    <a:pt x="30" y="48"/>
                  </a:lnTo>
                  <a:lnTo>
                    <a:pt x="24" y="56"/>
                  </a:lnTo>
                  <a:lnTo>
                    <a:pt x="20" y="6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22" name="Freeform 173">
              <a:extLst>
                <a:ext uri="{FF2B5EF4-FFF2-40B4-BE49-F238E27FC236}">
                  <a16:creationId xmlns:a16="http://schemas.microsoft.com/office/drawing/2014/main" id="{88F36F11-1923-B845-88A5-CC1C89768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2547" y="2082776"/>
              <a:ext cx="561077" cy="313698"/>
            </a:xfrm>
            <a:custGeom>
              <a:avLst/>
              <a:gdLst>
                <a:gd name="T0" fmla="*/ 158 w 286"/>
                <a:gd name="T1" fmla="*/ 6 h 160"/>
                <a:gd name="T2" fmla="*/ 168 w 286"/>
                <a:gd name="T3" fmla="*/ 0 h 160"/>
                <a:gd name="T4" fmla="*/ 192 w 286"/>
                <a:gd name="T5" fmla="*/ 0 h 160"/>
                <a:gd name="T6" fmla="*/ 194 w 286"/>
                <a:gd name="T7" fmla="*/ 22 h 160"/>
                <a:gd name="T8" fmla="*/ 216 w 286"/>
                <a:gd name="T9" fmla="*/ 40 h 160"/>
                <a:gd name="T10" fmla="*/ 250 w 286"/>
                <a:gd name="T11" fmla="*/ 48 h 160"/>
                <a:gd name="T12" fmla="*/ 286 w 286"/>
                <a:gd name="T13" fmla="*/ 58 h 160"/>
                <a:gd name="T14" fmla="*/ 284 w 286"/>
                <a:gd name="T15" fmla="*/ 90 h 160"/>
                <a:gd name="T16" fmla="*/ 258 w 286"/>
                <a:gd name="T17" fmla="*/ 98 h 160"/>
                <a:gd name="T18" fmla="*/ 242 w 286"/>
                <a:gd name="T19" fmla="*/ 112 h 160"/>
                <a:gd name="T20" fmla="*/ 208 w 286"/>
                <a:gd name="T21" fmla="*/ 124 h 160"/>
                <a:gd name="T22" fmla="*/ 190 w 286"/>
                <a:gd name="T23" fmla="*/ 132 h 160"/>
                <a:gd name="T24" fmla="*/ 206 w 286"/>
                <a:gd name="T25" fmla="*/ 140 h 160"/>
                <a:gd name="T26" fmla="*/ 216 w 286"/>
                <a:gd name="T27" fmla="*/ 144 h 160"/>
                <a:gd name="T28" fmla="*/ 238 w 286"/>
                <a:gd name="T29" fmla="*/ 144 h 160"/>
                <a:gd name="T30" fmla="*/ 234 w 286"/>
                <a:gd name="T31" fmla="*/ 150 h 160"/>
                <a:gd name="T32" fmla="*/ 210 w 286"/>
                <a:gd name="T33" fmla="*/ 150 h 160"/>
                <a:gd name="T34" fmla="*/ 194 w 286"/>
                <a:gd name="T35" fmla="*/ 160 h 160"/>
                <a:gd name="T36" fmla="*/ 184 w 286"/>
                <a:gd name="T37" fmla="*/ 152 h 160"/>
                <a:gd name="T38" fmla="*/ 170 w 286"/>
                <a:gd name="T39" fmla="*/ 140 h 160"/>
                <a:gd name="T40" fmla="*/ 184 w 286"/>
                <a:gd name="T41" fmla="*/ 132 h 160"/>
                <a:gd name="T42" fmla="*/ 162 w 286"/>
                <a:gd name="T43" fmla="*/ 128 h 160"/>
                <a:gd name="T44" fmla="*/ 146 w 286"/>
                <a:gd name="T45" fmla="*/ 116 h 160"/>
                <a:gd name="T46" fmla="*/ 138 w 286"/>
                <a:gd name="T47" fmla="*/ 126 h 160"/>
                <a:gd name="T48" fmla="*/ 120 w 286"/>
                <a:gd name="T49" fmla="*/ 146 h 160"/>
                <a:gd name="T50" fmla="*/ 110 w 286"/>
                <a:gd name="T51" fmla="*/ 144 h 160"/>
                <a:gd name="T52" fmla="*/ 100 w 286"/>
                <a:gd name="T53" fmla="*/ 140 h 160"/>
                <a:gd name="T54" fmla="*/ 110 w 286"/>
                <a:gd name="T55" fmla="*/ 120 h 160"/>
                <a:gd name="T56" fmla="*/ 132 w 286"/>
                <a:gd name="T57" fmla="*/ 116 h 160"/>
                <a:gd name="T58" fmla="*/ 118 w 286"/>
                <a:gd name="T59" fmla="*/ 102 h 160"/>
                <a:gd name="T60" fmla="*/ 98 w 286"/>
                <a:gd name="T61" fmla="*/ 82 h 160"/>
                <a:gd name="T62" fmla="*/ 84 w 286"/>
                <a:gd name="T63" fmla="*/ 80 h 160"/>
                <a:gd name="T64" fmla="*/ 68 w 286"/>
                <a:gd name="T65" fmla="*/ 84 h 160"/>
                <a:gd name="T66" fmla="*/ 44 w 286"/>
                <a:gd name="T67" fmla="*/ 92 h 160"/>
                <a:gd name="T68" fmla="*/ 10 w 286"/>
                <a:gd name="T69" fmla="*/ 94 h 160"/>
                <a:gd name="T70" fmla="*/ 0 w 286"/>
                <a:gd name="T71" fmla="*/ 82 h 160"/>
                <a:gd name="T72" fmla="*/ 8 w 286"/>
                <a:gd name="T73" fmla="*/ 66 h 160"/>
                <a:gd name="T74" fmla="*/ 18 w 286"/>
                <a:gd name="T75" fmla="*/ 46 h 160"/>
                <a:gd name="T76" fmla="*/ 32 w 286"/>
                <a:gd name="T77" fmla="*/ 36 h 160"/>
                <a:gd name="T78" fmla="*/ 28 w 286"/>
                <a:gd name="T79" fmla="*/ 16 h 160"/>
                <a:gd name="T80" fmla="*/ 84 w 286"/>
                <a:gd name="T81" fmla="*/ 14 h 160"/>
                <a:gd name="T82" fmla="*/ 114 w 286"/>
                <a:gd name="T83" fmla="*/ 20 h 160"/>
                <a:gd name="T84" fmla="*/ 138 w 286"/>
                <a:gd name="T8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6" h="160">
                  <a:moveTo>
                    <a:pt x="150" y="2"/>
                  </a:moveTo>
                  <a:lnTo>
                    <a:pt x="158" y="6"/>
                  </a:lnTo>
                  <a:lnTo>
                    <a:pt x="164" y="4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196" y="10"/>
                  </a:lnTo>
                  <a:lnTo>
                    <a:pt x="194" y="22"/>
                  </a:lnTo>
                  <a:lnTo>
                    <a:pt x="212" y="26"/>
                  </a:lnTo>
                  <a:lnTo>
                    <a:pt x="216" y="40"/>
                  </a:lnTo>
                  <a:lnTo>
                    <a:pt x="248" y="42"/>
                  </a:lnTo>
                  <a:lnTo>
                    <a:pt x="250" y="48"/>
                  </a:lnTo>
                  <a:lnTo>
                    <a:pt x="270" y="48"/>
                  </a:lnTo>
                  <a:lnTo>
                    <a:pt x="286" y="58"/>
                  </a:lnTo>
                  <a:lnTo>
                    <a:pt x="286" y="78"/>
                  </a:lnTo>
                  <a:lnTo>
                    <a:pt x="284" y="90"/>
                  </a:lnTo>
                  <a:lnTo>
                    <a:pt x="268" y="94"/>
                  </a:lnTo>
                  <a:lnTo>
                    <a:pt x="258" y="98"/>
                  </a:lnTo>
                  <a:lnTo>
                    <a:pt x="256" y="106"/>
                  </a:lnTo>
                  <a:lnTo>
                    <a:pt x="242" y="112"/>
                  </a:lnTo>
                  <a:lnTo>
                    <a:pt x="224" y="116"/>
                  </a:lnTo>
                  <a:lnTo>
                    <a:pt x="208" y="124"/>
                  </a:lnTo>
                  <a:lnTo>
                    <a:pt x="192" y="128"/>
                  </a:lnTo>
                  <a:lnTo>
                    <a:pt x="190" y="132"/>
                  </a:lnTo>
                  <a:lnTo>
                    <a:pt x="200" y="134"/>
                  </a:lnTo>
                  <a:lnTo>
                    <a:pt x="206" y="140"/>
                  </a:lnTo>
                  <a:lnTo>
                    <a:pt x="210" y="142"/>
                  </a:lnTo>
                  <a:lnTo>
                    <a:pt x="216" y="144"/>
                  </a:lnTo>
                  <a:lnTo>
                    <a:pt x="232" y="142"/>
                  </a:lnTo>
                  <a:lnTo>
                    <a:pt x="238" y="144"/>
                  </a:lnTo>
                  <a:lnTo>
                    <a:pt x="240" y="150"/>
                  </a:lnTo>
                  <a:lnTo>
                    <a:pt x="234" y="150"/>
                  </a:lnTo>
                  <a:lnTo>
                    <a:pt x="220" y="150"/>
                  </a:lnTo>
                  <a:lnTo>
                    <a:pt x="210" y="150"/>
                  </a:lnTo>
                  <a:lnTo>
                    <a:pt x="202" y="154"/>
                  </a:lnTo>
                  <a:lnTo>
                    <a:pt x="194" y="160"/>
                  </a:lnTo>
                  <a:lnTo>
                    <a:pt x="184" y="160"/>
                  </a:lnTo>
                  <a:lnTo>
                    <a:pt x="184" y="152"/>
                  </a:lnTo>
                  <a:lnTo>
                    <a:pt x="180" y="146"/>
                  </a:lnTo>
                  <a:lnTo>
                    <a:pt x="170" y="140"/>
                  </a:lnTo>
                  <a:lnTo>
                    <a:pt x="176" y="136"/>
                  </a:lnTo>
                  <a:lnTo>
                    <a:pt x="184" y="132"/>
                  </a:lnTo>
                  <a:lnTo>
                    <a:pt x="184" y="128"/>
                  </a:lnTo>
                  <a:lnTo>
                    <a:pt x="162" y="128"/>
                  </a:lnTo>
                  <a:lnTo>
                    <a:pt x="158" y="116"/>
                  </a:lnTo>
                  <a:lnTo>
                    <a:pt x="146" y="116"/>
                  </a:lnTo>
                  <a:lnTo>
                    <a:pt x="138" y="118"/>
                  </a:lnTo>
                  <a:lnTo>
                    <a:pt x="138" y="126"/>
                  </a:lnTo>
                  <a:lnTo>
                    <a:pt x="126" y="134"/>
                  </a:lnTo>
                  <a:lnTo>
                    <a:pt x="120" y="146"/>
                  </a:lnTo>
                  <a:lnTo>
                    <a:pt x="114" y="140"/>
                  </a:lnTo>
                  <a:lnTo>
                    <a:pt x="110" y="144"/>
                  </a:lnTo>
                  <a:lnTo>
                    <a:pt x="100" y="142"/>
                  </a:lnTo>
                  <a:lnTo>
                    <a:pt x="100" y="140"/>
                  </a:lnTo>
                  <a:lnTo>
                    <a:pt x="110" y="128"/>
                  </a:lnTo>
                  <a:lnTo>
                    <a:pt x="110" y="120"/>
                  </a:lnTo>
                  <a:lnTo>
                    <a:pt x="128" y="122"/>
                  </a:lnTo>
                  <a:lnTo>
                    <a:pt x="132" y="116"/>
                  </a:lnTo>
                  <a:lnTo>
                    <a:pt x="128" y="108"/>
                  </a:lnTo>
                  <a:lnTo>
                    <a:pt x="118" y="102"/>
                  </a:lnTo>
                  <a:lnTo>
                    <a:pt x="110" y="86"/>
                  </a:lnTo>
                  <a:lnTo>
                    <a:pt x="98" y="82"/>
                  </a:lnTo>
                  <a:lnTo>
                    <a:pt x="88" y="80"/>
                  </a:lnTo>
                  <a:lnTo>
                    <a:pt x="84" y="80"/>
                  </a:lnTo>
                  <a:lnTo>
                    <a:pt x="80" y="84"/>
                  </a:lnTo>
                  <a:lnTo>
                    <a:pt x="68" y="84"/>
                  </a:lnTo>
                  <a:lnTo>
                    <a:pt x="64" y="92"/>
                  </a:lnTo>
                  <a:lnTo>
                    <a:pt x="44" y="92"/>
                  </a:lnTo>
                  <a:lnTo>
                    <a:pt x="32" y="86"/>
                  </a:lnTo>
                  <a:lnTo>
                    <a:pt x="10" y="94"/>
                  </a:lnTo>
                  <a:lnTo>
                    <a:pt x="6" y="86"/>
                  </a:lnTo>
                  <a:lnTo>
                    <a:pt x="0" y="82"/>
                  </a:lnTo>
                  <a:lnTo>
                    <a:pt x="4" y="76"/>
                  </a:lnTo>
                  <a:lnTo>
                    <a:pt x="8" y="66"/>
                  </a:lnTo>
                  <a:lnTo>
                    <a:pt x="10" y="58"/>
                  </a:lnTo>
                  <a:lnTo>
                    <a:pt x="18" y="46"/>
                  </a:lnTo>
                  <a:lnTo>
                    <a:pt x="22" y="42"/>
                  </a:lnTo>
                  <a:lnTo>
                    <a:pt x="32" y="36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6" y="4"/>
                  </a:lnTo>
                  <a:lnTo>
                    <a:pt x="84" y="14"/>
                  </a:lnTo>
                  <a:lnTo>
                    <a:pt x="112" y="14"/>
                  </a:lnTo>
                  <a:lnTo>
                    <a:pt x="114" y="20"/>
                  </a:lnTo>
                  <a:lnTo>
                    <a:pt x="134" y="22"/>
                  </a:lnTo>
                  <a:lnTo>
                    <a:pt x="138" y="4"/>
                  </a:lnTo>
                  <a:lnTo>
                    <a:pt x="150" y="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23" name="Freeform 174">
              <a:extLst>
                <a:ext uri="{FF2B5EF4-FFF2-40B4-BE49-F238E27FC236}">
                  <a16:creationId xmlns:a16="http://schemas.microsoft.com/office/drawing/2014/main" id="{4EDB7574-4A7D-644D-93E2-D515764AA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9387" y="2247466"/>
              <a:ext cx="278575" cy="176457"/>
            </a:xfrm>
            <a:custGeom>
              <a:avLst/>
              <a:gdLst>
                <a:gd name="T0" fmla="*/ 32 w 142"/>
                <a:gd name="T1" fmla="*/ 10 h 90"/>
                <a:gd name="T2" fmla="*/ 46 w 142"/>
                <a:gd name="T3" fmla="*/ 4 h 90"/>
                <a:gd name="T4" fmla="*/ 54 w 142"/>
                <a:gd name="T5" fmla="*/ 2 h 90"/>
                <a:gd name="T6" fmla="*/ 66 w 142"/>
                <a:gd name="T7" fmla="*/ 8 h 90"/>
                <a:gd name="T8" fmla="*/ 86 w 142"/>
                <a:gd name="T9" fmla="*/ 8 h 90"/>
                <a:gd name="T10" fmla="*/ 90 w 142"/>
                <a:gd name="T11" fmla="*/ 0 h 90"/>
                <a:gd name="T12" fmla="*/ 102 w 142"/>
                <a:gd name="T13" fmla="*/ 0 h 90"/>
                <a:gd name="T14" fmla="*/ 106 w 142"/>
                <a:gd name="T15" fmla="*/ 10 h 90"/>
                <a:gd name="T16" fmla="*/ 108 w 142"/>
                <a:gd name="T17" fmla="*/ 16 h 90"/>
                <a:gd name="T18" fmla="*/ 120 w 142"/>
                <a:gd name="T19" fmla="*/ 28 h 90"/>
                <a:gd name="T20" fmla="*/ 122 w 142"/>
                <a:gd name="T21" fmla="*/ 32 h 90"/>
                <a:gd name="T22" fmla="*/ 118 w 142"/>
                <a:gd name="T23" fmla="*/ 42 h 90"/>
                <a:gd name="T24" fmla="*/ 120 w 142"/>
                <a:gd name="T25" fmla="*/ 52 h 90"/>
                <a:gd name="T26" fmla="*/ 122 w 142"/>
                <a:gd name="T27" fmla="*/ 58 h 90"/>
                <a:gd name="T28" fmla="*/ 132 w 142"/>
                <a:gd name="T29" fmla="*/ 60 h 90"/>
                <a:gd name="T30" fmla="*/ 136 w 142"/>
                <a:gd name="T31" fmla="*/ 56 h 90"/>
                <a:gd name="T32" fmla="*/ 142 w 142"/>
                <a:gd name="T33" fmla="*/ 62 h 90"/>
                <a:gd name="T34" fmla="*/ 138 w 142"/>
                <a:gd name="T35" fmla="*/ 68 h 90"/>
                <a:gd name="T36" fmla="*/ 130 w 142"/>
                <a:gd name="T37" fmla="*/ 72 h 90"/>
                <a:gd name="T38" fmla="*/ 126 w 142"/>
                <a:gd name="T39" fmla="*/ 78 h 90"/>
                <a:gd name="T40" fmla="*/ 124 w 142"/>
                <a:gd name="T41" fmla="*/ 90 h 90"/>
                <a:gd name="T42" fmla="*/ 118 w 142"/>
                <a:gd name="T43" fmla="*/ 90 h 90"/>
                <a:gd name="T44" fmla="*/ 106 w 142"/>
                <a:gd name="T45" fmla="*/ 84 h 90"/>
                <a:gd name="T46" fmla="*/ 92 w 142"/>
                <a:gd name="T47" fmla="*/ 80 h 90"/>
                <a:gd name="T48" fmla="*/ 84 w 142"/>
                <a:gd name="T49" fmla="*/ 88 h 90"/>
                <a:gd name="T50" fmla="*/ 72 w 142"/>
                <a:gd name="T51" fmla="*/ 88 h 90"/>
                <a:gd name="T52" fmla="*/ 44 w 142"/>
                <a:gd name="T53" fmla="*/ 88 h 90"/>
                <a:gd name="T54" fmla="*/ 32 w 142"/>
                <a:gd name="T55" fmla="*/ 84 h 90"/>
                <a:gd name="T56" fmla="*/ 32 w 142"/>
                <a:gd name="T57" fmla="*/ 74 h 90"/>
                <a:gd name="T58" fmla="*/ 16 w 142"/>
                <a:gd name="T59" fmla="*/ 72 h 90"/>
                <a:gd name="T60" fmla="*/ 8 w 142"/>
                <a:gd name="T61" fmla="*/ 60 h 90"/>
                <a:gd name="T62" fmla="*/ 2 w 142"/>
                <a:gd name="T63" fmla="*/ 52 h 90"/>
                <a:gd name="T64" fmla="*/ 0 w 142"/>
                <a:gd name="T65" fmla="*/ 44 h 90"/>
                <a:gd name="T66" fmla="*/ 14 w 142"/>
                <a:gd name="T67" fmla="*/ 30 h 90"/>
                <a:gd name="T68" fmla="*/ 24 w 142"/>
                <a:gd name="T69" fmla="*/ 16 h 90"/>
                <a:gd name="T70" fmla="*/ 32 w 142"/>
                <a:gd name="T71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90">
                  <a:moveTo>
                    <a:pt x="32" y="10"/>
                  </a:moveTo>
                  <a:lnTo>
                    <a:pt x="46" y="4"/>
                  </a:lnTo>
                  <a:lnTo>
                    <a:pt x="54" y="2"/>
                  </a:lnTo>
                  <a:lnTo>
                    <a:pt x="66" y="8"/>
                  </a:lnTo>
                  <a:lnTo>
                    <a:pt x="86" y="8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106" y="10"/>
                  </a:lnTo>
                  <a:lnTo>
                    <a:pt x="108" y="16"/>
                  </a:lnTo>
                  <a:lnTo>
                    <a:pt x="120" y="28"/>
                  </a:lnTo>
                  <a:lnTo>
                    <a:pt x="122" y="32"/>
                  </a:lnTo>
                  <a:lnTo>
                    <a:pt x="118" y="42"/>
                  </a:lnTo>
                  <a:lnTo>
                    <a:pt x="120" y="52"/>
                  </a:lnTo>
                  <a:lnTo>
                    <a:pt x="122" y="58"/>
                  </a:lnTo>
                  <a:lnTo>
                    <a:pt x="132" y="60"/>
                  </a:lnTo>
                  <a:lnTo>
                    <a:pt x="136" y="56"/>
                  </a:lnTo>
                  <a:lnTo>
                    <a:pt x="142" y="62"/>
                  </a:lnTo>
                  <a:lnTo>
                    <a:pt x="138" y="68"/>
                  </a:lnTo>
                  <a:lnTo>
                    <a:pt x="130" y="72"/>
                  </a:lnTo>
                  <a:lnTo>
                    <a:pt x="126" y="78"/>
                  </a:lnTo>
                  <a:lnTo>
                    <a:pt x="124" y="90"/>
                  </a:lnTo>
                  <a:lnTo>
                    <a:pt x="118" y="90"/>
                  </a:lnTo>
                  <a:lnTo>
                    <a:pt x="106" y="84"/>
                  </a:lnTo>
                  <a:lnTo>
                    <a:pt x="92" y="80"/>
                  </a:lnTo>
                  <a:lnTo>
                    <a:pt x="84" y="88"/>
                  </a:lnTo>
                  <a:lnTo>
                    <a:pt x="72" y="88"/>
                  </a:lnTo>
                  <a:lnTo>
                    <a:pt x="44" y="88"/>
                  </a:lnTo>
                  <a:lnTo>
                    <a:pt x="32" y="84"/>
                  </a:lnTo>
                  <a:lnTo>
                    <a:pt x="32" y="74"/>
                  </a:lnTo>
                  <a:lnTo>
                    <a:pt x="16" y="72"/>
                  </a:lnTo>
                  <a:lnTo>
                    <a:pt x="8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14" y="30"/>
                  </a:lnTo>
                  <a:lnTo>
                    <a:pt x="24" y="16"/>
                  </a:lnTo>
                  <a:lnTo>
                    <a:pt x="32" y="1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24" name="Freeform 175">
              <a:extLst>
                <a:ext uri="{FF2B5EF4-FFF2-40B4-BE49-F238E27FC236}">
                  <a16:creationId xmlns:a16="http://schemas.microsoft.com/office/drawing/2014/main" id="{98B2F359-279B-934C-8235-16967B17A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0396" y="2404315"/>
              <a:ext cx="192258" cy="109795"/>
            </a:xfrm>
            <a:custGeom>
              <a:avLst/>
              <a:gdLst>
                <a:gd name="T0" fmla="*/ 18 w 98"/>
                <a:gd name="T1" fmla="*/ 8 h 56"/>
                <a:gd name="T2" fmla="*/ 46 w 98"/>
                <a:gd name="T3" fmla="*/ 8 h 56"/>
                <a:gd name="T4" fmla="*/ 58 w 98"/>
                <a:gd name="T5" fmla="*/ 8 h 56"/>
                <a:gd name="T6" fmla="*/ 66 w 98"/>
                <a:gd name="T7" fmla="*/ 0 h 56"/>
                <a:gd name="T8" fmla="*/ 80 w 98"/>
                <a:gd name="T9" fmla="*/ 4 h 56"/>
                <a:gd name="T10" fmla="*/ 92 w 98"/>
                <a:gd name="T11" fmla="*/ 10 h 56"/>
                <a:gd name="T12" fmla="*/ 98 w 98"/>
                <a:gd name="T13" fmla="*/ 10 h 56"/>
                <a:gd name="T14" fmla="*/ 98 w 98"/>
                <a:gd name="T15" fmla="*/ 14 h 56"/>
                <a:gd name="T16" fmla="*/ 90 w 98"/>
                <a:gd name="T17" fmla="*/ 16 h 56"/>
                <a:gd name="T18" fmla="*/ 90 w 98"/>
                <a:gd name="T19" fmla="*/ 28 h 56"/>
                <a:gd name="T20" fmla="*/ 82 w 98"/>
                <a:gd name="T21" fmla="*/ 36 h 56"/>
                <a:gd name="T22" fmla="*/ 84 w 98"/>
                <a:gd name="T23" fmla="*/ 38 h 56"/>
                <a:gd name="T24" fmla="*/ 92 w 98"/>
                <a:gd name="T25" fmla="*/ 42 h 56"/>
                <a:gd name="T26" fmla="*/ 90 w 98"/>
                <a:gd name="T27" fmla="*/ 46 h 56"/>
                <a:gd name="T28" fmla="*/ 80 w 98"/>
                <a:gd name="T29" fmla="*/ 44 h 56"/>
                <a:gd name="T30" fmla="*/ 72 w 98"/>
                <a:gd name="T31" fmla="*/ 42 h 56"/>
                <a:gd name="T32" fmla="*/ 64 w 98"/>
                <a:gd name="T33" fmla="*/ 46 h 56"/>
                <a:gd name="T34" fmla="*/ 60 w 98"/>
                <a:gd name="T35" fmla="*/ 52 h 56"/>
                <a:gd name="T36" fmla="*/ 60 w 98"/>
                <a:gd name="T37" fmla="*/ 56 h 56"/>
                <a:gd name="T38" fmla="*/ 52 w 98"/>
                <a:gd name="T39" fmla="*/ 56 h 56"/>
                <a:gd name="T40" fmla="*/ 40 w 98"/>
                <a:gd name="T41" fmla="*/ 56 h 56"/>
                <a:gd name="T42" fmla="*/ 30 w 98"/>
                <a:gd name="T43" fmla="*/ 52 h 56"/>
                <a:gd name="T44" fmla="*/ 24 w 98"/>
                <a:gd name="T45" fmla="*/ 52 h 56"/>
                <a:gd name="T46" fmla="*/ 14 w 98"/>
                <a:gd name="T47" fmla="*/ 54 h 56"/>
                <a:gd name="T48" fmla="*/ 12 w 98"/>
                <a:gd name="T49" fmla="*/ 48 h 56"/>
                <a:gd name="T50" fmla="*/ 6 w 98"/>
                <a:gd name="T51" fmla="*/ 42 h 56"/>
                <a:gd name="T52" fmla="*/ 4 w 98"/>
                <a:gd name="T53" fmla="*/ 34 h 56"/>
                <a:gd name="T54" fmla="*/ 10 w 98"/>
                <a:gd name="T55" fmla="*/ 22 h 56"/>
                <a:gd name="T56" fmla="*/ 4 w 98"/>
                <a:gd name="T57" fmla="*/ 14 h 56"/>
                <a:gd name="T58" fmla="*/ 0 w 98"/>
                <a:gd name="T59" fmla="*/ 8 h 56"/>
                <a:gd name="T60" fmla="*/ 6 w 98"/>
                <a:gd name="T61" fmla="*/ 4 h 56"/>
                <a:gd name="T62" fmla="*/ 18 w 98"/>
                <a:gd name="T63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56">
                  <a:moveTo>
                    <a:pt x="18" y="8"/>
                  </a:moveTo>
                  <a:lnTo>
                    <a:pt x="46" y="8"/>
                  </a:lnTo>
                  <a:lnTo>
                    <a:pt x="58" y="8"/>
                  </a:lnTo>
                  <a:lnTo>
                    <a:pt x="66" y="0"/>
                  </a:lnTo>
                  <a:lnTo>
                    <a:pt x="80" y="4"/>
                  </a:lnTo>
                  <a:lnTo>
                    <a:pt x="92" y="10"/>
                  </a:lnTo>
                  <a:lnTo>
                    <a:pt x="98" y="10"/>
                  </a:lnTo>
                  <a:lnTo>
                    <a:pt x="98" y="14"/>
                  </a:lnTo>
                  <a:lnTo>
                    <a:pt x="90" y="16"/>
                  </a:lnTo>
                  <a:lnTo>
                    <a:pt x="90" y="28"/>
                  </a:lnTo>
                  <a:lnTo>
                    <a:pt x="82" y="36"/>
                  </a:lnTo>
                  <a:lnTo>
                    <a:pt x="84" y="38"/>
                  </a:lnTo>
                  <a:lnTo>
                    <a:pt x="92" y="42"/>
                  </a:lnTo>
                  <a:lnTo>
                    <a:pt x="90" y="46"/>
                  </a:lnTo>
                  <a:lnTo>
                    <a:pt x="80" y="44"/>
                  </a:lnTo>
                  <a:lnTo>
                    <a:pt x="72" y="42"/>
                  </a:lnTo>
                  <a:lnTo>
                    <a:pt x="64" y="46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52" y="56"/>
                  </a:lnTo>
                  <a:lnTo>
                    <a:pt x="40" y="56"/>
                  </a:lnTo>
                  <a:lnTo>
                    <a:pt x="30" y="52"/>
                  </a:lnTo>
                  <a:lnTo>
                    <a:pt x="24" y="52"/>
                  </a:lnTo>
                  <a:lnTo>
                    <a:pt x="14" y="54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4" y="3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0" y="8"/>
                  </a:lnTo>
                  <a:lnTo>
                    <a:pt x="6" y="4"/>
                  </a:lnTo>
                  <a:lnTo>
                    <a:pt x="18" y="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25" name="Freeform 176">
              <a:extLst>
                <a:ext uri="{FF2B5EF4-FFF2-40B4-BE49-F238E27FC236}">
                  <a16:creationId xmlns:a16="http://schemas.microsoft.com/office/drawing/2014/main" id="{56F40B98-5707-1B4C-9AA6-3D75BB7C0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8103" y="2486660"/>
              <a:ext cx="82396" cy="58818"/>
            </a:xfrm>
            <a:custGeom>
              <a:avLst/>
              <a:gdLst>
                <a:gd name="T0" fmla="*/ 0 w 42"/>
                <a:gd name="T1" fmla="*/ 14 h 30"/>
                <a:gd name="T2" fmla="*/ 0 w 42"/>
                <a:gd name="T3" fmla="*/ 20 h 30"/>
                <a:gd name="T4" fmla="*/ 2 w 42"/>
                <a:gd name="T5" fmla="*/ 26 h 30"/>
                <a:gd name="T6" fmla="*/ 10 w 42"/>
                <a:gd name="T7" fmla="*/ 26 h 30"/>
                <a:gd name="T8" fmla="*/ 4 w 42"/>
                <a:gd name="T9" fmla="*/ 30 h 30"/>
                <a:gd name="T10" fmla="*/ 14 w 42"/>
                <a:gd name="T11" fmla="*/ 28 h 30"/>
                <a:gd name="T12" fmla="*/ 26 w 42"/>
                <a:gd name="T13" fmla="*/ 20 h 30"/>
                <a:gd name="T14" fmla="*/ 34 w 42"/>
                <a:gd name="T15" fmla="*/ 16 h 30"/>
                <a:gd name="T16" fmla="*/ 42 w 42"/>
                <a:gd name="T17" fmla="*/ 18 h 30"/>
                <a:gd name="T18" fmla="*/ 38 w 42"/>
                <a:gd name="T19" fmla="*/ 14 h 30"/>
                <a:gd name="T20" fmla="*/ 32 w 42"/>
                <a:gd name="T21" fmla="*/ 10 h 30"/>
                <a:gd name="T22" fmla="*/ 30 w 42"/>
                <a:gd name="T23" fmla="*/ 4 h 30"/>
                <a:gd name="T24" fmla="*/ 22 w 42"/>
                <a:gd name="T25" fmla="*/ 4 h 30"/>
                <a:gd name="T26" fmla="*/ 12 w 42"/>
                <a:gd name="T27" fmla="*/ 0 h 30"/>
                <a:gd name="T28" fmla="*/ 4 w 42"/>
                <a:gd name="T29" fmla="*/ 4 h 30"/>
                <a:gd name="T30" fmla="*/ 0 w 42"/>
                <a:gd name="T31" fmla="*/ 10 h 30"/>
                <a:gd name="T32" fmla="*/ 0 w 42"/>
                <a:gd name="T33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0">
                  <a:moveTo>
                    <a:pt x="0" y="14"/>
                  </a:moveTo>
                  <a:lnTo>
                    <a:pt x="0" y="20"/>
                  </a:lnTo>
                  <a:lnTo>
                    <a:pt x="2" y="26"/>
                  </a:lnTo>
                  <a:lnTo>
                    <a:pt x="10" y="26"/>
                  </a:lnTo>
                  <a:lnTo>
                    <a:pt x="4" y="30"/>
                  </a:lnTo>
                  <a:lnTo>
                    <a:pt x="14" y="28"/>
                  </a:lnTo>
                  <a:lnTo>
                    <a:pt x="26" y="20"/>
                  </a:lnTo>
                  <a:lnTo>
                    <a:pt x="34" y="16"/>
                  </a:lnTo>
                  <a:lnTo>
                    <a:pt x="42" y="18"/>
                  </a:lnTo>
                  <a:lnTo>
                    <a:pt x="38" y="14"/>
                  </a:lnTo>
                  <a:lnTo>
                    <a:pt x="32" y="10"/>
                  </a:lnTo>
                  <a:lnTo>
                    <a:pt x="30" y="4"/>
                  </a:lnTo>
                  <a:lnTo>
                    <a:pt x="22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26" name="Freeform 177">
              <a:extLst>
                <a:ext uri="{FF2B5EF4-FFF2-40B4-BE49-F238E27FC236}">
                  <a16:creationId xmlns:a16="http://schemas.microsoft.com/office/drawing/2014/main" id="{78B478F1-CD68-1B48-B544-B7FC926D7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3694" y="2502343"/>
              <a:ext cx="184409" cy="192140"/>
            </a:xfrm>
            <a:custGeom>
              <a:avLst/>
              <a:gdLst>
                <a:gd name="T0" fmla="*/ 46 w 94"/>
                <a:gd name="T1" fmla="*/ 64 h 98"/>
                <a:gd name="T2" fmla="*/ 38 w 94"/>
                <a:gd name="T3" fmla="*/ 68 h 98"/>
                <a:gd name="T4" fmla="*/ 24 w 94"/>
                <a:gd name="T5" fmla="*/ 66 h 98"/>
                <a:gd name="T6" fmla="*/ 20 w 94"/>
                <a:gd name="T7" fmla="*/ 78 h 98"/>
                <a:gd name="T8" fmla="*/ 26 w 94"/>
                <a:gd name="T9" fmla="*/ 88 h 98"/>
                <a:gd name="T10" fmla="*/ 32 w 94"/>
                <a:gd name="T11" fmla="*/ 86 h 98"/>
                <a:gd name="T12" fmla="*/ 36 w 94"/>
                <a:gd name="T13" fmla="*/ 98 h 98"/>
                <a:gd name="T14" fmla="*/ 42 w 94"/>
                <a:gd name="T15" fmla="*/ 92 h 98"/>
                <a:gd name="T16" fmla="*/ 48 w 94"/>
                <a:gd name="T17" fmla="*/ 94 h 98"/>
                <a:gd name="T18" fmla="*/ 44 w 94"/>
                <a:gd name="T19" fmla="*/ 86 h 98"/>
                <a:gd name="T20" fmla="*/ 42 w 94"/>
                <a:gd name="T21" fmla="*/ 76 h 98"/>
                <a:gd name="T22" fmla="*/ 52 w 94"/>
                <a:gd name="T23" fmla="*/ 74 h 98"/>
                <a:gd name="T24" fmla="*/ 48 w 94"/>
                <a:gd name="T25" fmla="*/ 64 h 98"/>
                <a:gd name="T26" fmla="*/ 58 w 94"/>
                <a:gd name="T27" fmla="*/ 70 h 98"/>
                <a:gd name="T28" fmla="*/ 62 w 94"/>
                <a:gd name="T29" fmla="*/ 60 h 98"/>
                <a:gd name="T30" fmla="*/ 50 w 94"/>
                <a:gd name="T31" fmla="*/ 54 h 98"/>
                <a:gd name="T32" fmla="*/ 44 w 94"/>
                <a:gd name="T33" fmla="*/ 44 h 98"/>
                <a:gd name="T34" fmla="*/ 38 w 94"/>
                <a:gd name="T35" fmla="*/ 32 h 98"/>
                <a:gd name="T36" fmla="*/ 38 w 94"/>
                <a:gd name="T37" fmla="*/ 22 h 98"/>
                <a:gd name="T38" fmla="*/ 48 w 94"/>
                <a:gd name="T39" fmla="*/ 26 h 98"/>
                <a:gd name="T40" fmla="*/ 58 w 94"/>
                <a:gd name="T41" fmla="*/ 26 h 98"/>
                <a:gd name="T42" fmla="*/ 58 w 94"/>
                <a:gd name="T43" fmla="*/ 16 h 98"/>
                <a:gd name="T44" fmla="*/ 70 w 94"/>
                <a:gd name="T45" fmla="*/ 14 h 98"/>
                <a:gd name="T46" fmla="*/ 84 w 94"/>
                <a:gd name="T47" fmla="*/ 14 h 98"/>
                <a:gd name="T48" fmla="*/ 94 w 94"/>
                <a:gd name="T49" fmla="*/ 12 h 98"/>
                <a:gd name="T50" fmla="*/ 86 w 94"/>
                <a:gd name="T51" fmla="*/ 6 h 98"/>
                <a:gd name="T52" fmla="*/ 70 w 94"/>
                <a:gd name="T53" fmla="*/ 4 h 98"/>
                <a:gd name="T54" fmla="*/ 58 w 94"/>
                <a:gd name="T55" fmla="*/ 0 h 98"/>
                <a:gd name="T56" fmla="*/ 40 w 94"/>
                <a:gd name="T57" fmla="*/ 10 h 98"/>
                <a:gd name="T58" fmla="*/ 26 w 94"/>
                <a:gd name="T59" fmla="*/ 12 h 98"/>
                <a:gd name="T60" fmla="*/ 14 w 94"/>
                <a:gd name="T61" fmla="*/ 16 h 98"/>
                <a:gd name="T62" fmla="*/ 10 w 94"/>
                <a:gd name="T63" fmla="*/ 26 h 98"/>
                <a:gd name="T64" fmla="*/ 0 w 94"/>
                <a:gd name="T65" fmla="*/ 38 h 98"/>
                <a:gd name="T66" fmla="*/ 10 w 94"/>
                <a:gd name="T67" fmla="*/ 46 h 98"/>
                <a:gd name="T68" fmla="*/ 20 w 94"/>
                <a:gd name="T69" fmla="*/ 48 h 98"/>
                <a:gd name="T70" fmla="*/ 14 w 94"/>
                <a:gd name="T71" fmla="*/ 58 h 98"/>
                <a:gd name="T72" fmla="*/ 26 w 94"/>
                <a:gd name="T73" fmla="*/ 58 h 98"/>
                <a:gd name="T74" fmla="*/ 42 w 94"/>
                <a:gd name="T7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4" h="98">
                  <a:moveTo>
                    <a:pt x="42" y="62"/>
                  </a:moveTo>
                  <a:lnTo>
                    <a:pt x="46" y="64"/>
                  </a:lnTo>
                  <a:lnTo>
                    <a:pt x="44" y="68"/>
                  </a:lnTo>
                  <a:lnTo>
                    <a:pt x="38" y="68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28" y="92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6" y="98"/>
                  </a:lnTo>
                  <a:lnTo>
                    <a:pt x="42" y="96"/>
                  </a:lnTo>
                  <a:lnTo>
                    <a:pt x="42" y="92"/>
                  </a:lnTo>
                  <a:lnTo>
                    <a:pt x="46" y="98"/>
                  </a:lnTo>
                  <a:lnTo>
                    <a:pt x="48" y="94"/>
                  </a:lnTo>
                  <a:lnTo>
                    <a:pt x="48" y="90"/>
                  </a:lnTo>
                  <a:lnTo>
                    <a:pt x="44" y="86"/>
                  </a:lnTo>
                  <a:lnTo>
                    <a:pt x="40" y="80"/>
                  </a:lnTo>
                  <a:lnTo>
                    <a:pt x="42" y="76"/>
                  </a:lnTo>
                  <a:lnTo>
                    <a:pt x="46" y="76"/>
                  </a:lnTo>
                  <a:lnTo>
                    <a:pt x="52" y="74"/>
                  </a:lnTo>
                  <a:lnTo>
                    <a:pt x="48" y="70"/>
                  </a:lnTo>
                  <a:lnTo>
                    <a:pt x="48" y="64"/>
                  </a:lnTo>
                  <a:lnTo>
                    <a:pt x="52" y="68"/>
                  </a:lnTo>
                  <a:lnTo>
                    <a:pt x="58" y="70"/>
                  </a:lnTo>
                  <a:lnTo>
                    <a:pt x="64" y="66"/>
                  </a:lnTo>
                  <a:lnTo>
                    <a:pt x="62" y="60"/>
                  </a:lnTo>
                  <a:lnTo>
                    <a:pt x="58" y="56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4" y="44"/>
                  </a:lnTo>
                  <a:lnTo>
                    <a:pt x="44" y="40"/>
                  </a:lnTo>
                  <a:lnTo>
                    <a:pt x="38" y="32"/>
                  </a:lnTo>
                  <a:lnTo>
                    <a:pt x="36" y="28"/>
                  </a:lnTo>
                  <a:lnTo>
                    <a:pt x="38" y="22"/>
                  </a:lnTo>
                  <a:lnTo>
                    <a:pt x="44" y="20"/>
                  </a:lnTo>
                  <a:lnTo>
                    <a:pt x="48" y="26"/>
                  </a:lnTo>
                  <a:lnTo>
                    <a:pt x="56" y="28"/>
                  </a:lnTo>
                  <a:lnTo>
                    <a:pt x="58" y="26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64" y="16"/>
                  </a:lnTo>
                  <a:lnTo>
                    <a:pt x="70" y="14"/>
                  </a:lnTo>
                  <a:lnTo>
                    <a:pt x="78" y="14"/>
                  </a:lnTo>
                  <a:lnTo>
                    <a:pt x="84" y="14"/>
                  </a:lnTo>
                  <a:lnTo>
                    <a:pt x="90" y="14"/>
                  </a:lnTo>
                  <a:lnTo>
                    <a:pt x="94" y="12"/>
                  </a:lnTo>
                  <a:lnTo>
                    <a:pt x="94" y="6"/>
                  </a:lnTo>
                  <a:lnTo>
                    <a:pt x="86" y="6"/>
                  </a:lnTo>
                  <a:lnTo>
                    <a:pt x="74" y="6"/>
                  </a:lnTo>
                  <a:lnTo>
                    <a:pt x="70" y="4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48" y="4"/>
                  </a:lnTo>
                  <a:lnTo>
                    <a:pt x="40" y="10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0" y="26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14" y="52"/>
                  </a:lnTo>
                  <a:lnTo>
                    <a:pt x="14" y="58"/>
                  </a:lnTo>
                  <a:lnTo>
                    <a:pt x="18" y="60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42" y="6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27" name="Freeform 178">
              <a:extLst>
                <a:ext uri="{FF2B5EF4-FFF2-40B4-BE49-F238E27FC236}">
                  <a16:creationId xmlns:a16="http://schemas.microsoft.com/office/drawing/2014/main" id="{5F81CC92-043C-F642-B348-6F43BCAC5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151" y="2467054"/>
              <a:ext cx="51005" cy="109795"/>
            </a:xfrm>
            <a:custGeom>
              <a:avLst/>
              <a:gdLst>
                <a:gd name="T0" fmla="*/ 0 w 26"/>
                <a:gd name="T1" fmla="*/ 12 h 56"/>
                <a:gd name="T2" fmla="*/ 2 w 26"/>
                <a:gd name="T3" fmla="*/ 4 h 56"/>
                <a:gd name="T4" fmla="*/ 6 w 26"/>
                <a:gd name="T5" fmla="*/ 0 h 56"/>
                <a:gd name="T6" fmla="*/ 14 w 26"/>
                <a:gd name="T7" fmla="*/ 2 h 56"/>
                <a:gd name="T8" fmla="*/ 22 w 26"/>
                <a:gd name="T9" fmla="*/ 8 h 56"/>
                <a:gd name="T10" fmla="*/ 20 w 26"/>
                <a:gd name="T11" fmla="*/ 16 h 56"/>
                <a:gd name="T12" fmla="*/ 20 w 26"/>
                <a:gd name="T13" fmla="*/ 22 h 56"/>
                <a:gd name="T14" fmla="*/ 24 w 26"/>
                <a:gd name="T15" fmla="*/ 30 h 56"/>
                <a:gd name="T16" fmla="*/ 26 w 26"/>
                <a:gd name="T17" fmla="*/ 34 h 56"/>
                <a:gd name="T18" fmla="*/ 26 w 26"/>
                <a:gd name="T19" fmla="*/ 38 h 56"/>
                <a:gd name="T20" fmla="*/ 22 w 26"/>
                <a:gd name="T21" fmla="*/ 44 h 56"/>
                <a:gd name="T22" fmla="*/ 12 w 26"/>
                <a:gd name="T23" fmla="*/ 56 h 56"/>
                <a:gd name="T24" fmla="*/ 2 w 26"/>
                <a:gd name="T25" fmla="*/ 40 h 56"/>
                <a:gd name="T26" fmla="*/ 4 w 26"/>
                <a:gd name="T27" fmla="*/ 28 h 56"/>
                <a:gd name="T28" fmla="*/ 2 w 26"/>
                <a:gd name="T29" fmla="*/ 18 h 56"/>
                <a:gd name="T30" fmla="*/ 0 w 26"/>
                <a:gd name="T31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56">
                  <a:moveTo>
                    <a:pt x="0" y="12"/>
                  </a:moveTo>
                  <a:lnTo>
                    <a:pt x="2" y="4"/>
                  </a:lnTo>
                  <a:lnTo>
                    <a:pt x="6" y="0"/>
                  </a:lnTo>
                  <a:lnTo>
                    <a:pt x="14" y="2"/>
                  </a:lnTo>
                  <a:lnTo>
                    <a:pt x="22" y="8"/>
                  </a:lnTo>
                  <a:lnTo>
                    <a:pt x="20" y="16"/>
                  </a:lnTo>
                  <a:lnTo>
                    <a:pt x="20" y="22"/>
                  </a:lnTo>
                  <a:lnTo>
                    <a:pt x="24" y="30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2" y="44"/>
                  </a:lnTo>
                  <a:lnTo>
                    <a:pt x="12" y="56"/>
                  </a:lnTo>
                  <a:lnTo>
                    <a:pt x="2" y="40"/>
                  </a:lnTo>
                  <a:lnTo>
                    <a:pt x="4" y="28"/>
                  </a:lnTo>
                  <a:lnTo>
                    <a:pt x="2" y="18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28" name="Freeform 179">
              <a:extLst>
                <a:ext uri="{FF2B5EF4-FFF2-40B4-BE49-F238E27FC236}">
                  <a16:creationId xmlns:a16="http://schemas.microsoft.com/office/drawing/2014/main" id="{0B9B6EC8-2698-FB46-8830-0B9F0FE70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5309" y="612315"/>
              <a:ext cx="327622" cy="235274"/>
            </a:xfrm>
            <a:custGeom>
              <a:avLst/>
              <a:gdLst>
                <a:gd name="T0" fmla="*/ 55 w 167"/>
                <a:gd name="T1" fmla="*/ 84 h 120"/>
                <a:gd name="T2" fmla="*/ 71 w 167"/>
                <a:gd name="T3" fmla="*/ 80 h 120"/>
                <a:gd name="T4" fmla="*/ 43 w 167"/>
                <a:gd name="T5" fmla="*/ 78 h 120"/>
                <a:gd name="T6" fmla="*/ 55 w 167"/>
                <a:gd name="T7" fmla="*/ 64 h 120"/>
                <a:gd name="T8" fmla="*/ 85 w 167"/>
                <a:gd name="T9" fmla="*/ 60 h 120"/>
                <a:gd name="T10" fmla="*/ 89 w 167"/>
                <a:gd name="T11" fmla="*/ 48 h 120"/>
                <a:gd name="T12" fmla="*/ 71 w 167"/>
                <a:gd name="T13" fmla="*/ 52 h 120"/>
                <a:gd name="T14" fmla="*/ 65 w 167"/>
                <a:gd name="T15" fmla="*/ 42 h 120"/>
                <a:gd name="T16" fmla="*/ 55 w 167"/>
                <a:gd name="T17" fmla="*/ 48 h 120"/>
                <a:gd name="T18" fmla="*/ 37 w 167"/>
                <a:gd name="T19" fmla="*/ 64 h 120"/>
                <a:gd name="T20" fmla="*/ 11 w 167"/>
                <a:gd name="T21" fmla="*/ 46 h 120"/>
                <a:gd name="T22" fmla="*/ 19 w 167"/>
                <a:gd name="T23" fmla="*/ 28 h 120"/>
                <a:gd name="T24" fmla="*/ 11 w 167"/>
                <a:gd name="T25" fmla="*/ 24 h 120"/>
                <a:gd name="T26" fmla="*/ 0 w 167"/>
                <a:gd name="T27" fmla="*/ 20 h 120"/>
                <a:gd name="T28" fmla="*/ 19 w 167"/>
                <a:gd name="T29" fmla="*/ 8 h 120"/>
                <a:gd name="T30" fmla="*/ 47 w 167"/>
                <a:gd name="T31" fmla="*/ 10 h 120"/>
                <a:gd name="T32" fmla="*/ 55 w 167"/>
                <a:gd name="T33" fmla="*/ 12 h 120"/>
                <a:gd name="T34" fmla="*/ 73 w 167"/>
                <a:gd name="T35" fmla="*/ 14 h 120"/>
                <a:gd name="T36" fmla="*/ 77 w 167"/>
                <a:gd name="T37" fmla="*/ 28 h 120"/>
                <a:gd name="T38" fmla="*/ 89 w 167"/>
                <a:gd name="T39" fmla="*/ 38 h 120"/>
                <a:gd name="T40" fmla="*/ 83 w 167"/>
                <a:gd name="T41" fmla="*/ 12 h 120"/>
                <a:gd name="T42" fmla="*/ 85 w 167"/>
                <a:gd name="T43" fmla="*/ 0 h 120"/>
                <a:gd name="T44" fmla="*/ 107 w 167"/>
                <a:gd name="T45" fmla="*/ 8 h 120"/>
                <a:gd name="T46" fmla="*/ 111 w 167"/>
                <a:gd name="T47" fmla="*/ 22 h 120"/>
                <a:gd name="T48" fmla="*/ 127 w 167"/>
                <a:gd name="T49" fmla="*/ 22 h 120"/>
                <a:gd name="T50" fmla="*/ 151 w 167"/>
                <a:gd name="T51" fmla="*/ 36 h 120"/>
                <a:gd name="T52" fmla="*/ 159 w 167"/>
                <a:gd name="T53" fmla="*/ 48 h 120"/>
                <a:gd name="T54" fmla="*/ 123 w 167"/>
                <a:gd name="T55" fmla="*/ 60 h 120"/>
                <a:gd name="T56" fmla="*/ 117 w 167"/>
                <a:gd name="T57" fmla="*/ 84 h 120"/>
                <a:gd name="T58" fmla="*/ 101 w 167"/>
                <a:gd name="T59" fmla="*/ 102 h 120"/>
                <a:gd name="T60" fmla="*/ 81 w 167"/>
                <a:gd name="T61" fmla="*/ 114 h 120"/>
                <a:gd name="T62" fmla="*/ 67 w 167"/>
                <a:gd name="T63" fmla="*/ 104 h 120"/>
                <a:gd name="T64" fmla="*/ 45 w 167"/>
                <a:gd name="T65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7" h="120">
                  <a:moveTo>
                    <a:pt x="45" y="92"/>
                  </a:moveTo>
                  <a:lnTo>
                    <a:pt x="55" y="84"/>
                  </a:lnTo>
                  <a:lnTo>
                    <a:pt x="83" y="88"/>
                  </a:lnTo>
                  <a:lnTo>
                    <a:pt x="71" y="80"/>
                  </a:lnTo>
                  <a:lnTo>
                    <a:pt x="59" y="76"/>
                  </a:lnTo>
                  <a:lnTo>
                    <a:pt x="43" y="78"/>
                  </a:lnTo>
                  <a:lnTo>
                    <a:pt x="43" y="68"/>
                  </a:lnTo>
                  <a:lnTo>
                    <a:pt x="55" y="64"/>
                  </a:lnTo>
                  <a:lnTo>
                    <a:pt x="69" y="60"/>
                  </a:lnTo>
                  <a:lnTo>
                    <a:pt x="85" y="60"/>
                  </a:lnTo>
                  <a:lnTo>
                    <a:pt x="97" y="56"/>
                  </a:lnTo>
                  <a:lnTo>
                    <a:pt x="89" y="48"/>
                  </a:lnTo>
                  <a:lnTo>
                    <a:pt x="83" y="52"/>
                  </a:lnTo>
                  <a:lnTo>
                    <a:pt x="71" y="52"/>
                  </a:lnTo>
                  <a:lnTo>
                    <a:pt x="71" y="44"/>
                  </a:lnTo>
                  <a:lnTo>
                    <a:pt x="65" y="42"/>
                  </a:lnTo>
                  <a:lnTo>
                    <a:pt x="61" y="48"/>
                  </a:lnTo>
                  <a:lnTo>
                    <a:pt x="55" y="48"/>
                  </a:lnTo>
                  <a:lnTo>
                    <a:pt x="51" y="56"/>
                  </a:lnTo>
                  <a:lnTo>
                    <a:pt x="37" y="64"/>
                  </a:lnTo>
                  <a:lnTo>
                    <a:pt x="27" y="58"/>
                  </a:lnTo>
                  <a:lnTo>
                    <a:pt x="11" y="46"/>
                  </a:lnTo>
                  <a:lnTo>
                    <a:pt x="7" y="36"/>
                  </a:lnTo>
                  <a:lnTo>
                    <a:pt x="19" y="28"/>
                  </a:lnTo>
                  <a:lnTo>
                    <a:pt x="19" y="24"/>
                  </a:lnTo>
                  <a:lnTo>
                    <a:pt x="11" y="24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19" y="8"/>
                  </a:lnTo>
                  <a:lnTo>
                    <a:pt x="33" y="8"/>
                  </a:lnTo>
                  <a:lnTo>
                    <a:pt x="47" y="10"/>
                  </a:lnTo>
                  <a:lnTo>
                    <a:pt x="51" y="26"/>
                  </a:lnTo>
                  <a:lnTo>
                    <a:pt x="55" y="12"/>
                  </a:lnTo>
                  <a:lnTo>
                    <a:pt x="63" y="10"/>
                  </a:lnTo>
                  <a:lnTo>
                    <a:pt x="73" y="14"/>
                  </a:lnTo>
                  <a:lnTo>
                    <a:pt x="75" y="22"/>
                  </a:lnTo>
                  <a:lnTo>
                    <a:pt x="77" y="28"/>
                  </a:lnTo>
                  <a:lnTo>
                    <a:pt x="83" y="36"/>
                  </a:lnTo>
                  <a:lnTo>
                    <a:pt x="89" y="38"/>
                  </a:lnTo>
                  <a:lnTo>
                    <a:pt x="87" y="24"/>
                  </a:lnTo>
                  <a:lnTo>
                    <a:pt x="83" y="12"/>
                  </a:lnTo>
                  <a:lnTo>
                    <a:pt x="81" y="4"/>
                  </a:lnTo>
                  <a:lnTo>
                    <a:pt x="85" y="0"/>
                  </a:lnTo>
                  <a:lnTo>
                    <a:pt x="95" y="4"/>
                  </a:lnTo>
                  <a:lnTo>
                    <a:pt x="107" y="8"/>
                  </a:lnTo>
                  <a:lnTo>
                    <a:pt x="103" y="20"/>
                  </a:lnTo>
                  <a:lnTo>
                    <a:pt x="111" y="22"/>
                  </a:lnTo>
                  <a:lnTo>
                    <a:pt x="115" y="16"/>
                  </a:lnTo>
                  <a:lnTo>
                    <a:pt x="127" y="22"/>
                  </a:lnTo>
                  <a:lnTo>
                    <a:pt x="127" y="30"/>
                  </a:lnTo>
                  <a:lnTo>
                    <a:pt x="151" y="36"/>
                  </a:lnTo>
                  <a:lnTo>
                    <a:pt x="167" y="44"/>
                  </a:lnTo>
                  <a:lnTo>
                    <a:pt x="159" y="48"/>
                  </a:lnTo>
                  <a:lnTo>
                    <a:pt x="137" y="52"/>
                  </a:lnTo>
                  <a:lnTo>
                    <a:pt x="123" y="60"/>
                  </a:lnTo>
                  <a:lnTo>
                    <a:pt x="119" y="68"/>
                  </a:lnTo>
                  <a:lnTo>
                    <a:pt x="117" y="84"/>
                  </a:lnTo>
                  <a:lnTo>
                    <a:pt x="107" y="88"/>
                  </a:lnTo>
                  <a:lnTo>
                    <a:pt x="101" y="102"/>
                  </a:lnTo>
                  <a:lnTo>
                    <a:pt x="93" y="120"/>
                  </a:lnTo>
                  <a:lnTo>
                    <a:pt x="81" y="114"/>
                  </a:lnTo>
                  <a:lnTo>
                    <a:pt x="81" y="102"/>
                  </a:lnTo>
                  <a:lnTo>
                    <a:pt x="67" y="104"/>
                  </a:lnTo>
                  <a:lnTo>
                    <a:pt x="59" y="98"/>
                  </a:lnTo>
                  <a:lnTo>
                    <a:pt x="45" y="9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29" name="Freeform 180">
              <a:extLst>
                <a:ext uri="{FF2B5EF4-FFF2-40B4-BE49-F238E27FC236}">
                  <a16:creationId xmlns:a16="http://schemas.microsoft.com/office/drawing/2014/main" id="{F807FD9A-CBDE-7244-B1F0-0557B056F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4840" y="577025"/>
              <a:ext cx="282500" cy="98030"/>
            </a:xfrm>
            <a:custGeom>
              <a:avLst/>
              <a:gdLst>
                <a:gd name="T0" fmla="*/ 62 w 144"/>
                <a:gd name="T1" fmla="*/ 38 h 50"/>
                <a:gd name="T2" fmla="*/ 52 w 144"/>
                <a:gd name="T3" fmla="*/ 38 h 50"/>
                <a:gd name="T4" fmla="*/ 34 w 144"/>
                <a:gd name="T5" fmla="*/ 38 h 50"/>
                <a:gd name="T6" fmla="*/ 36 w 144"/>
                <a:gd name="T7" fmla="*/ 30 h 50"/>
                <a:gd name="T8" fmla="*/ 54 w 144"/>
                <a:gd name="T9" fmla="*/ 28 h 50"/>
                <a:gd name="T10" fmla="*/ 60 w 144"/>
                <a:gd name="T11" fmla="*/ 24 h 50"/>
                <a:gd name="T12" fmla="*/ 50 w 144"/>
                <a:gd name="T13" fmla="*/ 22 h 50"/>
                <a:gd name="T14" fmla="*/ 34 w 144"/>
                <a:gd name="T15" fmla="*/ 22 h 50"/>
                <a:gd name="T16" fmla="*/ 18 w 144"/>
                <a:gd name="T17" fmla="*/ 26 h 50"/>
                <a:gd name="T18" fmla="*/ 2 w 144"/>
                <a:gd name="T19" fmla="*/ 24 h 50"/>
                <a:gd name="T20" fmla="*/ 0 w 144"/>
                <a:gd name="T21" fmla="*/ 18 h 50"/>
                <a:gd name="T22" fmla="*/ 10 w 144"/>
                <a:gd name="T23" fmla="*/ 14 h 50"/>
                <a:gd name="T24" fmla="*/ 22 w 144"/>
                <a:gd name="T25" fmla="*/ 6 h 50"/>
                <a:gd name="T26" fmla="*/ 30 w 144"/>
                <a:gd name="T27" fmla="*/ 6 h 50"/>
                <a:gd name="T28" fmla="*/ 46 w 144"/>
                <a:gd name="T29" fmla="*/ 10 h 50"/>
                <a:gd name="T30" fmla="*/ 56 w 144"/>
                <a:gd name="T31" fmla="*/ 10 h 50"/>
                <a:gd name="T32" fmla="*/ 66 w 144"/>
                <a:gd name="T33" fmla="*/ 12 h 50"/>
                <a:gd name="T34" fmla="*/ 74 w 144"/>
                <a:gd name="T35" fmla="*/ 0 h 50"/>
                <a:gd name="T36" fmla="*/ 82 w 144"/>
                <a:gd name="T37" fmla="*/ 14 h 50"/>
                <a:gd name="T38" fmla="*/ 96 w 144"/>
                <a:gd name="T39" fmla="*/ 8 h 50"/>
                <a:gd name="T40" fmla="*/ 114 w 144"/>
                <a:gd name="T41" fmla="*/ 10 h 50"/>
                <a:gd name="T42" fmla="*/ 132 w 144"/>
                <a:gd name="T43" fmla="*/ 14 h 50"/>
                <a:gd name="T44" fmla="*/ 144 w 144"/>
                <a:gd name="T45" fmla="*/ 16 h 50"/>
                <a:gd name="T46" fmla="*/ 138 w 144"/>
                <a:gd name="T47" fmla="*/ 22 h 50"/>
                <a:gd name="T48" fmla="*/ 122 w 144"/>
                <a:gd name="T49" fmla="*/ 30 h 50"/>
                <a:gd name="T50" fmla="*/ 114 w 144"/>
                <a:gd name="T51" fmla="*/ 38 h 50"/>
                <a:gd name="T52" fmla="*/ 100 w 144"/>
                <a:gd name="T53" fmla="*/ 38 h 50"/>
                <a:gd name="T54" fmla="*/ 92 w 144"/>
                <a:gd name="T55" fmla="*/ 50 h 50"/>
                <a:gd name="T56" fmla="*/ 74 w 144"/>
                <a:gd name="T57" fmla="*/ 46 h 50"/>
                <a:gd name="T58" fmla="*/ 68 w 144"/>
                <a:gd name="T59" fmla="*/ 38 h 50"/>
                <a:gd name="T60" fmla="*/ 62 w 144"/>
                <a:gd name="T61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4" h="50">
                  <a:moveTo>
                    <a:pt x="62" y="38"/>
                  </a:moveTo>
                  <a:lnTo>
                    <a:pt x="52" y="38"/>
                  </a:lnTo>
                  <a:lnTo>
                    <a:pt x="34" y="38"/>
                  </a:lnTo>
                  <a:lnTo>
                    <a:pt x="36" y="30"/>
                  </a:lnTo>
                  <a:lnTo>
                    <a:pt x="54" y="28"/>
                  </a:lnTo>
                  <a:lnTo>
                    <a:pt x="60" y="24"/>
                  </a:lnTo>
                  <a:lnTo>
                    <a:pt x="50" y="22"/>
                  </a:lnTo>
                  <a:lnTo>
                    <a:pt x="34" y="22"/>
                  </a:lnTo>
                  <a:lnTo>
                    <a:pt x="18" y="26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10" y="14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46" y="10"/>
                  </a:lnTo>
                  <a:lnTo>
                    <a:pt x="56" y="10"/>
                  </a:lnTo>
                  <a:lnTo>
                    <a:pt x="66" y="12"/>
                  </a:lnTo>
                  <a:lnTo>
                    <a:pt x="74" y="0"/>
                  </a:lnTo>
                  <a:lnTo>
                    <a:pt x="82" y="14"/>
                  </a:lnTo>
                  <a:lnTo>
                    <a:pt x="96" y="8"/>
                  </a:lnTo>
                  <a:lnTo>
                    <a:pt x="114" y="10"/>
                  </a:lnTo>
                  <a:lnTo>
                    <a:pt x="132" y="14"/>
                  </a:lnTo>
                  <a:lnTo>
                    <a:pt x="144" y="16"/>
                  </a:lnTo>
                  <a:lnTo>
                    <a:pt x="138" y="22"/>
                  </a:lnTo>
                  <a:lnTo>
                    <a:pt x="122" y="30"/>
                  </a:lnTo>
                  <a:lnTo>
                    <a:pt x="114" y="38"/>
                  </a:lnTo>
                  <a:lnTo>
                    <a:pt x="100" y="38"/>
                  </a:lnTo>
                  <a:lnTo>
                    <a:pt x="92" y="50"/>
                  </a:lnTo>
                  <a:lnTo>
                    <a:pt x="74" y="46"/>
                  </a:lnTo>
                  <a:lnTo>
                    <a:pt x="68" y="38"/>
                  </a:lnTo>
                  <a:lnTo>
                    <a:pt x="62" y="3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30" name="Freeform 181">
              <a:extLst>
                <a:ext uri="{FF2B5EF4-FFF2-40B4-BE49-F238E27FC236}">
                  <a16:creationId xmlns:a16="http://schemas.microsoft.com/office/drawing/2014/main" id="{4C137805-D3AE-DD4B-9C28-E4841B2B9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3311" y="737795"/>
              <a:ext cx="113785" cy="62740"/>
            </a:xfrm>
            <a:custGeom>
              <a:avLst/>
              <a:gdLst>
                <a:gd name="T0" fmla="*/ 10 w 58"/>
                <a:gd name="T1" fmla="*/ 8 h 32"/>
                <a:gd name="T2" fmla="*/ 14 w 58"/>
                <a:gd name="T3" fmla="*/ 4 h 32"/>
                <a:gd name="T4" fmla="*/ 30 w 58"/>
                <a:gd name="T5" fmla="*/ 0 h 32"/>
                <a:gd name="T6" fmla="*/ 38 w 58"/>
                <a:gd name="T7" fmla="*/ 0 h 32"/>
                <a:gd name="T8" fmla="*/ 42 w 58"/>
                <a:gd name="T9" fmla="*/ 8 h 32"/>
                <a:gd name="T10" fmla="*/ 48 w 58"/>
                <a:gd name="T11" fmla="*/ 12 h 32"/>
                <a:gd name="T12" fmla="*/ 58 w 58"/>
                <a:gd name="T13" fmla="*/ 12 h 32"/>
                <a:gd name="T14" fmla="*/ 52 w 58"/>
                <a:gd name="T15" fmla="*/ 20 h 32"/>
                <a:gd name="T16" fmla="*/ 38 w 58"/>
                <a:gd name="T17" fmla="*/ 28 h 32"/>
                <a:gd name="T18" fmla="*/ 26 w 58"/>
                <a:gd name="T19" fmla="*/ 32 h 32"/>
                <a:gd name="T20" fmla="*/ 26 w 58"/>
                <a:gd name="T21" fmla="*/ 20 h 32"/>
                <a:gd name="T22" fmla="*/ 18 w 58"/>
                <a:gd name="T23" fmla="*/ 20 h 32"/>
                <a:gd name="T24" fmla="*/ 10 w 58"/>
                <a:gd name="T25" fmla="*/ 22 h 32"/>
                <a:gd name="T26" fmla="*/ 4 w 58"/>
                <a:gd name="T27" fmla="*/ 28 h 32"/>
                <a:gd name="T28" fmla="*/ 0 w 58"/>
                <a:gd name="T29" fmla="*/ 20 h 32"/>
                <a:gd name="T30" fmla="*/ 6 w 58"/>
                <a:gd name="T31" fmla="*/ 14 h 32"/>
                <a:gd name="T32" fmla="*/ 10 w 58"/>
                <a:gd name="T33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2">
                  <a:moveTo>
                    <a:pt x="10" y="8"/>
                  </a:moveTo>
                  <a:lnTo>
                    <a:pt x="14" y="4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2" y="8"/>
                  </a:lnTo>
                  <a:lnTo>
                    <a:pt x="48" y="12"/>
                  </a:lnTo>
                  <a:lnTo>
                    <a:pt x="58" y="12"/>
                  </a:lnTo>
                  <a:lnTo>
                    <a:pt x="52" y="20"/>
                  </a:lnTo>
                  <a:lnTo>
                    <a:pt x="38" y="28"/>
                  </a:lnTo>
                  <a:lnTo>
                    <a:pt x="26" y="32"/>
                  </a:lnTo>
                  <a:lnTo>
                    <a:pt x="26" y="20"/>
                  </a:lnTo>
                  <a:lnTo>
                    <a:pt x="18" y="20"/>
                  </a:lnTo>
                  <a:lnTo>
                    <a:pt x="10" y="22"/>
                  </a:lnTo>
                  <a:lnTo>
                    <a:pt x="4" y="28"/>
                  </a:lnTo>
                  <a:lnTo>
                    <a:pt x="0" y="20"/>
                  </a:lnTo>
                  <a:lnTo>
                    <a:pt x="6" y="14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31" name="Freeform 182">
              <a:extLst>
                <a:ext uri="{FF2B5EF4-FFF2-40B4-BE49-F238E27FC236}">
                  <a16:creationId xmlns:a16="http://schemas.microsoft.com/office/drawing/2014/main" id="{60A20A64-95FC-804C-8C4A-D1EF74C1E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3484" y="2514109"/>
              <a:ext cx="102013" cy="86267"/>
            </a:xfrm>
            <a:custGeom>
              <a:avLst/>
              <a:gdLst>
                <a:gd name="T0" fmla="*/ 0 w 52"/>
                <a:gd name="T1" fmla="*/ 6 h 44"/>
                <a:gd name="T2" fmla="*/ 6 w 52"/>
                <a:gd name="T3" fmla="*/ 4 h 44"/>
                <a:gd name="T4" fmla="*/ 16 w 52"/>
                <a:gd name="T5" fmla="*/ 0 h 44"/>
                <a:gd name="T6" fmla="*/ 24 w 52"/>
                <a:gd name="T7" fmla="*/ 0 h 44"/>
                <a:gd name="T8" fmla="*/ 28 w 52"/>
                <a:gd name="T9" fmla="*/ 4 h 44"/>
                <a:gd name="T10" fmla="*/ 30 w 52"/>
                <a:gd name="T11" fmla="*/ 10 h 44"/>
                <a:gd name="T12" fmla="*/ 32 w 52"/>
                <a:gd name="T13" fmla="*/ 18 h 44"/>
                <a:gd name="T14" fmla="*/ 36 w 52"/>
                <a:gd name="T15" fmla="*/ 24 h 44"/>
                <a:gd name="T16" fmla="*/ 40 w 52"/>
                <a:gd name="T17" fmla="*/ 28 h 44"/>
                <a:gd name="T18" fmla="*/ 46 w 52"/>
                <a:gd name="T19" fmla="*/ 30 h 44"/>
                <a:gd name="T20" fmla="*/ 50 w 52"/>
                <a:gd name="T21" fmla="*/ 34 h 44"/>
                <a:gd name="T22" fmla="*/ 52 w 52"/>
                <a:gd name="T23" fmla="*/ 38 h 44"/>
                <a:gd name="T24" fmla="*/ 50 w 52"/>
                <a:gd name="T25" fmla="*/ 44 h 44"/>
                <a:gd name="T26" fmla="*/ 42 w 52"/>
                <a:gd name="T27" fmla="*/ 42 h 44"/>
                <a:gd name="T28" fmla="*/ 40 w 52"/>
                <a:gd name="T29" fmla="*/ 34 h 44"/>
                <a:gd name="T30" fmla="*/ 34 w 52"/>
                <a:gd name="T31" fmla="*/ 32 h 44"/>
                <a:gd name="T32" fmla="*/ 28 w 52"/>
                <a:gd name="T33" fmla="*/ 28 h 44"/>
                <a:gd name="T34" fmla="*/ 20 w 52"/>
                <a:gd name="T35" fmla="*/ 28 h 44"/>
                <a:gd name="T36" fmla="*/ 18 w 52"/>
                <a:gd name="T37" fmla="*/ 32 h 44"/>
                <a:gd name="T38" fmla="*/ 12 w 52"/>
                <a:gd name="T39" fmla="*/ 28 h 44"/>
                <a:gd name="T40" fmla="*/ 0 w 52"/>
                <a:gd name="T41" fmla="*/ 28 h 44"/>
                <a:gd name="T42" fmla="*/ 0 w 52"/>
                <a:gd name="T43" fmla="*/ 16 h 44"/>
                <a:gd name="T44" fmla="*/ 0 w 52"/>
                <a:gd name="T4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4">
                  <a:moveTo>
                    <a:pt x="0" y="6"/>
                  </a:moveTo>
                  <a:lnTo>
                    <a:pt x="6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8"/>
                  </a:lnTo>
                  <a:lnTo>
                    <a:pt x="36" y="24"/>
                  </a:lnTo>
                  <a:lnTo>
                    <a:pt x="40" y="28"/>
                  </a:lnTo>
                  <a:lnTo>
                    <a:pt x="46" y="30"/>
                  </a:lnTo>
                  <a:lnTo>
                    <a:pt x="50" y="34"/>
                  </a:lnTo>
                  <a:lnTo>
                    <a:pt x="52" y="38"/>
                  </a:lnTo>
                  <a:lnTo>
                    <a:pt x="50" y="44"/>
                  </a:lnTo>
                  <a:lnTo>
                    <a:pt x="42" y="42"/>
                  </a:lnTo>
                  <a:lnTo>
                    <a:pt x="40" y="34"/>
                  </a:lnTo>
                  <a:lnTo>
                    <a:pt x="34" y="32"/>
                  </a:lnTo>
                  <a:lnTo>
                    <a:pt x="28" y="28"/>
                  </a:lnTo>
                  <a:lnTo>
                    <a:pt x="20" y="2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32" name="Freeform 183">
              <a:extLst>
                <a:ext uri="{FF2B5EF4-FFF2-40B4-BE49-F238E27FC236}">
                  <a16:creationId xmlns:a16="http://schemas.microsoft.com/office/drawing/2014/main" id="{54E8598F-E295-B341-AD9A-B66160696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0568" y="2490581"/>
              <a:ext cx="164790" cy="129401"/>
            </a:xfrm>
            <a:custGeom>
              <a:avLst/>
              <a:gdLst>
                <a:gd name="T0" fmla="*/ 20 w 84"/>
                <a:gd name="T1" fmla="*/ 0 h 66"/>
                <a:gd name="T2" fmla="*/ 26 w 84"/>
                <a:gd name="T3" fmla="*/ 2 h 66"/>
                <a:gd name="T4" fmla="*/ 32 w 84"/>
                <a:gd name="T5" fmla="*/ 8 h 66"/>
                <a:gd name="T6" fmla="*/ 42 w 84"/>
                <a:gd name="T7" fmla="*/ 14 h 66"/>
                <a:gd name="T8" fmla="*/ 46 w 84"/>
                <a:gd name="T9" fmla="*/ 12 h 66"/>
                <a:gd name="T10" fmla="*/ 52 w 84"/>
                <a:gd name="T11" fmla="*/ 6 h 66"/>
                <a:gd name="T12" fmla="*/ 56 w 84"/>
                <a:gd name="T13" fmla="*/ 2 h 66"/>
                <a:gd name="T14" fmla="*/ 60 w 84"/>
                <a:gd name="T15" fmla="*/ 8 h 66"/>
                <a:gd name="T16" fmla="*/ 66 w 84"/>
                <a:gd name="T17" fmla="*/ 20 h 66"/>
                <a:gd name="T18" fmla="*/ 70 w 84"/>
                <a:gd name="T19" fmla="*/ 24 h 66"/>
                <a:gd name="T20" fmla="*/ 80 w 84"/>
                <a:gd name="T21" fmla="*/ 28 h 66"/>
                <a:gd name="T22" fmla="*/ 84 w 84"/>
                <a:gd name="T23" fmla="*/ 30 h 66"/>
                <a:gd name="T24" fmla="*/ 84 w 84"/>
                <a:gd name="T25" fmla="*/ 36 h 66"/>
                <a:gd name="T26" fmla="*/ 72 w 84"/>
                <a:gd name="T27" fmla="*/ 36 h 66"/>
                <a:gd name="T28" fmla="*/ 68 w 84"/>
                <a:gd name="T29" fmla="*/ 38 h 66"/>
                <a:gd name="T30" fmla="*/ 66 w 84"/>
                <a:gd name="T31" fmla="*/ 44 h 66"/>
                <a:gd name="T32" fmla="*/ 68 w 84"/>
                <a:gd name="T33" fmla="*/ 48 h 66"/>
                <a:gd name="T34" fmla="*/ 68 w 84"/>
                <a:gd name="T35" fmla="*/ 50 h 66"/>
                <a:gd name="T36" fmla="*/ 68 w 84"/>
                <a:gd name="T37" fmla="*/ 52 h 66"/>
                <a:gd name="T38" fmla="*/ 68 w 84"/>
                <a:gd name="T39" fmla="*/ 54 h 66"/>
                <a:gd name="T40" fmla="*/ 60 w 84"/>
                <a:gd name="T41" fmla="*/ 54 h 66"/>
                <a:gd name="T42" fmla="*/ 60 w 84"/>
                <a:gd name="T43" fmla="*/ 58 h 66"/>
                <a:gd name="T44" fmla="*/ 60 w 84"/>
                <a:gd name="T45" fmla="*/ 62 h 66"/>
                <a:gd name="T46" fmla="*/ 60 w 84"/>
                <a:gd name="T47" fmla="*/ 66 h 66"/>
                <a:gd name="T48" fmla="*/ 52 w 84"/>
                <a:gd name="T49" fmla="*/ 66 h 66"/>
                <a:gd name="T50" fmla="*/ 46 w 84"/>
                <a:gd name="T51" fmla="*/ 62 h 66"/>
                <a:gd name="T52" fmla="*/ 52 w 84"/>
                <a:gd name="T53" fmla="*/ 58 h 66"/>
                <a:gd name="T54" fmla="*/ 48 w 84"/>
                <a:gd name="T55" fmla="*/ 52 h 66"/>
                <a:gd name="T56" fmla="*/ 48 w 84"/>
                <a:gd name="T57" fmla="*/ 44 h 66"/>
                <a:gd name="T58" fmla="*/ 44 w 84"/>
                <a:gd name="T59" fmla="*/ 42 h 66"/>
                <a:gd name="T60" fmla="*/ 42 w 84"/>
                <a:gd name="T61" fmla="*/ 44 h 66"/>
                <a:gd name="T62" fmla="*/ 38 w 84"/>
                <a:gd name="T63" fmla="*/ 48 h 66"/>
                <a:gd name="T64" fmla="*/ 32 w 84"/>
                <a:gd name="T65" fmla="*/ 52 h 66"/>
                <a:gd name="T66" fmla="*/ 26 w 84"/>
                <a:gd name="T67" fmla="*/ 56 h 66"/>
                <a:gd name="T68" fmla="*/ 28 w 84"/>
                <a:gd name="T69" fmla="*/ 50 h 66"/>
                <a:gd name="T70" fmla="*/ 26 w 84"/>
                <a:gd name="T71" fmla="*/ 46 h 66"/>
                <a:gd name="T72" fmla="*/ 12 w 84"/>
                <a:gd name="T73" fmla="*/ 36 h 66"/>
                <a:gd name="T74" fmla="*/ 6 w 84"/>
                <a:gd name="T75" fmla="*/ 20 h 66"/>
                <a:gd name="T76" fmla="*/ 4 w 84"/>
                <a:gd name="T77" fmla="*/ 16 h 66"/>
                <a:gd name="T78" fmla="*/ 0 w 84"/>
                <a:gd name="T79" fmla="*/ 12 h 66"/>
                <a:gd name="T80" fmla="*/ 6 w 84"/>
                <a:gd name="T81" fmla="*/ 8 h 66"/>
                <a:gd name="T82" fmla="*/ 12 w 84"/>
                <a:gd name="T83" fmla="*/ 12 h 66"/>
                <a:gd name="T84" fmla="*/ 18 w 84"/>
                <a:gd name="T85" fmla="*/ 18 h 66"/>
                <a:gd name="T86" fmla="*/ 24 w 84"/>
                <a:gd name="T87" fmla="*/ 18 h 66"/>
                <a:gd name="T88" fmla="*/ 26 w 84"/>
                <a:gd name="T89" fmla="*/ 14 h 66"/>
                <a:gd name="T90" fmla="*/ 22 w 84"/>
                <a:gd name="T91" fmla="*/ 8 h 66"/>
                <a:gd name="T92" fmla="*/ 16 w 84"/>
                <a:gd name="T93" fmla="*/ 2 h 66"/>
                <a:gd name="T94" fmla="*/ 20 w 84"/>
                <a:gd name="T9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" h="66">
                  <a:moveTo>
                    <a:pt x="20" y="0"/>
                  </a:moveTo>
                  <a:lnTo>
                    <a:pt x="26" y="2"/>
                  </a:lnTo>
                  <a:lnTo>
                    <a:pt x="32" y="8"/>
                  </a:lnTo>
                  <a:lnTo>
                    <a:pt x="42" y="14"/>
                  </a:lnTo>
                  <a:lnTo>
                    <a:pt x="46" y="12"/>
                  </a:lnTo>
                  <a:lnTo>
                    <a:pt x="52" y="6"/>
                  </a:lnTo>
                  <a:lnTo>
                    <a:pt x="56" y="2"/>
                  </a:lnTo>
                  <a:lnTo>
                    <a:pt x="60" y="8"/>
                  </a:lnTo>
                  <a:lnTo>
                    <a:pt x="66" y="20"/>
                  </a:lnTo>
                  <a:lnTo>
                    <a:pt x="70" y="24"/>
                  </a:lnTo>
                  <a:lnTo>
                    <a:pt x="80" y="28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2" y="36"/>
                  </a:lnTo>
                  <a:lnTo>
                    <a:pt x="68" y="38"/>
                  </a:lnTo>
                  <a:lnTo>
                    <a:pt x="66" y="44"/>
                  </a:lnTo>
                  <a:lnTo>
                    <a:pt x="68" y="48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8" y="54"/>
                  </a:lnTo>
                  <a:lnTo>
                    <a:pt x="60" y="54"/>
                  </a:lnTo>
                  <a:lnTo>
                    <a:pt x="60" y="58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52" y="66"/>
                  </a:lnTo>
                  <a:lnTo>
                    <a:pt x="46" y="62"/>
                  </a:lnTo>
                  <a:lnTo>
                    <a:pt x="52" y="58"/>
                  </a:lnTo>
                  <a:lnTo>
                    <a:pt x="48" y="52"/>
                  </a:lnTo>
                  <a:lnTo>
                    <a:pt x="48" y="44"/>
                  </a:lnTo>
                  <a:lnTo>
                    <a:pt x="44" y="42"/>
                  </a:lnTo>
                  <a:lnTo>
                    <a:pt x="42" y="44"/>
                  </a:lnTo>
                  <a:lnTo>
                    <a:pt x="38" y="48"/>
                  </a:lnTo>
                  <a:lnTo>
                    <a:pt x="32" y="52"/>
                  </a:lnTo>
                  <a:lnTo>
                    <a:pt x="26" y="56"/>
                  </a:lnTo>
                  <a:lnTo>
                    <a:pt x="28" y="50"/>
                  </a:lnTo>
                  <a:lnTo>
                    <a:pt x="26" y="46"/>
                  </a:lnTo>
                  <a:lnTo>
                    <a:pt x="12" y="36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6" y="8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6" y="14"/>
                  </a:lnTo>
                  <a:lnTo>
                    <a:pt x="22" y="8"/>
                  </a:lnTo>
                  <a:lnTo>
                    <a:pt x="16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33" name="Freeform 184">
              <a:extLst>
                <a:ext uri="{FF2B5EF4-FFF2-40B4-BE49-F238E27FC236}">
                  <a16:creationId xmlns:a16="http://schemas.microsoft.com/office/drawing/2014/main" id="{451A390A-5AC1-3B4D-AC33-B303D7F03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9700" y="2427842"/>
              <a:ext cx="211874" cy="98030"/>
            </a:xfrm>
            <a:custGeom>
              <a:avLst/>
              <a:gdLst>
                <a:gd name="T0" fmla="*/ 0 w 108"/>
                <a:gd name="T1" fmla="*/ 2 h 50"/>
                <a:gd name="T2" fmla="*/ 12 w 108"/>
                <a:gd name="T3" fmla="*/ 0 h 50"/>
                <a:gd name="T4" fmla="*/ 18 w 108"/>
                <a:gd name="T5" fmla="*/ 4 h 50"/>
                <a:gd name="T6" fmla="*/ 24 w 108"/>
                <a:gd name="T7" fmla="*/ 8 h 50"/>
                <a:gd name="T8" fmla="*/ 34 w 108"/>
                <a:gd name="T9" fmla="*/ 6 h 50"/>
                <a:gd name="T10" fmla="*/ 42 w 108"/>
                <a:gd name="T11" fmla="*/ 6 h 50"/>
                <a:gd name="T12" fmla="*/ 52 w 108"/>
                <a:gd name="T13" fmla="*/ 12 h 50"/>
                <a:gd name="T14" fmla="*/ 56 w 108"/>
                <a:gd name="T15" fmla="*/ 14 h 50"/>
                <a:gd name="T16" fmla="*/ 66 w 108"/>
                <a:gd name="T17" fmla="*/ 18 h 50"/>
                <a:gd name="T18" fmla="*/ 72 w 108"/>
                <a:gd name="T19" fmla="*/ 18 h 50"/>
                <a:gd name="T20" fmla="*/ 82 w 108"/>
                <a:gd name="T21" fmla="*/ 16 h 50"/>
                <a:gd name="T22" fmla="*/ 92 w 108"/>
                <a:gd name="T23" fmla="*/ 22 h 50"/>
                <a:gd name="T24" fmla="*/ 94 w 108"/>
                <a:gd name="T25" fmla="*/ 24 h 50"/>
                <a:gd name="T26" fmla="*/ 102 w 108"/>
                <a:gd name="T27" fmla="*/ 32 h 50"/>
                <a:gd name="T28" fmla="*/ 98 w 108"/>
                <a:gd name="T29" fmla="*/ 34 h 50"/>
                <a:gd name="T30" fmla="*/ 104 w 108"/>
                <a:gd name="T31" fmla="*/ 40 h 50"/>
                <a:gd name="T32" fmla="*/ 108 w 108"/>
                <a:gd name="T33" fmla="*/ 46 h 50"/>
                <a:gd name="T34" fmla="*/ 106 w 108"/>
                <a:gd name="T35" fmla="*/ 50 h 50"/>
                <a:gd name="T36" fmla="*/ 100 w 108"/>
                <a:gd name="T37" fmla="*/ 50 h 50"/>
                <a:gd name="T38" fmla="*/ 88 w 108"/>
                <a:gd name="T39" fmla="*/ 40 h 50"/>
                <a:gd name="T40" fmla="*/ 82 w 108"/>
                <a:gd name="T41" fmla="*/ 44 h 50"/>
                <a:gd name="T42" fmla="*/ 74 w 108"/>
                <a:gd name="T43" fmla="*/ 44 h 50"/>
                <a:gd name="T44" fmla="*/ 66 w 108"/>
                <a:gd name="T45" fmla="*/ 46 h 50"/>
                <a:gd name="T46" fmla="*/ 58 w 108"/>
                <a:gd name="T47" fmla="*/ 50 h 50"/>
                <a:gd name="T48" fmla="*/ 52 w 108"/>
                <a:gd name="T49" fmla="*/ 46 h 50"/>
                <a:gd name="T50" fmla="*/ 46 w 108"/>
                <a:gd name="T51" fmla="*/ 40 h 50"/>
                <a:gd name="T52" fmla="*/ 38 w 108"/>
                <a:gd name="T53" fmla="*/ 38 h 50"/>
                <a:gd name="T54" fmla="*/ 36 w 108"/>
                <a:gd name="T55" fmla="*/ 44 h 50"/>
                <a:gd name="T56" fmla="*/ 26 w 108"/>
                <a:gd name="T57" fmla="*/ 40 h 50"/>
                <a:gd name="T58" fmla="*/ 30 w 108"/>
                <a:gd name="T59" fmla="*/ 32 h 50"/>
                <a:gd name="T60" fmla="*/ 26 w 108"/>
                <a:gd name="T61" fmla="*/ 22 h 50"/>
                <a:gd name="T62" fmla="*/ 20 w 108"/>
                <a:gd name="T63" fmla="*/ 14 h 50"/>
                <a:gd name="T64" fmla="*/ 12 w 108"/>
                <a:gd name="T65" fmla="*/ 10 h 50"/>
                <a:gd name="T66" fmla="*/ 6 w 108"/>
                <a:gd name="T67" fmla="*/ 6 h 50"/>
                <a:gd name="T68" fmla="*/ 0 w 108"/>
                <a:gd name="T6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" h="50">
                  <a:moveTo>
                    <a:pt x="0" y="2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24" y="8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52" y="12"/>
                  </a:lnTo>
                  <a:lnTo>
                    <a:pt x="56" y="14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82" y="16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102" y="32"/>
                  </a:lnTo>
                  <a:lnTo>
                    <a:pt x="98" y="34"/>
                  </a:lnTo>
                  <a:lnTo>
                    <a:pt x="104" y="40"/>
                  </a:lnTo>
                  <a:lnTo>
                    <a:pt x="108" y="46"/>
                  </a:lnTo>
                  <a:lnTo>
                    <a:pt x="106" y="50"/>
                  </a:lnTo>
                  <a:lnTo>
                    <a:pt x="100" y="50"/>
                  </a:lnTo>
                  <a:lnTo>
                    <a:pt x="88" y="40"/>
                  </a:lnTo>
                  <a:lnTo>
                    <a:pt x="82" y="44"/>
                  </a:lnTo>
                  <a:lnTo>
                    <a:pt x="74" y="44"/>
                  </a:lnTo>
                  <a:lnTo>
                    <a:pt x="66" y="46"/>
                  </a:lnTo>
                  <a:lnTo>
                    <a:pt x="58" y="50"/>
                  </a:lnTo>
                  <a:lnTo>
                    <a:pt x="52" y="46"/>
                  </a:lnTo>
                  <a:lnTo>
                    <a:pt x="46" y="40"/>
                  </a:lnTo>
                  <a:lnTo>
                    <a:pt x="38" y="38"/>
                  </a:lnTo>
                  <a:lnTo>
                    <a:pt x="36" y="44"/>
                  </a:lnTo>
                  <a:lnTo>
                    <a:pt x="26" y="40"/>
                  </a:lnTo>
                  <a:lnTo>
                    <a:pt x="30" y="32"/>
                  </a:lnTo>
                  <a:lnTo>
                    <a:pt x="26" y="22"/>
                  </a:lnTo>
                  <a:lnTo>
                    <a:pt x="20" y="14"/>
                  </a:lnTo>
                  <a:lnTo>
                    <a:pt x="12" y="10"/>
                  </a:lnTo>
                  <a:lnTo>
                    <a:pt x="6" y="6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34" name="Freeform 185">
              <a:extLst>
                <a:ext uri="{FF2B5EF4-FFF2-40B4-BE49-F238E27FC236}">
                  <a16:creationId xmlns:a16="http://schemas.microsoft.com/office/drawing/2014/main" id="{68769EFC-69FC-9F4E-A47D-E836CCC52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5984" y="2463132"/>
              <a:ext cx="435519" cy="270564"/>
            </a:xfrm>
            <a:custGeom>
              <a:avLst/>
              <a:gdLst>
                <a:gd name="T0" fmla="*/ 20 w 222"/>
                <a:gd name="T1" fmla="*/ 104 h 138"/>
                <a:gd name="T2" fmla="*/ 18 w 222"/>
                <a:gd name="T3" fmla="*/ 80 h 138"/>
                <a:gd name="T4" fmla="*/ 24 w 222"/>
                <a:gd name="T5" fmla="*/ 72 h 138"/>
                <a:gd name="T6" fmla="*/ 12 w 222"/>
                <a:gd name="T7" fmla="*/ 56 h 138"/>
                <a:gd name="T8" fmla="*/ 8 w 222"/>
                <a:gd name="T9" fmla="*/ 50 h 138"/>
                <a:gd name="T10" fmla="*/ 0 w 222"/>
                <a:gd name="T11" fmla="*/ 52 h 138"/>
                <a:gd name="T12" fmla="*/ 0 w 222"/>
                <a:gd name="T13" fmla="*/ 44 h 138"/>
                <a:gd name="T14" fmla="*/ 6 w 222"/>
                <a:gd name="T15" fmla="*/ 36 h 138"/>
                <a:gd name="T16" fmla="*/ 12 w 222"/>
                <a:gd name="T17" fmla="*/ 40 h 138"/>
                <a:gd name="T18" fmla="*/ 28 w 222"/>
                <a:gd name="T19" fmla="*/ 40 h 138"/>
                <a:gd name="T20" fmla="*/ 34 w 222"/>
                <a:gd name="T21" fmla="*/ 32 h 138"/>
                <a:gd name="T22" fmla="*/ 26 w 222"/>
                <a:gd name="T23" fmla="*/ 24 h 138"/>
                <a:gd name="T24" fmla="*/ 20 w 222"/>
                <a:gd name="T25" fmla="*/ 16 h 138"/>
                <a:gd name="T26" fmla="*/ 14 w 222"/>
                <a:gd name="T27" fmla="*/ 10 h 138"/>
                <a:gd name="T28" fmla="*/ 4 w 222"/>
                <a:gd name="T29" fmla="*/ 14 h 138"/>
                <a:gd name="T30" fmla="*/ 2 w 222"/>
                <a:gd name="T31" fmla="*/ 28 h 138"/>
                <a:gd name="T32" fmla="*/ 0 w 222"/>
                <a:gd name="T33" fmla="*/ 22 h 138"/>
                <a:gd name="T34" fmla="*/ 0 w 222"/>
                <a:gd name="T35" fmla="*/ 12 h 138"/>
                <a:gd name="T36" fmla="*/ 10 w 222"/>
                <a:gd name="T37" fmla="*/ 6 h 138"/>
                <a:gd name="T38" fmla="*/ 24 w 222"/>
                <a:gd name="T39" fmla="*/ 4 h 138"/>
                <a:gd name="T40" fmla="*/ 36 w 222"/>
                <a:gd name="T41" fmla="*/ 12 h 138"/>
                <a:gd name="T42" fmla="*/ 44 w 222"/>
                <a:gd name="T43" fmla="*/ 26 h 138"/>
                <a:gd name="T44" fmla="*/ 54 w 222"/>
                <a:gd name="T45" fmla="*/ 28 h 138"/>
                <a:gd name="T46" fmla="*/ 68 w 222"/>
                <a:gd name="T47" fmla="*/ 26 h 138"/>
                <a:gd name="T48" fmla="*/ 68 w 222"/>
                <a:gd name="T49" fmla="*/ 14 h 138"/>
                <a:gd name="T50" fmla="*/ 96 w 222"/>
                <a:gd name="T51" fmla="*/ 0 h 138"/>
                <a:gd name="T52" fmla="*/ 102 w 222"/>
                <a:gd name="T53" fmla="*/ 6 h 138"/>
                <a:gd name="T54" fmla="*/ 116 w 222"/>
                <a:gd name="T55" fmla="*/ 8 h 138"/>
                <a:gd name="T56" fmla="*/ 118 w 222"/>
                <a:gd name="T57" fmla="*/ 12 h 138"/>
                <a:gd name="T58" fmla="*/ 118 w 222"/>
                <a:gd name="T59" fmla="*/ 28 h 138"/>
                <a:gd name="T60" fmla="*/ 144 w 222"/>
                <a:gd name="T61" fmla="*/ 28 h 138"/>
                <a:gd name="T62" fmla="*/ 158 w 222"/>
                <a:gd name="T63" fmla="*/ 54 h 138"/>
                <a:gd name="T64" fmla="*/ 178 w 222"/>
                <a:gd name="T65" fmla="*/ 66 h 138"/>
                <a:gd name="T66" fmla="*/ 200 w 222"/>
                <a:gd name="T67" fmla="*/ 82 h 138"/>
                <a:gd name="T68" fmla="*/ 212 w 222"/>
                <a:gd name="T69" fmla="*/ 84 h 138"/>
                <a:gd name="T70" fmla="*/ 222 w 222"/>
                <a:gd name="T71" fmla="*/ 90 h 138"/>
                <a:gd name="T72" fmla="*/ 222 w 222"/>
                <a:gd name="T73" fmla="*/ 98 h 138"/>
                <a:gd name="T74" fmla="*/ 210 w 222"/>
                <a:gd name="T75" fmla="*/ 98 h 138"/>
                <a:gd name="T76" fmla="*/ 194 w 222"/>
                <a:gd name="T77" fmla="*/ 104 h 138"/>
                <a:gd name="T78" fmla="*/ 182 w 222"/>
                <a:gd name="T79" fmla="*/ 122 h 138"/>
                <a:gd name="T80" fmla="*/ 170 w 222"/>
                <a:gd name="T81" fmla="*/ 126 h 138"/>
                <a:gd name="T82" fmla="*/ 160 w 222"/>
                <a:gd name="T83" fmla="*/ 138 h 138"/>
                <a:gd name="T84" fmla="*/ 150 w 222"/>
                <a:gd name="T85" fmla="*/ 134 h 138"/>
                <a:gd name="T86" fmla="*/ 138 w 222"/>
                <a:gd name="T87" fmla="*/ 134 h 138"/>
                <a:gd name="T88" fmla="*/ 136 w 222"/>
                <a:gd name="T89" fmla="*/ 112 h 138"/>
                <a:gd name="T90" fmla="*/ 126 w 222"/>
                <a:gd name="T91" fmla="*/ 110 h 138"/>
                <a:gd name="T92" fmla="*/ 68 w 222"/>
                <a:gd name="T93" fmla="*/ 84 h 138"/>
                <a:gd name="T94" fmla="*/ 42 w 222"/>
                <a:gd name="T95" fmla="*/ 88 h 138"/>
                <a:gd name="T96" fmla="*/ 20 w 222"/>
                <a:gd name="T97" fmla="*/ 10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2" h="138">
                  <a:moveTo>
                    <a:pt x="20" y="104"/>
                  </a:moveTo>
                  <a:lnTo>
                    <a:pt x="18" y="80"/>
                  </a:lnTo>
                  <a:lnTo>
                    <a:pt x="24" y="72"/>
                  </a:lnTo>
                  <a:lnTo>
                    <a:pt x="12" y="56"/>
                  </a:lnTo>
                  <a:lnTo>
                    <a:pt x="8" y="5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6" y="36"/>
                  </a:lnTo>
                  <a:lnTo>
                    <a:pt x="12" y="40"/>
                  </a:lnTo>
                  <a:lnTo>
                    <a:pt x="28" y="40"/>
                  </a:lnTo>
                  <a:lnTo>
                    <a:pt x="34" y="32"/>
                  </a:lnTo>
                  <a:lnTo>
                    <a:pt x="26" y="24"/>
                  </a:lnTo>
                  <a:lnTo>
                    <a:pt x="20" y="16"/>
                  </a:lnTo>
                  <a:lnTo>
                    <a:pt x="14" y="10"/>
                  </a:lnTo>
                  <a:lnTo>
                    <a:pt x="4" y="1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24" y="4"/>
                  </a:lnTo>
                  <a:lnTo>
                    <a:pt x="36" y="12"/>
                  </a:lnTo>
                  <a:lnTo>
                    <a:pt x="44" y="26"/>
                  </a:lnTo>
                  <a:lnTo>
                    <a:pt x="54" y="28"/>
                  </a:lnTo>
                  <a:lnTo>
                    <a:pt x="68" y="26"/>
                  </a:lnTo>
                  <a:lnTo>
                    <a:pt x="68" y="14"/>
                  </a:lnTo>
                  <a:lnTo>
                    <a:pt x="96" y="0"/>
                  </a:lnTo>
                  <a:lnTo>
                    <a:pt x="102" y="6"/>
                  </a:lnTo>
                  <a:lnTo>
                    <a:pt x="116" y="8"/>
                  </a:lnTo>
                  <a:lnTo>
                    <a:pt x="118" y="12"/>
                  </a:lnTo>
                  <a:lnTo>
                    <a:pt x="118" y="28"/>
                  </a:lnTo>
                  <a:lnTo>
                    <a:pt x="144" y="28"/>
                  </a:lnTo>
                  <a:lnTo>
                    <a:pt x="158" y="54"/>
                  </a:lnTo>
                  <a:lnTo>
                    <a:pt x="178" y="66"/>
                  </a:lnTo>
                  <a:lnTo>
                    <a:pt x="200" y="82"/>
                  </a:lnTo>
                  <a:lnTo>
                    <a:pt x="212" y="84"/>
                  </a:lnTo>
                  <a:lnTo>
                    <a:pt x="222" y="90"/>
                  </a:lnTo>
                  <a:lnTo>
                    <a:pt x="222" y="98"/>
                  </a:lnTo>
                  <a:lnTo>
                    <a:pt x="210" y="98"/>
                  </a:lnTo>
                  <a:lnTo>
                    <a:pt x="194" y="104"/>
                  </a:lnTo>
                  <a:lnTo>
                    <a:pt x="182" y="122"/>
                  </a:lnTo>
                  <a:lnTo>
                    <a:pt x="170" y="126"/>
                  </a:lnTo>
                  <a:lnTo>
                    <a:pt x="160" y="138"/>
                  </a:lnTo>
                  <a:lnTo>
                    <a:pt x="150" y="134"/>
                  </a:lnTo>
                  <a:lnTo>
                    <a:pt x="138" y="134"/>
                  </a:lnTo>
                  <a:lnTo>
                    <a:pt x="136" y="112"/>
                  </a:lnTo>
                  <a:lnTo>
                    <a:pt x="126" y="110"/>
                  </a:lnTo>
                  <a:lnTo>
                    <a:pt x="68" y="84"/>
                  </a:lnTo>
                  <a:lnTo>
                    <a:pt x="42" y="88"/>
                  </a:lnTo>
                  <a:lnTo>
                    <a:pt x="20" y="10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35" name="Freeform 186">
              <a:extLst>
                <a:ext uri="{FF2B5EF4-FFF2-40B4-BE49-F238E27FC236}">
                  <a16:creationId xmlns:a16="http://schemas.microsoft.com/office/drawing/2014/main" id="{5A57B7FD-8D41-CE41-8A4A-81AA1F08F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5047" y="2529794"/>
              <a:ext cx="231492" cy="149006"/>
            </a:xfrm>
            <a:custGeom>
              <a:avLst/>
              <a:gdLst>
                <a:gd name="T0" fmla="*/ 24 w 118"/>
                <a:gd name="T1" fmla="*/ 14 h 76"/>
                <a:gd name="T2" fmla="*/ 32 w 118"/>
                <a:gd name="T3" fmla="*/ 10 h 76"/>
                <a:gd name="T4" fmla="*/ 36 w 118"/>
                <a:gd name="T5" fmla="*/ 2 h 76"/>
                <a:gd name="T6" fmla="*/ 48 w 118"/>
                <a:gd name="T7" fmla="*/ 0 h 76"/>
                <a:gd name="T8" fmla="*/ 54 w 118"/>
                <a:gd name="T9" fmla="*/ 2 h 76"/>
                <a:gd name="T10" fmla="*/ 52 w 118"/>
                <a:gd name="T11" fmla="*/ 8 h 76"/>
                <a:gd name="T12" fmla="*/ 50 w 118"/>
                <a:gd name="T13" fmla="*/ 14 h 76"/>
                <a:gd name="T14" fmla="*/ 52 w 118"/>
                <a:gd name="T15" fmla="*/ 20 h 76"/>
                <a:gd name="T16" fmla="*/ 54 w 118"/>
                <a:gd name="T17" fmla="*/ 28 h 76"/>
                <a:gd name="T18" fmla="*/ 66 w 118"/>
                <a:gd name="T19" fmla="*/ 28 h 76"/>
                <a:gd name="T20" fmla="*/ 80 w 118"/>
                <a:gd name="T21" fmla="*/ 30 h 76"/>
                <a:gd name="T22" fmla="*/ 100 w 118"/>
                <a:gd name="T23" fmla="*/ 30 h 76"/>
                <a:gd name="T24" fmla="*/ 98 w 118"/>
                <a:gd name="T25" fmla="*/ 36 h 76"/>
                <a:gd name="T26" fmla="*/ 100 w 118"/>
                <a:gd name="T27" fmla="*/ 44 h 76"/>
                <a:gd name="T28" fmla="*/ 106 w 118"/>
                <a:gd name="T29" fmla="*/ 46 h 76"/>
                <a:gd name="T30" fmla="*/ 118 w 118"/>
                <a:gd name="T31" fmla="*/ 44 h 76"/>
                <a:gd name="T32" fmla="*/ 118 w 118"/>
                <a:gd name="T33" fmla="*/ 64 h 76"/>
                <a:gd name="T34" fmla="*/ 90 w 118"/>
                <a:gd name="T35" fmla="*/ 64 h 76"/>
                <a:gd name="T36" fmla="*/ 80 w 118"/>
                <a:gd name="T37" fmla="*/ 70 h 76"/>
                <a:gd name="T38" fmla="*/ 64 w 118"/>
                <a:gd name="T39" fmla="*/ 76 h 76"/>
                <a:gd name="T40" fmla="*/ 64 w 118"/>
                <a:gd name="T41" fmla="*/ 70 h 76"/>
                <a:gd name="T42" fmla="*/ 66 w 118"/>
                <a:gd name="T43" fmla="*/ 62 h 76"/>
                <a:gd name="T44" fmla="*/ 64 w 118"/>
                <a:gd name="T45" fmla="*/ 50 h 76"/>
                <a:gd name="T46" fmla="*/ 56 w 118"/>
                <a:gd name="T47" fmla="*/ 44 h 76"/>
                <a:gd name="T48" fmla="*/ 46 w 118"/>
                <a:gd name="T49" fmla="*/ 60 h 76"/>
                <a:gd name="T50" fmla="*/ 38 w 118"/>
                <a:gd name="T51" fmla="*/ 62 h 76"/>
                <a:gd name="T52" fmla="*/ 18 w 118"/>
                <a:gd name="T53" fmla="*/ 74 h 76"/>
                <a:gd name="T54" fmla="*/ 8 w 118"/>
                <a:gd name="T55" fmla="*/ 70 h 76"/>
                <a:gd name="T56" fmla="*/ 8 w 118"/>
                <a:gd name="T57" fmla="*/ 62 h 76"/>
                <a:gd name="T58" fmla="*/ 16 w 118"/>
                <a:gd name="T59" fmla="*/ 52 h 76"/>
                <a:gd name="T60" fmla="*/ 10 w 118"/>
                <a:gd name="T61" fmla="*/ 50 h 76"/>
                <a:gd name="T62" fmla="*/ 12 w 118"/>
                <a:gd name="T63" fmla="*/ 36 h 76"/>
                <a:gd name="T64" fmla="*/ 0 w 118"/>
                <a:gd name="T65" fmla="*/ 36 h 76"/>
                <a:gd name="T66" fmla="*/ 0 w 118"/>
                <a:gd name="T67" fmla="*/ 26 h 76"/>
                <a:gd name="T68" fmla="*/ 20 w 118"/>
                <a:gd name="T69" fmla="*/ 26 h 76"/>
                <a:gd name="T70" fmla="*/ 18 w 118"/>
                <a:gd name="T71" fmla="*/ 12 h 76"/>
                <a:gd name="T72" fmla="*/ 24 w 118"/>
                <a:gd name="T73" fmla="*/ 1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76">
                  <a:moveTo>
                    <a:pt x="24" y="14"/>
                  </a:moveTo>
                  <a:lnTo>
                    <a:pt x="32" y="10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2" y="8"/>
                  </a:lnTo>
                  <a:lnTo>
                    <a:pt x="50" y="14"/>
                  </a:lnTo>
                  <a:lnTo>
                    <a:pt x="52" y="20"/>
                  </a:lnTo>
                  <a:lnTo>
                    <a:pt x="54" y="28"/>
                  </a:lnTo>
                  <a:lnTo>
                    <a:pt x="66" y="28"/>
                  </a:lnTo>
                  <a:lnTo>
                    <a:pt x="80" y="30"/>
                  </a:lnTo>
                  <a:lnTo>
                    <a:pt x="100" y="30"/>
                  </a:lnTo>
                  <a:lnTo>
                    <a:pt x="98" y="36"/>
                  </a:lnTo>
                  <a:lnTo>
                    <a:pt x="100" y="44"/>
                  </a:lnTo>
                  <a:lnTo>
                    <a:pt x="106" y="46"/>
                  </a:lnTo>
                  <a:lnTo>
                    <a:pt x="118" y="44"/>
                  </a:lnTo>
                  <a:lnTo>
                    <a:pt x="118" y="64"/>
                  </a:lnTo>
                  <a:lnTo>
                    <a:pt x="90" y="64"/>
                  </a:lnTo>
                  <a:lnTo>
                    <a:pt x="80" y="70"/>
                  </a:lnTo>
                  <a:lnTo>
                    <a:pt x="64" y="76"/>
                  </a:lnTo>
                  <a:lnTo>
                    <a:pt x="64" y="70"/>
                  </a:lnTo>
                  <a:lnTo>
                    <a:pt x="66" y="62"/>
                  </a:lnTo>
                  <a:lnTo>
                    <a:pt x="64" y="50"/>
                  </a:lnTo>
                  <a:lnTo>
                    <a:pt x="56" y="44"/>
                  </a:lnTo>
                  <a:lnTo>
                    <a:pt x="46" y="60"/>
                  </a:lnTo>
                  <a:lnTo>
                    <a:pt x="38" y="62"/>
                  </a:lnTo>
                  <a:lnTo>
                    <a:pt x="18" y="74"/>
                  </a:lnTo>
                  <a:lnTo>
                    <a:pt x="8" y="70"/>
                  </a:lnTo>
                  <a:lnTo>
                    <a:pt x="8" y="6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20" y="26"/>
                  </a:lnTo>
                  <a:lnTo>
                    <a:pt x="18" y="12"/>
                  </a:lnTo>
                  <a:lnTo>
                    <a:pt x="24" y="1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36" name="Freeform 187">
              <a:extLst>
                <a:ext uri="{FF2B5EF4-FFF2-40B4-BE49-F238E27FC236}">
                  <a16:creationId xmlns:a16="http://schemas.microsoft.com/office/drawing/2014/main" id="{5EB3AB74-A2C3-5F4C-A955-871F0431F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1922" y="2357259"/>
              <a:ext cx="521841" cy="309776"/>
            </a:xfrm>
            <a:custGeom>
              <a:avLst/>
              <a:gdLst>
                <a:gd name="T0" fmla="*/ 0 w 266"/>
                <a:gd name="T1" fmla="*/ 82 h 158"/>
                <a:gd name="T2" fmla="*/ 0 w 266"/>
                <a:gd name="T3" fmla="*/ 8 h 158"/>
                <a:gd name="T4" fmla="*/ 18 w 266"/>
                <a:gd name="T5" fmla="*/ 4 h 158"/>
                <a:gd name="T6" fmla="*/ 46 w 266"/>
                <a:gd name="T7" fmla="*/ 0 h 158"/>
                <a:gd name="T8" fmla="*/ 54 w 266"/>
                <a:gd name="T9" fmla="*/ 6 h 158"/>
                <a:gd name="T10" fmla="*/ 70 w 266"/>
                <a:gd name="T11" fmla="*/ 16 h 158"/>
                <a:gd name="T12" fmla="*/ 80 w 266"/>
                <a:gd name="T13" fmla="*/ 20 h 158"/>
                <a:gd name="T14" fmla="*/ 94 w 266"/>
                <a:gd name="T15" fmla="*/ 38 h 158"/>
                <a:gd name="T16" fmla="*/ 132 w 266"/>
                <a:gd name="T17" fmla="*/ 36 h 158"/>
                <a:gd name="T18" fmla="*/ 140 w 266"/>
                <a:gd name="T19" fmla="*/ 34 h 158"/>
                <a:gd name="T20" fmla="*/ 158 w 266"/>
                <a:gd name="T21" fmla="*/ 52 h 158"/>
                <a:gd name="T22" fmla="*/ 158 w 266"/>
                <a:gd name="T23" fmla="*/ 60 h 158"/>
                <a:gd name="T24" fmla="*/ 168 w 266"/>
                <a:gd name="T25" fmla="*/ 68 h 158"/>
                <a:gd name="T26" fmla="*/ 170 w 266"/>
                <a:gd name="T27" fmla="*/ 84 h 158"/>
                <a:gd name="T28" fmla="*/ 188 w 266"/>
                <a:gd name="T29" fmla="*/ 82 h 158"/>
                <a:gd name="T30" fmla="*/ 192 w 266"/>
                <a:gd name="T31" fmla="*/ 84 h 158"/>
                <a:gd name="T32" fmla="*/ 192 w 266"/>
                <a:gd name="T33" fmla="*/ 94 h 158"/>
                <a:gd name="T34" fmla="*/ 200 w 266"/>
                <a:gd name="T35" fmla="*/ 94 h 158"/>
                <a:gd name="T36" fmla="*/ 202 w 266"/>
                <a:gd name="T37" fmla="*/ 84 h 158"/>
                <a:gd name="T38" fmla="*/ 214 w 266"/>
                <a:gd name="T39" fmla="*/ 74 h 158"/>
                <a:gd name="T40" fmla="*/ 234 w 266"/>
                <a:gd name="T41" fmla="*/ 62 h 158"/>
                <a:gd name="T42" fmla="*/ 230 w 266"/>
                <a:gd name="T43" fmla="*/ 72 h 158"/>
                <a:gd name="T44" fmla="*/ 228 w 266"/>
                <a:gd name="T45" fmla="*/ 76 h 158"/>
                <a:gd name="T46" fmla="*/ 236 w 266"/>
                <a:gd name="T47" fmla="*/ 80 h 158"/>
                <a:gd name="T48" fmla="*/ 248 w 266"/>
                <a:gd name="T49" fmla="*/ 76 h 158"/>
                <a:gd name="T50" fmla="*/ 258 w 266"/>
                <a:gd name="T51" fmla="*/ 82 h 158"/>
                <a:gd name="T52" fmla="*/ 266 w 266"/>
                <a:gd name="T53" fmla="*/ 90 h 158"/>
                <a:gd name="T54" fmla="*/ 258 w 266"/>
                <a:gd name="T55" fmla="*/ 98 h 158"/>
                <a:gd name="T56" fmla="*/ 248 w 266"/>
                <a:gd name="T57" fmla="*/ 102 h 158"/>
                <a:gd name="T58" fmla="*/ 236 w 266"/>
                <a:gd name="T59" fmla="*/ 102 h 158"/>
                <a:gd name="T60" fmla="*/ 232 w 266"/>
                <a:gd name="T61" fmla="*/ 98 h 158"/>
                <a:gd name="T62" fmla="*/ 234 w 266"/>
                <a:gd name="T63" fmla="*/ 90 h 158"/>
                <a:gd name="T64" fmla="*/ 228 w 266"/>
                <a:gd name="T65" fmla="*/ 88 h 158"/>
                <a:gd name="T66" fmla="*/ 216 w 266"/>
                <a:gd name="T67" fmla="*/ 90 h 158"/>
                <a:gd name="T68" fmla="*/ 212 w 266"/>
                <a:gd name="T69" fmla="*/ 98 h 158"/>
                <a:gd name="T70" fmla="*/ 204 w 266"/>
                <a:gd name="T71" fmla="*/ 102 h 158"/>
                <a:gd name="T72" fmla="*/ 198 w 266"/>
                <a:gd name="T73" fmla="*/ 100 h 158"/>
                <a:gd name="T74" fmla="*/ 200 w 266"/>
                <a:gd name="T75" fmla="*/ 114 h 158"/>
                <a:gd name="T76" fmla="*/ 180 w 266"/>
                <a:gd name="T77" fmla="*/ 114 h 158"/>
                <a:gd name="T78" fmla="*/ 180 w 266"/>
                <a:gd name="T79" fmla="*/ 124 h 158"/>
                <a:gd name="T80" fmla="*/ 192 w 266"/>
                <a:gd name="T81" fmla="*/ 124 h 158"/>
                <a:gd name="T82" fmla="*/ 190 w 266"/>
                <a:gd name="T83" fmla="*/ 138 h 158"/>
                <a:gd name="T84" fmla="*/ 196 w 266"/>
                <a:gd name="T85" fmla="*/ 140 h 158"/>
                <a:gd name="T86" fmla="*/ 188 w 266"/>
                <a:gd name="T87" fmla="*/ 150 h 158"/>
                <a:gd name="T88" fmla="*/ 188 w 266"/>
                <a:gd name="T89" fmla="*/ 158 h 158"/>
                <a:gd name="T90" fmla="*/ 168 w 266"/>
                <a:gd name="T91" fmla="*/ 152 h 158"/>
                <a:gd name="T92" fmla="*/ 168 w 266"/>
                <a:gd name="T93" fmla="*/ 144 h 158"/>
                <a:gd name="T94" fmla="*/ 158 w 266"/>
                <a:gd name="T95" fmla="*/ 138 h 158"/>
                <a:gd name="T96" fmla="*/ 146 w 266"/>
                <a:gd name="T97" fmla="*/ 136 h 158"/>
                <a:gd name="T98" fmla="*/ 104 w 266"/>
                <a:gd name="T99" fmla="*/ 108 h 158"/>
                <a:gd name="T100" fmla="*/ 90 w 266"/>
                <a:gd name="T101" fmla="*/ 82 h 158"/>
                <a:gd name="T102" fmla="*/ 64 w 266"/>
                <a:gd name="T103" fmla="*/ 82 h 158"/>
                <a:gd name="T104" fmla="*/ 64 w 266"/>
                <a:gd name="T105" fmla="*/ 66 h 158"/>
                <a:gd name="T106" fmla="*/ 62 w 266"/>
                <a:gd name="T107" fmla="*/ 62 h 158"/>
                <a:gd name="T108" fmla="*/ 48 w 266"/>
                <a:gd name="T109" fmla="*/ 60 h 158"/>
                <a:gd name="T110" fmla="*/ 42 w 266"/>
                <a:gd name="T111" fmla="*/ 54 h 158"/>
                <a:gd name="T112" fmla="*/ 14 w 266"/>
                <a:gd name="T113" fmla="*/ 68 h 158"/>
                <a:gd name="T114" fmla="*/ 14 w 266"/>
                <a:gd name="T115" fmla="*/ 80 h 158"/>
                <a:gd name="T116" fmla="*/ 0 w 266"/>
                <a:gd name="T117" fmla="*/ 8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6" h="158">
                  <a:moveTo>
                    <a:pt x="0" y="82"/>
                  </a:moveTo>
                  <a:lnTo>
                    <a:pt x="0" y="8"/>
                  </a:lnTo>
                  <a:lnTo>
                    <a:pt x="18" y="4"/>
                  </a:lnTo>
                  <a:lnTo>
                    <a:pt x="46" y="0"/>
                  </a:lnTo>
                  <a:lnTo>
                    <a:pt x="54" y="6"/>
                  </a:lnTo>
                  <a:lnTo>
                    <a:pt x="70" y="16"/>
                  </a:lnTo>
                  <a:lnTo>
                    <a:pt x="80" y="20"/>
                  </a:lnTo>
                  <a:lnTo>
                    <a:pt x="94" y="38"/>
                  </a:lnTo>
                  <a:lnTo>
                    <a:pt x="132" y="36"/>
                  </a:lnTo>
                  <a:lnTo>
                    <a:pt x="140" y="34"/>
                  </a:lnTo>
                  <a:lnTo>
                    <a:pt x="158" y="52"/>
                  </a:lnTo>
                  <a:lnTo>
                    <a:pt x="158" y="60"/>
                  </a:lnTo>
                  <a:lnTo>
                    <a:pt x="168" y="68"/>
                  </a:lnTo>
                  <a:lnTo>
                    <a:pt x="170" y="84"/>
                  </a:lnTo>
                  <a:lnTo>
                    <a:pt x="188" y="82"/>
                  </a:lnTo>
                  <a:lnTo>
                    <a:pt x="192" y="84"/>
                  </a:lnTo>
                  <a:lnTo>
                    <a:pt x="192" y="94"/>
                  </a:lnTo>
                  <a:lnTo>
                    <a:pt x="200" y="94"/>
                  </a:lnTo>
                  <a:lnTo>
                    <a:pt x="202" y="84"/>
                  </a:lnTo>
                  <a:lnTo>
                    <a:pt x="214" y="74"/>
                  </a:lnTo>
                  <a:lnTo>
                    <a:pt x="234" y="62"/>
                  </a:lnTo>
                  <a:lnTo>
                    <a:pt x="230" y="72"/>
                  </a:lnTo>
                  <a:lnTo>
                    <a:pt x="228" y="76"/>
                  </a:lnTo>
                  <a:lnTo>
                    <a:pt x="236" y="80"/>
                  </a:lnTo>
                  <a:lnTo>
                    <a:pt x="248" y="76"/>
                  </a:lnTo>
                  <a:lnTo>
                    <a:pt x="258" y="82"/>
                  </a:lnTo>
                  <a:lnTo>
                    <a:pt x="266" y="90"/>
                  </a:lnTo>
                  <a:lnTo>
                    <a:pt x="258" y="98"/>
                  </a:lnTo>
                  <a:lnTo>
                    <a:pt x="248" y="102"/>
                  </a:lnTo>
                  <a:lnTo>
                    <a:pt x="236" y="102"/>
                  </a:lnTo>
                  <a:lnTo>
                    <a:pt x="232" y="98"/>
                  </a:lnTo>
                  <a:lnTo>
                    <a:pt x="234" y="90"/>
                  </a:lnTo>
                  <a:lnTo>
                    <a:pt x="228" y="88"/>
                  </a:lnTo>
                  <a:lnTo>
                    <a:pt x="216" y="90"/>
                  </a:lnTo>
                  <a:lnTo>
                    <a:pt x="212" y="98"/>
                  </a:lnTo>
                  <a:lnTo>
                    <a:pt x="204" y="102"/>
                  </a:lnTo>
                  <a:lnTo>
                    <a:pt x="198" y="100"/>
                  </a:lnTo>
                  <a:lnTo>
                    <a:pt x="200" y="114"/>
                  </a:lnTo>
                  <a:lnTo>
                    <a:pt x="180" y="114"/>
                  </a:lnTo>
                  <a:lnTo>
                    <a:pt x="180" y="124"/>
                  </a:lnTo>
                  <a:lnTo>
                    <a:pt x="192" y="124"/>
                  </a:lnTo>
                  <a:lnTo>
                    <a:pt x="190" y="138"/>
                  </a:lnTo>
                  <a:lnTo>
                    <a:pt x="196" y="140"/>
                  </a:lnTo>
                  <a:lnTo>
                    <a:pt x="188" y="150"/>
                  </a:lnTo>
                  <a:lnTo>
                    <a:pt x="188" y="158"/>
                  </a:lnTo>
                  <a:lnTo>
                    <a:pt x="168" y="152"/>
                  </a:lnTo>
                  <a:lnTo>
                    <a:pt x="168" y="144"/>
                  </a:lnTo>
                  <a:lnTo>
                    <a:pt x="158" y="138"/>
                  </a:lnTo>
                  <a:lnTo>
                    <a:pt x="146" y="136"/>
                  </a:lnTo>
                  <a:lnTo>
                    <a:pt x="104" y="108"/>
                  </a:lnTo>
                  <a:lnTo>
                    <a:pt x="90" y="82"/>
                  </a:lnTo>
                  <a:lnTo>
                    <a:pt x="64" y="82"/>
                  </a:lnTo>
                  <a:lnTo>
                    <a:pt x="64" y="66"/>
                  </a:lnTo>
                  <a:lnTo>
                    <a:pt x="62" y="62"/>
                  </a:lnTo>
                  <a:lnTo>
                    <a:pt x="48" y="60"/>
                  </a:lnTo>
                  <a:lnTo>
                    <a:pt x="42" y="54"/>
                  </a:lnTo>
                  <a:lnTo>
                    <a:pt x="14" y="68"/>
                  </a:lnTo>
                  <a:lnTo>
                    <a:pt x="14" y="80"/>
                  </a:lnTo>
                  <a:lnTo>
                    <a:pt x="0" y="8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37" name="Freeform 188">
              <a:extLst>
                <a:ext uri="{FF2B5EF4-FFF2-40B4-BE49-F238E27FC236}">
                  <a16:creationId xmlns:a16="http://schemas.microsoft.com/office/drawing/2014/main" id="{68E0D955-A132-9843-833A-9A7DD4DDC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9211" y="2439604"/>
              <a:ext cx="309964" cy="149006"/>
            </a:xfrm>
            <a:custGeom>
              <a:avLst/>
              <a:gdLst>
                <a:gd name="T0" fmla="*/ 6 w 158"/>
                <a:gd name="T1" fmla="*/ 20 h 76"/>
                <a:gd name="T2" fmla="*/ 16 w 158"/>
                <a:gd name="T3" fmla="*/ 8 h 76"/>
                <a:gd name="T4" fmla="*/ 28 w 158"/>
                <a:gd name="T5" fmla="*/ 8 h 76"/>
                <a:gd name="T6" fmla="*/ 32 w 158"/>
                <a:gd name="T7" fmla="*/ 12 h 76"/>
                <a:gd name="T8" fmla="*/ 50 w 158"/>
                <a:gd name="T9" fmla="*/ 10 h 76"/>
                <a:gd name="T10" fmla="*/ 52 w 158"/>
                <a:gd name="T11" fmla="*/ 4 h 76"/>
                <a:gd name="T12" fmla="*/ 60 w 158"/>
                <a:gd name="T13" fmla="*/ 0 h 76"/>
                <a:gd name="T14" fmla="*/ 72 w 158"/>
                <a:gd name="T15" fmla="*/ 2 h 76"/>
                <a:gd name="T16" fmla="*/ 74 w 158"/>
                <a:gd name="T17" fmla="*/ 10 h 76"/>
                <a:gd name="T18" fmla="*/ 134 w 158"/>
                <a:gd name="T19" fmla="*/ 8 h 76"/>
                <a:gd name="T20" fmla="*/ 140 w 158"/>
                <a:gd name="T21" fmla="*/ 14 h 76"/>
                <a:gd name="T22" fmla="*/ 148 w 158"/>
                <a:gd name="T23" fmla="*/ 16 h 76"/>
                <a:gd name="T24" fmla="*/ 158 w 158"/>
                <a:gd name="T25" fmla="*/ 20 h 76"/>
                <a:gd name="T26" fmla="*/ 152 w 158"/>
                <a:gd name="T27" fmla="*/ 24 h 76"/>
                <a:gd name="T28" fmla="*/ 138 w 158"/>
                <a:gd name="T29" fmla="*/ 32 h 76"/>
                <a:gd name="T30" fmla="*/ 126 w 158"/>
                <a:gd name="T31" fmla="*/ 36 h 76"/>
                <a:gd name="T32" fmla="*/ 122 w 158"/>
                <a:gd name="T33" fmla="*/ 44 h 76"/>
                <a:gd name="T34" fmla="*/ 102 w 158"/>
                <a:gd name="T35" fmla="*/ 44 h 76"/>
                <a:gd name="T36" fmla="*/ 98 w 158"/>
                <a:gd name="T37" fmla="*/ 54 h 76"/>
                <a:gd name="T38" fmla="*/ 82 w 158"/>
                <a:gd name="T39" fmla="*/ 58 h 76"/>
                <a:gd name="T40" fmla="*/ 82 w 158"/>
                <a:gd name="T41" fmla="*/ 52 h 76"/>
                <a:gd name="T42" fmla="*/ 68 w 158"/>
                <a:gd name="T43" fmla="*/ 52 h 76"/>
                <a:gd name="T44" fmla="*/ 66 w 158"/>
                <a:gd name="T45" fmla="*/ 58 h 76"/>
                <a:gd name="T46" fmla="*/ 58 w 158"/>
                <a:gd name="T47" fmla="*/ 62 h 76"/>
                <a:gd name="T48" fmla="*/ 54 w 158"/>
                <a:gd name="T49" fmla="*/ 66 h 76"/>
                <a:gd name="T50" fmla="*/ 52 w 158"/>
                <a:gd name="T51" fmla="*/ 76 h 76"/>
                <a:gd name="T52" fmla="*/ 32 w 158"/>
                <a:gd name="T53" fmla="*/ 76 h 76"/>
                <a:gd name="T54" fmla="*/ 18 w 158"/>
                <a:gd name="T55" fmla="*/ 74 h 76"/>
                <a:gd name="T56" fmla="*/ 6 w 158"/>
                <a:gd name="T57" fmla="*/ 74 h 76"/>
                <a:gd name="T58" fmla="*/ 4 w 158"/>
                <a:gd name="T59" fmla="*/ 66 h 76"/>
                <a:gd name="T60" fmla="*/ 2 w 158"/>
                <a:gd name="T61" fmla="*/ 60 h 76"/>
                <a:gd name="T62" fmla="*/ 4 w 158"/>
                <a:gd name="T63" fmla="*/ 56 h 76"/>
                <a:gd name="T64" fmla="*/ 8 w 158"/>
                <a:gd name="T65" fmla="*/ 60 h 76"/>
                <a:gd name="T66" fmla="*/ 20 w 158"/>
                <a:gd name="T67" fmla="*/ 60 h 76"/>
                <a:gd name="T68" fmla="*/ 30 w 158"/>
                <a:gd name="T69" fmla="*/ 56 h 76"/>
                <a:gd name="T70" fmla="*/ 38 w 158"/>
                <a:gd name="T71" fmla="*/ 48 h 76"/>
                <a:gd name="T72" fmla="*/ 30 w 158"/>
                <a:gd name="T73" fmla="*/ 40 h 76"/>
                <a:gd name="T74" fmla="*/ 20 w 158"/>
                <a:gd name="T75" fmla="*/ 34 h 76"/>
                <a:gd name="T76" fmla="*/ 8 w 158"/>
                <a:gd name="T77" fmla="*/ 38 h 76"/>
                <a:gd name="T78" fmla="*/ 0 w 158"/>
                <a:gd name="T79" fmla="*/ 34 h 76"/>
                <a:gd name="T80" fmla="*/ 2 w 158"/>
                <a:gd name="T81" fmla="*/ 30 h 76"/>
                <a:gd name="T82" fmla="*/ 6 w 158"/>
                <a:gd name="T83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76">
                  <a:moveTo>
                    <a:pt x="6" y="20"/>
                  </a:moveTo>
                  <a:lnTo>
                    <a:pt x="16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50" y="10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74" y="10"/>
                  </a:lnTo>
                  <a:lnTo>
                    <a:pt x="134" y="8"/>
                  </a:lnTo>
                  <a:lnTo>
                    <a:pt x="140" y="14"/>
                  </a:lnTo>
                  <a:lnTo>
                    <a:pt x="148" y="16"/>
                  </a:lnTo>
                  <a:lnTo>
                    <a:pt x="158" y="20"/>
                  </a:lnTo>
                  <a:lnTo>
                    <a:pt x="152" y="24"/>
                  </a:lnTo>
                  <a:lnTo>
                    <a:pt x="138" y="32"/>
                  </a:lnTo>
                  <a:lnTo>
                    <a:pt x="126" y="36"/>
                  </a:lnTo>
                  <a:lnTo>
                    <a:pt x="122" y="44"/>
                  </a:lnTo>
                  <a:lnTo>
                    <a:pt x="102" y="44"/>
                  </a:lnTo>
                  <a:lnTo>
                    <a:pt x="98" y="54"/>
                  </a:lnTo>
                  <a:lnTo>
                    <a:pt x="82" y="58"/>
                  </a:lnTo>
                  <a:lnTo>
                    <a:pt x="82" y="52"/>
                  </a:lnTo>
                  <a:lnTo>
                    <a:pt x="68" y="52"/>
                  </a:lnTo>
                  <a:lnTo>
                    <a:pt x="66" y="58"/>
                  </a:lnTo>
                  <a:lnTo>
                    <a:pt x="58" y="62"/>
                  </a:lnTo>
                  <a:lnTo>
                    <a:pt x="54" y="66"/>
                  </a:lnTo>
                  <a:lnTo>
                    <a:pt x="52" y="76"/>
                  </a:lnTo>
                  <a:lnTo>
                    <a:pt x="32" y="76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4" y="56"/>
                  </a:lnTo>
                  <a:lnTo>
                    <a:pt x="8" y="60"/>
                  </a:lnTo>
                  <a:lnTo>
                    <a:pt x="20" y="60"/>
                  </a:lnTo>
                  <a:lnTo>
                    <a:pt x="30" y="56"/>
                  </a:lnTo>
                  <a:lnTo>
                    <a:pt x="38" y="48"/>
                  </a:lnTo>
                  <a:lnTo>
                    <a:pt x="30" y="40"/>
                  </a:lnTo>
                  <a:lnTo>
                    <a:pt x="20" y="34"/>
                  </a:lnTo>
                  <a:lnTo>
                    <a:pt x="8" y="38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6" y="2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38" name="Freeform 189">
              <a:extLst>
                <a:ext uri="{FF2B5EF4-FFF2-40B4-BE49-F238E27FC236}">
                  <a16:creationId xmlns:a16="http://schemas.microsoft.com/office/drawing/2014/main" id="{889257ED-0101-8A40-9E92-005848D61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652" y="1957295"/>
              <a:ext cx="1255553" cy="584263"/>
            </a:xfrm>
            <a:custGeom>
              <a:avLst/>
              <a:gdLst>
                <a:gd name="T0" fmla="*/ 94 w 640"/>
                <a:gd name="T1" fmla="*/ 260 h 298"/>
                <a:gd name="T2" fmla="*/ 66 w 640"/>
                <a:gd name="T3" fmla="*/ 234 h 298"/>
                <a:gd name="T4" fmla="*/ 64 w 640"/>
                <a:gd name="T5" fmla="*/ 220 h 298"/>
                <a:gd name="T6" fmla="*/ 76 w 640"/>
                <a:gd name="T7" fmla="*/ 210 h 298"/>
                <a:gd name="T8" fmla="*/ 94 w 640"/>
                <a:gd name="T9" fmla="*/ 208 h 298"/>
                <a:gd name="T10" fmla="*/ 108 w 640"/>
                <a:gd name="T11" fmla="*/ 196 h 298"/>
                <a:gd name="T12" fmla="*/ 82 w 640"/>
                <a:gd name="T13" fmla="*/ 176 h 298"/>
                <a:gd name="T14" fmla="*/ 40 w 640"/>
                <a:gd name="T15" fmla="*/ 188 h 298"/>
                <a:gd name="T16" fmla="*/ 24 w 640"/>
                <a:gd name="T17" fmla="*/ 158 h 298"/>
                <a:gd name="T18" fmla="*/ 0 w 640"/>
                <a:gd name="T19" fmla="*/ 140 h 298"/>
                <a:gd name="T20" fmla="*/ 18 w 640"/>
                <a:gd name="T21" fmla="*/ 102 h 298"/>
                <a:gd name="T22" fmla="*/ 34 w 640"/>
                <a:gd name="T23" fmla="*/ 114 h 298"/>
                <a:gd name="T24" fmla="*/ 60 w 640"/>
                <a:gd name="T25" fmla="*/ 84 h 298"/>
                <a:gd name="T26" fmla="*/ 112 w 640"/>
                <a:gd name="T27" fmla="*/ 84 h 298"/>
                <a:gd name="T28" fmla="*/ 150 w 640"/>
                <a:gd name="T29" fmla="*/ 100 h 298"/>
                <a:gd name="T30" fmla="*/ 190 w 640"/>
                <a:gd name="T31" fmla="*/ 90 h 298"/>
                <a:gd name="T32" fmla="*/ 226 w 640"/>
                <a:gd name="T33" fmla="*/ 98 h 298"/>
                <a:gd name="T34" fmla="*/ 228 w 640"/>
                <a:gd name="T35" fmla="*/ 80 h 298"/>
                <a:gd name="T36" fmla="*/ 220 w 640"/>
                <a:gd name="T37" fmla="*/ 68 h 298"/>
                <a:gd name="T38" fmla="*/ 228 w 640"/>
                <a:gd name="T39" fmla="*/ 52 h 298"/>
                <a:gd name="T40" fmla="*/ 236 w 640"/>
                <a:gd name="T41" fmla="*/ 40 h 298"/>
                <a:gd name="T42" fmla="*/ 254 w 640"/>
                <a:gd name="T43" fmla="*/ 28 h 298"/>
                <a:gd name="T44" fmla="*/ 316 w 640"/>
                <a:gd name="T45" fmla="*/ 10 h 298"/>
                <a:gd name="T46" fmla="*/ 364 w 640"/>
                <a:gd name="T47" fmla="*/ 0 h 298"/>
                <a:gd name="T48" fmla="*/ 388 w 640"/>
                <a:gd name="T49" fmla="*/ 16 h 298"/>
                <a:gd name="T50" fmla="*/ 418 w 640"/>
                <a:gd name="T51" fmla="*/ 28 h 298"/>
                <a:gd name="T52" fmla="*/ 456 w 640"/>
                <a:gd name="T53" fmla="*/ 28 h 298"/>
                <a:gd name="T54" fmla="*/ 480 w 640"/>
                <a:gd name="T55" fmla="*/ 32 h 298"/>
                <a:gd name="T56" fmla="*/ 510 w 640"/>
                <a:gd name="T57" fmla="*/ 60 h 298"/>
                <a:gd name="T58" fmla="*/ 528 w 640"/>
                <a:gd name="T59" fmla="*/ 92 h 298"/>
                <a:gd name="T60" fmla="*/ 540 w 640"/>
                <a:gd name="T61" fmla="*/ 84 h 298"/>
                <a:gd name="T62" fmla="*/ 562 w 640"/>
                <a:gd name="T63" fmla="*/ 96 h 298"/>
                <a:gd name="T64" fmla="*/ 590 w 640"/>
                <a:gd name="T65" fmla="*/ 92 h 298"/>
                <a:gd name="T66" fmla="*/ 614 w 640"/>
                <a:gd name="T67" fmla="*/ 116 h 298"/>
                <a:gd name="T68" fmla="*/ 640 w 640"/>
                <a:gd name="T69" fmla="*/ 132 h 298"/>
                <a:gd name="T70" fmla="*/ 626 w 640"/>
                <a:gd name="T71" fmla="*/ 142 h 298"/>
                <a:gd name="T72" fmla="*/ 622 w 640"/>
                <a:gd name="T73" fmla="*/ 170 h 298"/>
                <a:gd name="T74" fmla="*/ 596 w 640"/>
                <a:gd name="T75" fmla="*/ 172 h 298"/>
                <a:gd name="T76" fmla="*/ 570 w 640"/>
                <a:gd name="T77" fmla="*/ 194 h 298"/>
                <a:gd name="T78" fmla="*/ 548 w 640"/>
                <a:gd name="T79" fmla="*/ 208 h 298"/>
                <a:gd name="T80" fmla="*/ 538 w 640"/>
                <a:gd name="T81" fmla="*/ 232 h 298"/>
                <a:gd name="T82" fmla="*/ 536 w 640"/>
                <a:gd name="T83" fmla="*/ 256 h 298"/>
                <a:gd name="T84" fmla="*/ 526 w 640"/>
                <a:gd name="T85" fmla="*/ 262 h 298"/>
                <a:gd name="T86" fmla="*/ 512 w 640"/>
                <a:gd name="T87" fmla="*/ 254 h 298"/>
                <a:gd name="T88" fmla="*/ 450 w 640"/>
                <a:gd name="T89" fmla="*/ 248 h 298"/>
                <a:gd name="T90" fmla="*/ 430 w 640"/>
                <a:gd name="T91" fmla="*/ 250 h 298"/>
                <a:gd name="T92" fmla="*/ 410 w 640"/>
                <a:gd name="T93" fmla="*/ 258 h 298"/>
                <a:gd name="T94" fmla="*/ 394 w 640"/>
                <a:gd name="T95" fmla="*/ 254 h 298"/>
                <a:gd name="T96" fmla="*/ 376 w 640"/>
                <a:gd name="T97" fmla="*/ 270 h 298"/>
                <a:gd name="T98" fmla="*/ 350 w 640"/>
                <a:gd name="T99" fmla="*/ 298 h 298"/>
                <a:gd name="T100" fmla="*/ 342 w 640"/>
                <a:gd name="T101" fmla="*/ 288 h 298"/>
                <a:gd name="T102" fmla="*/ 320 w 640"/>
                <a:gd name="T103" fmla="*/ 288 h 298"/>
                <a:gd name="T104" fmla="*/ 308 w 640"/>
                <a:gd name="T105" fmla="*/ 264 h 298"/>
                <a:gd name="T106" fmla="*/ 290 w 640"/>
                <a:gd name="T107" fmla="*/ 238 h 298"/>
                <a:gd name="T108" fmla="*/ 244 w 640"/>
                <a:gd name="T109" fmla="*/ 242 h 298"/>
                <a:gd name="T110" fmla="*/ 204 w 640"/>
                <a:gd name="T111" fmla="*/ 210 h 298"/>
                <a:gd name="T112" fmla="*/ 168 w 640"/>
                <a:gd name="T113" fmla="*/ 208 h 298"/>
                <a:gd name="T114" fmla="*/ 150 w 640"/>
                <a:gd name="T115" fmla="*/ 286 h 298"/>
                <a:gd name="T116" fmla="*/ 132 w 640"/>
                <a:gd name="T117" fmla="*/ 270 h 298"/>
                <a:gd name="T118" fmla="*/ 114 w 640"/>
                <a:gd name="T119" fmla="*/ 26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0" h="298">
                  <a:moveTo>
                    <a:pt x="108" y="262"/>
                  </a:moveTo>
                  <a:lnTo>
                    <a:pt x="94" y="260"/>
                  </a:lnTo>
                  <a:lnTo>
                    <a:pt x="78" y="248"/>
                  </a:lnTo>
                  <a:lnTo>
                    <a:pt x="66" y="234"/>
                  </a:lnTo>
                  <a:lnTo>
                    <a:pt x="58" y="224"/>
                  </a:lnTo>
                  <a:lnTo>
                    <a:pt x="64" y="220"/>
                  </a:lnTo>
                  <a:lnTo>
                    <a:pt x="78" y="222"/>
                  </a:lnTo>
                  <a:lnTo>
                    <a:pt x="76" y="210"/>
                  </a:lnTo>
                  <a:lnTo>
                    <a:pt x="82" y="206"/>
                  </a:lnTo>
                  <a:lnTo>
                    <a:pt x="94" y="208"/>
                  </a:lnTo>
                  <a:lnTo>
                    <a:pt x="104" y="210"/>
                  </a:lnTo>
                  <a:lnTo>
                    <a:pt x="108" y="196"/>
                  </a:lnTo>
                  <a:lnTo>
                    <a:pt x="100" y="176"/>
                  </a:lnTo>
                  <a:lnTo>
                    <a:pt x="82" y="176"/>
                  </a:lnTo>
                  <a:lnTo>
                    <a:pt x="64" y="178"/>
                  </a:lnTo>
                  <a:lnTo>
                    <a:pt x="40" y="188"/>
                  </a:lnTo>
                  <a:lnTo>
                    <a:pt x="36" y="174"/>
                  </a:lnTo>
                  <a:lnTo>
                    <a:pt x="24" y="158"/>
                  </a:lnTo>
                  <a:lnTo>
                    <a:pt x="10" y="154"/>
                  </a:lnTo>
                  <a:lnTo>
                    <a:pt x="0" y="140"/>
                  </a:lnTo>
                  <a:lnTo>
                    <a:pt x="6" y="116"/>
                  </a:lnTo>
                  <a:lnTo>
                    <a:pt x="18" y="102"/>
                  </a:lnTo>
                  <a:lnTo>
                    <a:pt x="26" y="118"/>
                  </a:lnTo>
                  <a:lnTo>
                    <a:pt x="34" y="114"/>
                  </a:lnTo>
                  <a:lnTo>
                    <a:pt x="36" y="102"/>
                  </a:lnTo>
                  <a:lnTo>
                    <a:pt x="60" y="84"/>
                  </a:lnTo>
                  <a:lnTo>
                    <a:pt x="76" y="78"/>
                  </a:lnTo>
                  <a:lnTo>
                    <a:pt x="112" y="84"/>
                  </a:lnTo>
                  <a:lnTo>
                    <a:pt x="136" y="98"/>
                  </a:lnTo>
                  <a:lnTo>
                    <a:pt x="150" y="100"/>
                  </a:lnTo>
                  <a:lnTo>
                    <a:pt x="172" y="90"/>
                  </a:lnTo>
                  <a:lnTo>
                    <a:pt x="190" y="90"/>
                  </a:lnTo>
                  <a:lnTo>
                    <a:pt x="200" y="100"/>
                  </a:lnTo>
                  <a:lnTo>
                    <a:pt x="226" y="98"/>
                  </a:lnTo>
                  <a:lnTo>
                    <a:pt x="238" y="88"/>
                  </a:lnTo>
                  <a:lnTo>
                    <a:pt x="228" y="80"/>
                  </a:lnTo>
                  <a:lnTo>
                    <a:pt x="214" y="76"/>
                  </a:lnTo>
                  <a:lnTo>
                    <a:pt x="220" y="68"/>
                  </a:lnTo>
                  <a:lnTo>
                    <a:pt x="226" y="62"/>
                  </a:lnTo>
                  <a:lnTo>
                    <a:pt x="228" y="52"/>
                  </a:lnTo>
                  <a:lnTo>
                    <a:pt x="240" y="48"/>
                  </a:lnTo>
                  <a:lnTo>
                    <a:pt x="236" y="40"/>
                  </a:lnTo>
                  <a:lnTo>
                    <a:pt x="232" y="30"/>
                  </a:lnTo>
                  <a:lnTo>
                    <a:pt x="254" y="28"/>
                  </a:lnTo>
                  <a:lnTo>
                    <a:pt x="280" y="20"/>
                  </a:lnTo>
                  <a:lnTo>
                    <a:pt x="316" y="10"/>
                  </a:lnTo>
                  <a:lnTo>
                    <a:pt x="346" y="4"/>
                  </a:lnTo>
                  <a:lnTo>
                    <a:pt x="364" y="0"/>
                  </a:lnTo>
                  <a:lnTo>
                    <a:pt x="384" y="2"/>
                  </a:lnTo>
                  <a:lnTo>
                    <a:pt x="388" y="16"/>
                  </a:lnTo>
                  <a:lnTo>
                    <a:pt x="398" y="22"/>
                  </a:lnTo>
                  <a:lnTo>
                    <a:pt x="418" y="28"/>
                  </a:lnTo>
                  <a:lnTo>
                    <a:pt x="438" y="38"/>
                  </a:lnTo>
                  <a:lnTo>
                    <a:pt x="456" y="28"/>
                  </a:lnTo>
                  <a:lnTo>
                    <a:pt x="478" y="22"/>
                  </a:lnTo>
                  <a:lnTo>
                    <a:pt x="480" y="32"/>
                  </a:lnTo>
                  <a:lnTo>
                    <a:pt x="498" y="44"/>
                  </a:lnTo>
                  <a:lnTo>
                    <a:pt x="510" y="60"/>
                  </a:lnTo>
                  <a:lnTo>
                    <a:pt x="524" y="84"/>
                  </a:lnTo>
                  <a:lnTo>
                    <a:pt x="528" y="92"/>
                  </a:lnTo>
                  <a:lnTo>
                    <a:pt x="536" y="92"/>
                  </a:lnTo>
                  <a:lnTo>
                    <a:pt x="540" y="84"/>
                  </a:lnTo>
                  <a:lnTo>
                    <a:pt x="550" y="90"/>
                  </a:lnTo>
                  <a:lnTo>
                    <a:pt x="562" y="96"/>
                  </a:lnTo>
                  <a:lnTo>
                    <a:pt x="572" y="94"/>
                  </a:lnTo>
                  <a:lnTo>
                    <a:pt x="590" y="92"/>
                  </a:lnTo>
                  <a:lnTo>
                    <a:pt x="600" y="106"/>
                  </a:lnTo>
                  <a:lnTo>
                    <a:pt x="614" y="116"/>
                  </a:lnTo>
                  <a:lnTo>
                    <a:pt x="636" y="118"/>
                  </a:lnTo>
                  <a:lnTo>
                    <a:pt x="640" y="132"/>
                  </a:lnTo>
                  <a:lnTo>
                    <a:pt x="638" y="142"/>
                  </a:lnTo>
                  <a:lnTo>
                    <a:pt x="626" y="142"/>
                  </a:lnTo>
                  <a:lnTo>
                    <a:pt x="622" y="156"/>
                  </a:lnTo>
                  <a:lnTo>
                    <a:pt x="622" y="170"/>
                  </a:lnTo>
                  <a:lnTo>
                    <a:pt x="612" y="172"/>
                  </a:lnTo>
                  <a:lnTo>
                    <a:pt x="596" y="172"/>
                  </a:lnTo>
                  <a:lnTo>
                    <a:pt x="580" y="170"/>
                  </a:lnTo>
                  <a:lnTo>
                    <a:pt x="570" y="194"/>
                  </a:lnTo>
                  <a:lnTo>
                    <a:pt x="566" y="208"/>
                  </a:lnTo>
                  <a:lnTo>
                    <a:pt x="548" y="208"/>
                  </a:lnTo>
                  <a:lnTo>
                    <a:pt x="536" y="214"/>
                  </a:lnTo>
                  <a:lnTo>
                    <a:pt x="538" y="232"/>
                  </a:lnTo>
                  <a:lnTo>
                    <a:pt x="544" y="248"/>
                  </a:lnTo>
                  <a:lnTo>
                    <a:pt x="536" y="256"/>
                  </a:lnTo>
                  <a:lnTo>
                    <a:pt x="536" y="266"/>
                  </a:lnTo>
                  <a:lnTo>
                    <a:pt x="526" y="262"/>
                  </a:lnTo>
                  <a:lnTo>
                    <a:pt x="518" y="260"/>
                  </a:lnTo>
                  <a:lnTo>
                    <a:pt x="512" y="254"/>
                  </a:lnTo>
                  <a:lnTo>
                    <a:pt x="452" y="256"/>
                  </a:lnTo>
                  <a:lnTo>
                    <a:pt x="450" y="248"/>
                  </a:lnTo>
                  <a:lnTo>
                    <a:pt x="438" y="246"/>
                  </a:lnTo>
                  <a:lnTo>
                    <a:pt x="430" y="250"/>
                  </a:lnTo>
                  <a:lnTo>
                    <a:pt x="428" y="256"/>
                  </a:lnTo>
                  <a:lnTo>
                    <a:pt x="410" y="258"/>
                  </a:lnTo>
                  <a:lnTo>
                    <a:pt x="406" y="254"/>
                  </a:lnTo>
                  <a:lnTo>
                    <a:pt x="394" y="254"/>
                  </a:lnTo>
                  <a:lnTo>
                    <a:pt x="384" y="266"/>
                  </a:lnTo>
                  <a:lnTo>
                    <a:pt x="376" y="270"/>
                  </a:lnTo>
                  <a:lnTo>
                    <a:pt x="352" y="288"/>
                  </a:lnTo>
                  <a:lnTo>
                    <a:pt x="350" y="298"/>
                  </a:lnTo>
                  <a:lnTo>
                    <a:pt x="342" y="298"/>
                  </a:lnTo>
                  <a:lnTo>
                    <a:pt x="342" y="288"/>
                  </a:lnTo>
                  <a:lnTo>
                    <a:pt x="338" y="286"/>
                  </a:lnTo>
                  <a:lnTo>
                    <a:pt x="320" y="288"/>
                  </a:lnTo>
                  <a:lnTo>
                    <a:pt x="318" y="272"/>
                  </a:lnTo>
                  <a:lnTo>
                    <a:pt x="308" y="264"/>
                  </a:lnTo>
                  <a:lnTo>
                    <a:pt x="308" y="256"/>
                  </a:lnTo>
                  <a:lnTo>
                    <a:pt x="290" y="238"/>
                  </a:lnTo>
                  <a:lnTo>
                    <a:pt x="282" y="240"/>
                  </a:lnTo>
                  <a:lnTo>
                    <a:pt x="244" y="242"/>
                  </a:lnTo>
                  <a:lnTo>
                    <a:pt x="230" y="224"/>
                  </a:lnTo>
                  <a:lnTo>
                    <a:pt x="204" y="210"/>
                  </a:lnTo>
                  <a:lnTo>
                    <a:pt x="196" y="204"/>
                  </a:lnTo>
                  <a:lnTo>
                    <a:pt x="168" y="208"/>
                  </a:lnTo>
                  <a:lnTo>
                    <a:pt x="150" y="212"/>
                  </a:lnTo>
                  <a:lnTo>
                    <a:pt x="150" y="286"/>
                  </a:lnTo>
                  <a:lnTo>
                    <a:pt x="140" y="284"/>
                  </a:lnTo>
                  <a:lnTo>
                    <a:pt x="132" y="270"/>
                  </a:lnTo>
                  <a:lnTo>
                    <a:pt x="120" y="262"/>
                  </a:lnTo>
                  <a:lnTo>
                    <a:pt x="114" y="264"/>
                  </a:lnTo>
                  <a:lnTo>
                    <a:pt x="108" y="26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39" name="Freeform 191">
              <a:extLst>
                <a:ext uri="{FF2B5EF4-FFF2-40B4-BE49-F238E27FC236}">
                  <a16:creationId xmlns:a16="http://schemas.microsoft.com/office/drawing/2014/main" id="{46ECD2E0-3C0D-7547-B594-3CCCAFEB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673" y="816220"/>
              <a:ext cx="541457" cy="384281"/>
            </a:xfrm>
            <a:custGeom>
              <a:avLst/>
              <a:gdLst>
                <a:gd name="T0" fmla="*/ 88 w 276"/>
                <a:gd name="T1" fmla="*/ 196 h 196"/>
                <a:gd name="T2" fmla="*/ 36 w 276"/>
                <a:gd name="T3" fmla="*/ 194 h 196"/>
                <a:gd name="T4" fmla="*/ 36 w 276"/>
                <a:gd name="T5" fmla="*/ 182 h 196"/>
                <a:gd name="T6" fmla="*/ 30 w 276"/>
                <a:gd name="T7" fmla="*/ 176 h 196"/>
                <a:gd name="T8" fmla="*/ 20 w 276"/>
                <a:gd name="T9" fmla="*/ 182 h 196"/>
                <a:gd name="T10" fmla="*/ 10 w 276"/>
                <a:gd name="T11" fmla="*/ 176 h 196"/>
                <a:gd name="T12" fmla="*/ 0 w 276"/>
                <a:gd name="T13" fmla="*/ 166 h 196"/>
                <a:gd name="T14" fmla="*/ 0 w 276"/>
                <a:gd name="T15" fmla="*/ 154 h 196"/>
                <a:gd name="T16" fmla="*/ 12 w 276"/>
                <a:gd name="T17" fmla="*/ 150 h 196"/>
                <a:gd name="T18" fmla="*/ 20 w 276"/>
                <a:gd name="T19" fmla="*/ 142 h 196"/>
                <a:gd name="T20" fmla="*/ 20 w 276"/>
                <a:gd name="T21" fmla="*/ 132 h 196"/>
                <a:gd name="T22" fmla="*/ 34 w 276"/>
                <a:gd name="T23" fmla="*/ 118 h 196"/>
                <a:gd name="T24" fmla="*/ 44 w 276"/>
                <a:gd name="T25" fmla="*/ 116 h 196"/>
                <a:gd name="T26" fmla="*/ 48 w 276"/>
                <a:gd name="T27" fmla="*/ 108 h 196"/>
                <a:gd name="T28" fmla="*/ 38 w 276"/>
                <a:gd name="T29" fmla="*/ 106 h 196"/>
                <a:gd name="T30" fmla="*/ 64 w 276"/>
                <a:gd name="T31" fmla="*/ 84 h 196"/>
                <a:gd name="T32" fmla="*/ 76 w 276"/>
                <a:gd name="T33" fmla="*/ 66 h 196"/>
                <a:gd name="T34" fmla="*/ 110 w 276"/>
                <a:gd name="T35" fmla="*/ 40 h 196"/>
                <a:gd name="T36" fmla="*/ 132 w 276"/>
                <a:gd name="T37" fmla="*/ 36 h 196"/>
                <a:gd name="T38" fmla="*/ 140 w 276"/>
                <a:gd name="T39" fmla="*/ 28 h 196"/>
                <a:gd name="T40" fmla="*/ 176 w 276"/>
                <a:gd name="T41" fmla="*/ 24 h 196"/>
                <a:gd name="T42" fmla="*/ 210 w 276"/>
                <a:gd name="T43" fmla="*/ 20 h 196"/>
                <a:gd name="T44" fmla="*/ 230 w 276"/>
                <a:gd name="T45" fmla="*/ 8 h 196"/>
                <a:gd name="T46" fmla="*/ 250 w 276"/>
                <a:gd name="T47" fmla="*/ 0 h 196"/>
                <a:gd name="T48" fmla="*/ 266 w 276"/>
                <a:gd name="T49" fmla="*/ 0 h 196"/>
                <a:gd name="T50" fmla="*/ 276 w 276"/>
                <a:gd name="T51" fmla="*/ 6 h 196"/>
                <a:gd name="T52" fmla="*/ 272 w 276"/>
                <a:gd name="T53" fmla="*/ 18 h 196"/>
                <a:gd name="T54" fmla="*/ 254 w 276"/>
                <a:gd name="T55" fmla="*/ 30 h 196"/>
                <a:gd name="T56" fmla="*/ 222 w 276"/>
                <a:gd name="T57" fmla="*/ 40 h 196"/>
                <a:gd name="T58" fmla="*/ 166 w 276"/>
                <a:gd name="T59" fmla="*/ 50 h 196"/>
                <a:gd name="T60" fmla="*/ 136 w 276"/>
                <a:gd name="T61" fmla="*/ 74 h 196"/>
                <a:gd name="T62" fmla="*/ 122 w 276"/>
                <a:gd name="T63" fmla="*/ 80 h 196"/>
                <a:gd name="T64" fmla="*/ 110 w 276"/>
                <a:gd name="T65" fmla="*/ 82 h 196"/>
                <a:gd name="T66" fmla="*/ 110 w 276"/>
                <a:gd name="T67" fmla="*/ 94 h 196"/>
                <a:gd name="T68" fmla="*/ 96 w 276"/>
                <a:gd name="T69" fmla="*/ 102 h 196"/>
                <a:gd name="T70" fmla="*/ 86 w 276"/>
                <a:gd name="T71" fmla="*/ 116 h 196"/>
                <a:gd name="T72" fmla="*/ 64 w 276"/>
                <a:gd name="T73" fmla="*/ 140 h 196"/>
                <a:gd name="T74" fmla="*/ 62 w 276"/>
                <a:gd name="T75" fmla="*/ 166 h 196"/>
                <a:gd name="T76" fmla="*/ 72 w 276"/>
                <a:gd name="T77" fmla="*/ 174 h 196"/>
                <a:gd name="T78" fmla="*/ 74 w 276"/>
                <a:gd name="T79" fmla="*/ 184 h 196"/>
                <a:gd name="T80" fmla="*/ 88 w 276"/>
                <a:gd name="T8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6" h="196">
                  <a:moveTo>
                    <a:pt x="88" y="196"/>
                  </a:moveTo>
                  <a:lnTo>
                    <a:pt x="36" y="194"/>
                  </a:lnTo>
                  <a:lnTo>
                    <a:pt x="36" y="182"/>
                  </a:lnTo>
                  <a:lnTo>
                    <a:pt x="30" y="176"/>
                  </a:lnTo>
                  <a:lnTo>
                    <a:pt x="20" y="182"/>
                  </a:lnTo>
                  <a:lnTo>
                    <a:pt x="10" y="17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12" y="150"/>
                  </a:lnTo>
                  <a:lnTo>
                    <a:pt x="20" y="142"/>
                  </a:lnTo>
                  <a:lnTo>
                    <a:pt x="20" y="132"/>
                  </a:lnTo>
                  <a:lnTo>
                    <a:pt x="34" y="118"/>
                  </a:lnTo>
                  <a:lnTo>
                    <a:pt x="44" y="116"/>
                  </a:lnTo>
                  <a:lnTo>
                    <a:pt x="48" y="108"/>
                  </a:lnTo>
                  <a:lnTo>
                    <a:pt x="38" y="106"/>
                  </a:lnTo>
                  <a:lnTo>
                    <a:pt x="64" y="84"/>
                  </a:lnTo>
                  <a:lnTo>
                    <a:pt x="76" y="66"/>
                  </a:lnTo>
                  <a:lnTo>
                    <a:pt x="110" y="40"/>
                  </a:lnTo>
                  <a:lnTo>
                    <a:pt x="132" y="36"/>
                  </a:lnTo>
                  <a:lnTo>
                    <a:pt x="140" y="28"/>
                  </a:lnTo>
                  <a:lnTo>
                    <a:pt x="176" y="24"/>
                  </a:lnTo>
                  <a:lnTo>
                    <a:pt x="210" y="20"/>
                  </a:lnTo>
                  <a:lnTo>
                    <a:pt x="230" y="8"/>
                  </a:lnTo>
                  <a:lnTo>
                    <a:pt x="250" y="0"/>
                  </a:lnTo>
                  <a:lnTo>
                    <a:pt x="266" y="0"/>
                  </a:lnTo>
                  <a:lnTo>
                    <a:pt x="276" y="6"/>
                  </a:lnTo>
                  <a:lnTo>
                    <a:pt x="272" y="18"/>
                  </a:lnTo>
                  <a:lnTo>
                    <a:pt x="254" y="30"/>
                  </a:lnTo>
                  <a:lnTo>
                    <a:pt x="222" y="40"/>
                  </a:lnTo>
                  <a:lnTo>
                    <a:pt x="166" y="50"/>
                  </a:lnTo>
                  <a:lnTo>
                    <a:pt x="136" y="74"/>
                  </a:lnTo>
                  <a:lnTo>
                    <a:pt x="122" y="80"/>
                  </a:lnTo>
                  <a:lnTo>
                    <a:pt x="110" y="82"/>
                  </a:lnTo>
                  <a:lnTo>
                    <a:pt x="110" y="94"/>
                  </a:lnTo>
                  <a:lnTo>
                    <a:pt x="96" y="102"/>
                  </a:lnTo>
                  <a:lnTo>
                    <a:pt x="86" y="116"/>
                  </a:lnTo>
                  <a:lnTo>
                    <a:pt x="64" y="140"/>
                  </a:lnTo>
                  <a:lnTo>
                    <a:pt x="62" y="166"/>
                  </a:lnTo>
                  <a:lnTo>
                    <a:pt x="72" y="174"/>
                  </a:lnTo>
                  <a:lnTo>
                    <a:pt x="74" y="184"/>
                  </a:lnTo>
                  <a:lnTo>
                    <a:pt x="88" y="19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40" name="Freeform 192">
              <a:extLst>
                <a:ext uri="{FF2B5EF4-FFF2-40B4-BE49-F238E27FC236}">
                  <a16:creationId xmlns:a16="http://schemas.microsoft.com/office/drawing/2014/main" id="{4B70F867-4168-6A4F-AFAE-A5BD266A4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7718" y="655449"/>
              <a:ext cx="188333" cy="101950"/>
            </a:xfrm>
            <a:custGeom>
              <a:avLst/>
              <a:gdLst>
                <a:gd name="T0" fmla="*/ 0 w 96"/>
                <a:gd name="T1" fmla="*/ 48 h 52"/>
                <a:gd name="T2" fmla="*/ 16 w 96"/>
                <a:gd name="T3" fmla="*/ 30 h 52"/>
                <a:gd name="T4" fmla="*/ 28 w 96"/>
                <a:gd name="T5" fmla="*/ 14 h 52"/>
                <a:gd name="T6" fmla="*/ 40 w 96"/>
                <a:gd name="T7" fmla="*/ 2 h 52"/>
                <a:gd name="T8" fmla="*/ 58 w 96"/>
                <a:gd name="T9" fmla="*/ 0 h 52"/>
                <a:gd name="T10" fmla="*/ 54 w 96"/>
                <a:gd name="T11" fmla="*/ 14 h 52"/>
                <a:gd name="T12" fmla="*/ 70 w 96"/>
                <a:gd name="T13" fmla="*/ 6 h 52"/>
                <a:gd name="T14" fmla="*/ 82 w 96"/>
                <a:gd name="T15" fmla="*/ 16 h 52"/>
                <a:gd name="T16" fmla="*/ 96 w 96"/>
                <a:gd name="T17" fmla="*/ 22 h 52"/>
                <a:gd name="T18" fmla="*/ 94 w 96"/>
                <a:gd name="T19" fmla="*/ 32 h 52"/>
                <a:gd name="T20" fmla="*/ 86 w 96"/>
                <a:gd name="T21" fmla="*/ 40 h 52"/>
                <a:gd name="T22" fmla="*/ 58 w 96"/>
                <a:gd name="T23" fmla="*/ 40 h 52"/>
                <a:gd name="T24" fmla="*/ 26 w 96"/>
                <a:gd name="T25" fmla="*/ 42 h 52"/>
                <a:gd name="T26" fmla="*/ 20 w 96"/>
                <a:gd name="T27" fmla="*/ 48 h 52"/>
                <a:gd name="T28" fmla="*/ 8 w 96"/>
                <a:gd name="T29" fmla="*/ 52 h 52"/>
                <a:gd name="T30" fmla="*/ 0 w 96"/>
                <a:gd name="T31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52">
                  <a:moveTo>
                    <a:pt x="0" y="48"/>
                  </a:moveTo>
                  <a:lnTo>
                    <a:pt x="16" y="30"/>
                  </a:lnTo>
                  <a:lnTo>
                    <a:pt x="28" y="14"/>
                  </a:lnTo>
                  <a:lnTo>
                    <a:pt x="40" y="2"/>
                  </a:lnTo>
                  <a:lnTo>
                    <a:pt x="58" y="0"/>
                  </a:lnTo>
                  <a:lnTo>
                    <a:pt x="54" y="14"/>
                  </a:lnTo>
                  <a:lnTo>
                    <a:pt x="70" y="6"/>
                  </a:lnTo>
                  <a:lnTo>
                    <a:pt x="82" y="16"/>
                  </a:lnTo>
                  <a:lnTo>
                    <a:pt x="96" y="22"/>
                  </a:lnTo>
                  <a:lnTo>
                    <a:pt x="94" y="32"/>
                  </a:lnTo>
                  <a:lnTo>
                    <a:pt x="86" y="40"/>
                  </a:lnTo>
                  <a:lnTo>
                    <a:pt x="58" y="40"/>
                  </a:lnTo>
                  <a:lnTo>
                    <a:pt x="26" y="42"/>
                  </a:lnTo>
                  <a:lnTo>
                    <a:pt x="20" y="48"/>
                  </a:lnTo>
                  <a:lnTo>
                    <a:pt x="8" y="5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41" name="Freeform 193">
              <a:extLst>
                <a:ext uri="{FF2B5EF4-FFF2-40B4-BE49-F238E27FC236}">
                  <a16:creationId xmlns:a16="http://schemas.microsoft.com/office/drawing/2014/main" id="{4B1B5662-75D1-1C40-8115-7F09CE7BA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5081" y="600551"/>
              <a:ext cx="188333" cy="90188"/>
            </a:xfrm>
            <a:custGeom>
              <a:avLst/>
              <a:gdLst>
                <a:gd name="T0" fmla="*/ 0 w 96"/>
                <a:gd name="T1" fmla="*/ 22 h 46"/>
                <a:gd name="T2" fmla="*/ 16 w 96"/>
                <a:gd name="T3" fmla="*/ 6 h 46"/>
                <a:gd name="T4" fmla="*/ 46 w 96"/>
                <a:gd name="T5" fmla="*/ 0 h 46"/>
                <a:gd name="T6" fmla="*/ 64 w 96"/>
                <a:gd name="T7" fmla="*/ 2 h 46"/>
                <a:gd name="T8" fmla="*/ 64 w 96"/>
                <a:gd name="T9" fmla="*/ 10 h 46"/>
                <a:gd name="T10" fmla="*/ 76 w 96"/>
                <a:gd name="T11" fmla="*/ 8 h 46"/>
                <a:gd name="T12" fmla="*/ 88 w 96"/>
                <a:gd name="T13" fmla="*/ 6 h 46"/>
                <a:gd name="T14" fmla="*/ 96 w 96"/>
                <a:gd name="T15" fmla="*/ 14 h 46"/>
                <a:gd name="T16" fmla="*/ 96 w 96"/>
                <a:gd name="T17" fmla="*/ 26 h 46"/>
                <a:gd name="T18" fmla="*/ 84 w 96"/>
                <a:gd name="T19" fmla="*/ 36 h 46"/>
                <a:gd name="T20" fmla="*/ 92 w 96"/>
                <a:gd name="T21" fmla="*/ 46 h 46"/>
                <a:gd name="T22" fmla="*/ 54 w 96"/>
                <a:gd name="T23" fmla="*/ 46 h 46"/>
                <a:gd name="T24" fmla="*/ 40 w 96"/>
                <a:gd name="T25" fmla="*/ 40 h 46"/>
                <a:gd name="T26" fmla="*/ 16 w 96"/>
                <a:gd name="T27" fmla="*/ 40 h 46"/>
                <a:gd name="T28" fmla="*/ 8 w 96"/>
                <a:gd name="T29" fmla="*/ 28 h 46"/>
                <a:gd name="T30" fmla="*/ 0 w 96"/>
                <a:gd name="T31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46">
                  <a:moveTo>
                    <a:pt x="0" y="22"/>
                  </a:moveTo>
                  <a:lnTo>
                    <a:pt x="16" y="6"/>
                  </a:lnTo>
                  <a:lnTo>
                    <a:pt x="46" y="0"/>
                  </a:lnTo>
                  <a:lnTo>
                    <a:pt x="64" y="2"/>
                  </a:lnTo>
                  <a:lnTo>
                    <a:pt x="64" y="10"/>
                  </a:lnTo>
                  <a:lnTo>
                    <a:pt x="76" y="8"/>
                  </a:lnTo>
                  <a:lnTo>
                    <a:pt x="88" y="6"/>
                  </a:lnTo>
                  <a:lnTo>
                    <a:pt x="96" y="14"/>
                  </a:lnTo>
                  <a:lnTo>
                    <a:pt x="96" y="26"/>
                  </a:lnTo>
                  <a:lnTo>
                    <a:pt x="84" y="36"/>
                  </a:lnTo>
                  <a:lnTo>
                    <a:pt x="92" y="46"/>
                  </a:lnTo>
                  <a:lnTo>
                    <a:pt x="54" y="46"/>
                  </a:lnTo>
                  <a:lnTo>
                    <a:pt x="40" y="40"/>
                  </a:lnTo>
                  <a:lnTo>
                    <a:pt x="16" y="40"/>
                  </a:lnTo>
                  <a:lnTo>
                    <a:pt x="8" y="28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42" name="Freeform 194">
              <a:extLst>
                <a:ext uri="{FF2B5EF4-FFF2-40B4-BE49-F238E27FC236}">
                  <a16:creationId xmlns:a16="http://schemas.microsoft.com/office/drawing/2014/main" id="{DEEB2819-941F-DF49-A54D-8DB261C98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7997" y="518206"/>
              <a:ext cx="164790" cy="86267"/>
            </a:xfrm>
            <a:custGeom>
              <a:avLst/>
              <a:gdLst>
                <a:gd name="T0" fmla="*/ 0 w 84"/>
                <a:gd name="T1" fmla="*/ 34 h 44"/>
                <a:gd name="T2" fmla="*/ 22 w 84"/>
                <a:gd name="T3" fmla="*/ 44 h 44"/>
                <a:gd name="T4" fmla="*/ 36 w 84"/>
                <a:gd name="T5" fmla="*/ 42 h 44"/>
                <a:gd name="T6" fmla="*/ 56 w 84"/>
                <a:gd name="T7" fmla="*/ 38 h 44"/>
                <a:gd name="T8" fmla="*/ 74 w 84"/>
                <a:gd name="T9" fmla="*/ 36 h 44"/>
                <a:gd name="T10" fmla="*/ 76 w 84"/>
                <a:gd name="T11" fmla="*/ 28 h 44"/>
                <a:gd name="T12" fmla="*/ 84 w 84"/>
                <a:gd name="T13" fmla="*/ 22 h 44"/>
                <a:gd name="T14" fmla="*/ 72 w 84"/>
                <a:gd name="T15" fmla="*/ 14 h 44"/>
                <a:gd name="T16" fmla="*/ 60 w 84"/>
                <a:gd name="T17" fmla="*/ 2 h 44"/>
                <a:gd name="T18" fmla="*/ 44 w 84"/>
                <a:gd name="T19" fmla="*/ 0 h 44"/>
                <a:gd name="T20" fmla="*/ 40 w 84"/>
                <a:gd name="T21" fmla="*/ 10 h 44"/>
                <a:gd name="T22" fmla="*/ 16 w 84"/>
                <a:gd name="T23" fmla="*/ 12 h 44"/>
                <a:gd name="T24" fmla="*/ 12 w 84"/>
                <a:gd name="T25" fmla="*/ 18 h 44"/>
                <a:gd name="T26" fmla="*/ 10 w 84"/>
                <a:gd name="T27" fmla="*/ 28 h 44"/>
                <a:gd name="T28" fmla="*/ 0 w 84"/>
                <a:gd name="T29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44">
                  <a:moveTo>
                    <a:pt x="0" y="34"/>
                  </a:moveTo>
                  <a:lnTo>
                    <a:pt x="22" y="44"/>
                  </a:lnTo>
                  <a:lnTo>
                    <a:pt x="36" y="42"/>
                  </a:lnTo>
                  <a:lnTo>
                    <a:pt x="56" y="38"/>
                  </a:lnTo>
                  <a:lnTo>
                    <a:pt x="74" y="36"/>
                  </a:lnTo>
                  <a:lnTo>
                    <a:pt x="76" y="28"/>
                  </a:lnTo>
                  <a:lnTo>
                    <a:pt x="84" y="22"/>
                  </a:lnTo>
                  <a:lnTo>
                    <a:pt x="72" y="14"/>
                  </a:lnTo>
                  <a:lnTo>
                    <a:pt x="60" y="2"/>
                  </a:lnTo>
                  <a:lnTo>
                    <a:pt x="44" y="0"/>
                  </a:lnTo>
                  <a:lnTo>
                    <a:pt x="40" y="10"/>
                  </a:lnTo>
                  <a:lnTo>
                    <a:pt x="16" y="12"/>
                  </a:lnTo>
                  <a:lnTo>
                    <a:pt x="12" y="18"/>
                  </a:lnTo>
                  <a:lnTo>
                    <a:pt x="10" y="28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43" name="Freeform 195">
              <a:extLst>
                <a:ext uri="{FF2B5EF4-FFF2-40B4-BE49-F238E27FC236}">
                  <a16:creationId xmlns:a16="http://schemas.microsoft.com/office/drawing/2014/main" id="{07CF21B9-F6D0-F245-AAB8-47EB052F9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4799" y="875038"/>
              <a:ext cx="251110" cy="86267"/>
            </a:xfrm>
            <a:custGeom>
              <a:avLst/>
              <a:gdLst>
                <a:gd name="T0" fmla="*/ 38 w 128"/>
                <a:gd name="T1" fmla="*/ 42 h 44"/>
                <a:gd name="T2" fmla="*/ 26 w 128"/>
                <a:gd name="T3" fmla="*/ 44 h 44"/>
                <a:gd name="T4" fmla="*/ 2 w 128"/>
                <a:gd name="T5" fmla="*/ 32 h 44"/>
                <a:gd name="T6" fmla="*/ 0 w 128"/>
                <a:gd name="T7" fmla="*/ 20 h 44"/>
                <a:gd name="T8" fmla="*/ 6 w 128"/>
                <a:gd name="T9" fmla="*/ 6 h 44"/>
                <a:gd name="T10" fmla="*/ 18 w 128"/>
                <a:gd name="T11" fmla="*/ 0 h 44"/>
                <a:gd name="T12" fmla="*/ 30 w 128"/>
                <a:gd name="T13" fmla="*/ 0 h 44"/>
                <a:gd name="T14" fmla="*/ 46 w 128"/>
                <a:gd name="T15" fmla="*/ 8 h 44"/>
                <a:gd name="T16" fmla="*/ 58 w 128"/>
                <a:gd name="T17" fmla="*/ 16 h 44"/>
                <a:gd name="T18" fmla="*/ 64 w 128"/>
                <a:gd name="T19" fmla="*/ 4 h 44"/>
                <a:gd name="T20" fmla="*/ 76 w 128"/>
                <a:gd name="T21" fmla="*/ 4 h 44"/>
                <a:gd name="T22" fmla="*/ 86 w 128"/>
                <a:gd name="T23" fmla="*/ 10 h 44"/>
                <a:gd name="T24" fmla="*/ 100 w 128"/>
                <a:gd name="T25" fmla="*/ 8 h 44"/>
                <a:gd name="T26" fmla="*/ 120 w 128"/>
                <a:gd name="T27" fmla="*/ 14 h 44"/>
                <a:gd name="T28" fmla="*/ 128 w 128"/>
                <a:gd name="T29" fmla="*/ 20 h 44"/>
                <a:gd name="T30" fmla="*/ 120 w 128"/>
                <a:gd name="T31" fmla="*/ 32 h 44"/>
                <a:gd name="T32" fmla="*/ 104 w 128"/>
                <a:gd name="T33" fmla="*/ 36 h 44"/>
                <a:gd name="T34" fmla="*/ 92 w 128"/>
                <a:gd name="T35" fmla="*/ 32 h 44"/>
                <a:gd name="T36" fmla="*/ 86 w 128"/>
                <a:gd name="T37" fmla="*/ 24 h 44"/>
                <a:gd name="T38" fmla="*/ 90 w 128"/>
                <a:gd name="T39" fmla="*/ 14 h 44"/>
                <a:gd name="T40" fmla="*/ 78 w 128"/>
                <a:gd name="T41" fmla="*/ 16 h 44"/>
                <a:gd name="T42" fmla="*/ 80 w 128"/>
                <a:gd name="T43" fmla="*/ 24 h 44"/>
                <a:gd name="T44" fmla="*/ 84 w 128"/>
                <a:gd name="T45" fmla="*/ 30 h 44"/>
                <a:gd name="T46" fmla="*/ 88 w 128"/>
                <a:gd name="T47" fmla="*/ 38 h 44"/>
                <a:gd name="T48" fmla="*/ 78 w 128"/>
                <a:gd name="T49" fmla="*/ 38 h 44"/>
                <a:gd name="T50" fmla="*/ 62 w 128"/>
                <a:gd name="T51" fmla="*/ 36 h 44"/>
                <a:gd name="T52" fmla="*/ 48 w 128"/>
                <a:gd name="T53" fmla="*/ 36 h 44"/>
                <a:gd name="T54" fmla="*/ 38 w 128"/>
                <a:gd name="T55" fmla="*/ 34 h 44"/>
                <a:gd name="T56" fmla="*/ 38 w 128"/>
                <a:gd name="T5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44">
                  <a:moveTo>
                    <a:pt x="38" y="42"/>
                  </a:moveTo>
                  <a:lnTo>
                    <a:pt x="26" y="44"/>
                  </a:lnTo>
                  <a:lnTo>
                    <a:pt x="2" y="32"/>
                  </a:lnTo>
                  <a:lnTo>
                    <a:pt x="0" y="20"/>
                  </a:lnTo>
                  <a:lnTo>
                    <a:pt x="6" y="6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6" y="8"/>
                  </a:lnTo>
                  <a:lnTo>
                    <a:pt x="58" y="16"/>
                  </a:lnTo>
                  <a:lnTo>
                    <a:pt x="64" y="4"/>
                  </a:lnTo>
                  <a:lnTo>
                    <a:pt x="76" y="4"/>
                  </a:lnTo>
                  <a:lnTo>
                    <a:pt x="86" y="10"/>
                  </a:lnTo>
                  <a:lnTo>
                    <a:pt x="100" y="8"/>
                  </a:lnTo>
                  <a:lnTo>
                    <a:pt x="120" y="14"/>
                  </a:lnTo>
                  <a:lnTo>
                    <a:pt x="128" y="20"/>
                  </a:lnTo>
                  <a:lnTo>
                    <a:pt x="120" y="32"/>
                  </a:lnTo>
                  <a:lnTo>
                    <a:pt x="104" y="36"/>
                  </a:lnTo>
                  <a:lnTo>
                    <a:pt x="92" y="32"/>
                  </a:lnTo>
                  <a:lnTo>
                    <a:pt x="86" y="24"/>
                  </a:lnTo>
                  <a:lnTo>
                    <a:pt x="90" y="14"/>
                  </a:lnTo>
                  <a:lnTo>
                    <a:pt x="78" y="16"/>
                  </a:lnTo>
                  <a:lnTo>
                    <a:pt x="80" y="24"/>
                  </a:lnTo>
                  <a:lnTo>
                    <a:pt x="84" y="30"/>
                  </a:lnTo>
                  <a:lnTo>
                    <a:pt x="88" y="38"/>
                  </a:lnTo>
                  <a:lnTo>
                    <a:pt x="78" y="38"/>
                  </a:lnTo>
                  <a:lnTo>
                    <a:pt x="62" y="36"/>
                  </a:lnTo>
                  <a:lnTo>
                    <a:pt x="48" y="36"/>
                  </a:lnTo>
                  <a:lnTo>
                    <a:pt x="38" y="34"/>
                  </a:lnTo>
                  <a:lnTo>
                    <a:pt x="38" y="4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44" name="Freeform 196">
              <a:extLst>
                <a:ext uri="{FF2B5EF4-FFF2-40B4-BE49-F238E27FC236}">
                  <a16:creationId xmlns:a16="http://schemas.microsoft.com/office/drawing/2014/main" id="{8E8605DB-73F7-544B-9109-AD826AE20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7300" y="914250"/>
              <a:ext cx="145172" cy="47056"/>
            </a:xfrm>
            <a:custGeom>
              <a:avLst/>
              <a:gdLst>
                <a:gd name="T0" fmla="*/ 6 w 74"/>
                <a:gd name="T1" fmla="*/ 0 h 24"/>
                <a:gd name="T2" fmla="*/ 16 w 74"/>
                <a:gd name="T3" fmla="*/ 4 h 24"/>
                <a:gd name="T4" fmla="*/ 36 w 74"/>
                <a:gd name="T5" fmla="*/ 4 h 24"/>
                <a:gd name="T6" fmla="*/ 50 w 74"/>
                <a:gd name="T7" fmla="*/ 8 h 24"/>
                <a:gd name="T8" fmla="*/ 68 w 74"/>
                <a:gd name="T9" fmla="*/ 10 h 24"/>
                <a:gd name="T10" fmla="*/ 74 w 74"/>
                <a:gd name="T11" fmla="*/ 14 h 24"/>
                <a:gd name="T12" fmla="*/ 60 w 74"/>
                <a:gd name="T13" fmla="*/ 20 h 24"/>
                <a:gd name="T14" fmla="*/ 48 w 74"/>
                <a:gd name="T15" fmla="*/ 24 h 24"/>
                <a:gd name="T16" fmla="*/ 36 w 74"/>
                <a:gd name="T17" fmla="*/ 24 h 24"/>
                <a:gd name="T18" fmla="*/ 20 w 74"/>
                <a:gd name="T19" fmla="*/ 20 h 24"/>
                <a:gd name="T20" fmla="*/ 4 w 74"/>
                <a:gd name="T21" fmla="*/ 16 h 24"/>
                <a:gd name="T22" fmla="*/ 0 w 74"/>
                <a:gd name="T23" fmla="*/ 8 h 24"/>
                <a:gd name="T24" fmla="*/ 6 w 74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24">
                  <a:moveTo>
                    <a:pt x="6" y="0"/>
                  </a:moveTo>
                  <a:lnTo>
                    <a:pt x="16" y="4"/>
                  </a:lnTo>
                  <a:lnTo>
                    <a:pt x="36" y="4"/>
                  </a:lnTo>
                  <a:lnTo>
                    <a:pt x="50" y="8"/>
                  </a:lnTo>
                  <a:lnTo>
                    <a:pt x="68" y="10"/>
                  </a:lnTo>
                  <a:lnTo>
                    <a:pt x="74" y="14"/>
                  </a:lnTo>
                  <a:lnTo>
                    <a:pt x="60" y="20"/>
                  </a:lnTo>
                  <a:lnTo>
                    <a:pt x="48" y="24"/>
                  </a:lnTo>
                  <a:lnTo>
                    <a:pt x="36" y="24"/>
                  </a:lnTo>
                  <a:lnTo>
                    <a:pt x="20" y="20"/>
                  </a:lnTo>
                  <a:lnTo>
                    <a:pt x="4" y="16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45" name="Freeform 197">
              <a:extLst>
                <a:ext uri="{FF2B5EF4-FFF2-40B4-BE49-F238E27FC236}">
                  <a16:creationId xmlns:a16="http://schemas.microsoft.com/office/drawing/2014/main" id="{CC06EB38-82A5-AA4B-80D2-A437DE76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9590" y="1141683"/>
              <a:ext cx="113785" cy="47056"/>
            </a:xfrm>
            <a:custGeom>
              <a:avLst/>
              <a:gdLst>
                <a:gd name="T0" fmla="*/ 0 w 58"/>
                <a:gd name="T1" fmla="*/ 16 h 24"/>
                <a:gd name="T2" fmla="*/ 2 w 58"/>
                <a:gd name="T3" fmla="*/ 24 h 24"/>
                <a:gd name="T4" fmla="*/ 10 w 58"/>
                <a:gd name="T5" fmla="*/ 24 h 24"/>
                <a:gd name="T6" fmla="*/ 24 w 58"/>
                <a:gd name="T7" fmla="*/ 24 h 24"/>
                <a:gd name="T8" fmla="*/ 46 w 58"/>
                <a:gd name="T9" fmla="*/ 20 h 24"/>
                <a:gd name="T10" fmla="*/ 58 w 58"/>
                <a:gd name="T11" fmla="*/ 18 h 24"/>
                <a:gd name="T12" fmla="*/ 58 w 58"/>
                <a:gd name="T13" fmla="*/ 8 h 24"/>
                <a:gd name="T14" fmla="*/ 48 w 58"/>
                <a:gd name="T15" fmla="*/ 4 h 24"/>
                <a:gd name="T16" fmla="*/ 36 w 58"/>
                <a:gd name="T17" fmla="*/ 0 h 24"/>
                <a:gd name="T18" fmla="*/ 22 w 58"/>
                <a:gd name="T19" fmla="*/ 2 h 24"/>
                <a:gd name="T20" fmla="*/ 14 w 58"/>
                <a:gd name="T21" fmla="*/ 8 h 24"/>
                <a:gd name="T22" fmla="*/ 0 w 58"/>
                <a:gd name="T2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24">
                  <a:moveTo>
                    <a:pt x="0" y="16"/>
                  </a:moveTo>
                  <a:lnTo>
                    <a:pt x="2" y="24"/>
                  </a:lnTo>
                  <a:lnTo>
                    <a:pt x="10" y="24"/>
                  </a:lnTo>
                  <a:lnTo>
                    <a:pt x="24" y="24"/>
                  </a:lnTo>
                  <a:lnTo>
                    <a:pt x="46" y="20"/>
                  </a:lnTo>
                  <a:lnTo>
                    <a:pt x="58" y="18"/>
                  </a:lnTo>
                  <a:lnTo>
                    <a:pt x="58" y="8"/>
                  </a:lnTo>
                  <a:lnTo>
                    <a:pt x="48" y="4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4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46" name="Freeform 198">
              <a:extLst>
                <a:ext uri="{FF2B5EF4-FFF2-40B4-BE49-F238E27FC236}">
                  <a16:creationId xmlns:a16="http://schemas.microsoft.com/office/drawing/2014/main" id="{09B6E5AA-2EAC-A545-9463-73B799BE3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9971" y="1996507"/>
              <a:ext cx="82396" cy="341147"/>
            </a:xfrm>
            <a:custGeom>
              <a:avLst/>
              <a:gdLst>
                <a:gd name="T0" fmla="*/ 0 w 42"/>
                <a:gd name="T1" fmla="*/ 166 h 174"/>
                <a:gd name="T2" fmla="*/ 6 w 42"/>
                <a:gd name="T3" fmla="*/ 174 h 174"/>
                <a:gd name="T4" fmla="*/ 10 w 42"/>
                <a:gd name="T5" fmla="*/ 160 h 174"/>
                <a:gd name="T6" fmla="*/ 18 w 42"/>
                <a:gd name="T7" fmla="*/ 162 h 174"/>
                <a:gd name="T8" fmla="*/ 24 w 42"/>
                <a:gd name="T9" fmla="*/ 170 h 174"/>
                <a:gd name="T10" fmla="*/ 26 w 42"/>
                <a:gd name="T11" fmla="*/ 162 h 174"/>
                <a:gd name="T12" fmla="*/ 22 w 42"/>
                <a:gd name="T13" fmla="*/ 154 h 174"/>
                <a:gd name="T14" fmla="*/ 14 w 42"/>
                <a:gd name="T15" fmla="*/ 144 h 174"/>
                <a:gd name="T16" fmla="*/ 10 w 42"/>
                <a:gd name="T17" fmla="*/ 134 h 174"/>
                <a:gd name="T18" fmla="*/ 14 w 42"/>
                <a:gd name="T19" fmla="*/ 126 h 174"/>
                <a:gd name="T20" fmla="*/ 18 w 42"/>
                <a:gd name="T21" fmla="*/ 114 h 174"/>
                <a:gd name="T22" fmla="*/ 22 w 42"/>
                <a:gd name="T23" fmla="*/ 108 h 174"/>
                <a:gd name="T24" fmla="*/ 30 w 42"/>
                <a:gd name="T25" fmla="*/ 106 h 174"/>
                <a:gd name="T26" fmla="*/ 42 w 42"/>
                <a:gd name="T27" fmla="*/ 116 h 174"/>
                <a:gd name="T28" fmla="*/ 42 w 42"/>
                <a:gd name="T29" fmla="*/ 104 h 174"/>
                <a:gd name="T30" fmla="*/ 32 w 42"/>
                <a:gd name="T31" fmla="*/ 88 h 174"/>
                <a:gd name="T32" fmla="*/ 28 w 42"/>
                <a:gd name="T33" fmla="*/ 62 h 174"/>
                <a:gd name="T34" fmla="*/ 24 w 42"/>
                <a:gd name="T35" fmla="*/ 42 h 174"/>
                <a:gd name="T36" fmla="*/ 22 w 42"/>
                <a:gd name="T37" fmla="*/ 26 h 174"/>
                <a:gd name="T38" fmla="*/ 20 w 42"/>
                <a:gd name="T39" fmla="*/ 12 h 174"/>
                <a:gd name="T40" fmla="*/ 16 w 42"/>
                <a:gd name="T41" fmla="*/ 0 h 174"/>
                <a:gd name="T42" fmla="*/ 12 w 42"/>
                <a:gd name="T43" fmla="*/ 6 h 174"/>
                <a:gd name="T44" fmla="*/ 12 w 42"/>
                <a:gd name="T45" fmla="*/ 16 h 174"/>
                <a:gd name="T46" fmla="*/ 2 w 42"/>
                <a:gd name="T47" fmla="*/ 20 h 174"/>
                <a:gd name="T48" fmla="*/ 2 w 42"/>
                <a:gd name="T49" fmla="*/ 36 h 174"/>
                <a:gd name="T50" fmla="*/ 2 w 42"/>
                <a:gd name="T51" fmla="*/ 50 h 174"/>
                <a:gd name="T52" fmla="*/ 2 w 42"/>
                <a:gd name="T53" fmla="*/ 62 h 174"/>
                <a:gd name="T54" fmla="*/ 8 w 42"/>
                <a:gd name="T55" fmla="*/ 70 h 174"/>
                <a:gd name="T56" fmla="*/ 6 w 42"/>
                <a:gd name="T57" fmla="*/ 82 h 174"/>
                <a:gd name="T58" fmla="*/ 6 w 42"/>
                <a:gd name="T59" fmla="*/ 102 h 174"/>
                <a:gd name="T60" fmla="*/ 6 w 42"/>
                <a:gd name="T61" fmla="*/ 126 h 174"/>
                <a:gd name="T62" fmla="*/ 6 w 42"/>
                <a:gd name="T63" fmla="*/ 146 h 174"/>
                <a:gd name="T64" fmla="*/ 6 w 42"/>
                <a:gd name="T65" fmla="*/ 158 h 174"/>
                <a:gd name="T66" fmla="*/ 0 w 42"/>
                <a:gd name="T67" fmla="*/ 16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174">
                  <a:moveTo>
                    <a:pt x="0" y="166"/>
                  </a:moveTo>
                  <a:lnTo>
                    <a:pt x="6" y="174"/>
                  </a:lnTo>
                  <a:lnTo>
                    <a:pt x="10" y="160"/>
                  </a:lnTo>
                  <a:lnTo>
                    <a:pt x="18" y="162"/>
                  </a:lnTo>
                  <a:lnTo>
                    <a:pt x="24" y="170"/>
                  </a:lnTo>
                  <a:lnTo>
                    <a:pt x="26" y="162"/>
                  </a:lnTo>
                  <a:lnTo>
                    <a:pt x="22" y="154"/>
                  </a:lnTo>
                  <a:lnTo>
                    <a:pt x="14" y="144"/>
                  </a:lnTo>
                  <a:lnTo>
                    <a:pt x="10" y="134"/>
                  </a:lnTo>
                  <a:lnTo>
                    <a:pt x="14" y="126"/>
                  </a:lnTo>
                  <a:lnTo>
                    <a:pt x="18" y="114"/>
                  </a:lnTo>
                  <a:lnTo>
                    <a:pt x="22" y="108"/>
                  </a:lnTo>
                  <a:lnTo>
                    <a:pt x="30" y="106"/>
                  </a:lnTo>
                  <a:lnTo>
                    <a:pt x="42" y="116"/>
                  </a:lnTo>
                  <a:lnTo>
                    <a:pt x="42" y="104"/>
                  </a:lnTo>
                  <a:lnTo>
                    <a:pt x="32" y="88"/>
                  </a:lnTo>
                  <a:lnTo>
                    <a:pt x="28" y="62"/>
                  </a:lnTo>
                  <a:lnTo>
                    <a:pt x="24" y="42"/>
                  </a:lnTo>
                  <a:lnTo>
                    <a:pt x="22" y="26"/>
                  </a:lnTo>
                  <a:lnTo>
                    <a:pt x="20" y="12"/>
                  </a:lnTo>
                  <a:lnTo>
                    <a:pt x="16" y="0"/>
                  </a:lnTo>
                  <a:lnTo>
                    <a:pt x="12" y="6"/>
                  </a:lnTo>
                  <a:lnTo>
                    <a:pt x="12" y="16"/>
                  </a:lnTo>
                  <a:lnTo>
                    <a:pt x="2" y="20"/>
                  </a:lnTo>
                  <a:lnTo>
                    <a:pt x="2" y="36"/>
                  </a:lnTo>
                  <a:lnTo>
                    <a:pt x="2" y="50"/>
                  </a:lnTo>
                  <a:lnTo>
                    <a:pt x="2" y="62"/>
                  </a:lnTo>
                  <a:lnTo>
                    <a:pt x="8" y="70"/>
                  </a:lnTo>
                  <a:lnTo>
                    <a:pt x="6" y="82"/>
                  </a:lnTo>
                  <a:lnTo>
                    <a:pt x="6" y="102"/>
                  </a:lnTo>
                  <a:lnTo>
                    <a:pt x="6" y="126"/>
                  </a:lnTo>
                  <a:lnTo>
                    <a:pt x="6" y="146"/>
                  </a:lnTo>
                  <a:lnTo>
                    <a:pt x="6" y="158"/>
                  </a:lnTo>
                  <a:lnTo>
                    <a:pt x="0" y="16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47" name="Freeform 199">
              <a:extLst>
                <a:ext uri="{FF2B5EF4-FFF2-40B4-BE49-F238E27FC236}">
                  <a16:creationId xmlns:a16="http://schemas.microsoft.com/office/drawing/2014/main" id="{C7E426E1-1D75-644F-A197-153E719F0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28796" y="2569004"/>
              <a:ext cx="47084" cy="39212"/>
            </a:xfrm>
            <a:custGeom>
              <a:avLst/>
              <a:gdLst>
                <a:gd name="T0" fmla="*/ 22 w 24"/>
                <a:gd name="T1" fmla="*/ 20 h 20"/>
                <a:gd name="T2" fmla="*/ 14 w 24"/>
                <a:gd name="T3" fmla="*/ 16 h 20"/>
                <a:gd name="T4" fmla="*/ 8 w 24"/>
                <a:gd name="T5" fmla="*/ 12 h 20"/>
                <a:gd name="T6" fmla="*/ 0 w 24"/>
                <a:gd name="T7" fmla="*/ 4 h 20"/>
                <a:gd name="T8" fmla="*/ 2 w 24"/>
                <a:gd name="T9" fmla="*/ 0 h 20"/>
                <a:gd name="T10" fmla="*/ 10 w 24"/>
                <a:gd name="T11" fmla="*/ 0 h 20"/>
                <a:gd name="T12" fmla="*/ 16 w 24"/>
                <a:gd name="T13" fmla="*/ 4 h 20"/>
                <a:gd name="T14" fmla="*/ 22 w 24"/>
                <a:gd name="T15" fmla="*/ 6 h 20"/>
                <a:gd name="T16" fmla="*/ 24 w 24"/>
                <a:gd name="T17" fmla="*/ 14 h 20"/>
                <a:gd name="T18" fmla="*/ 22 w 24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0">
                  <a:moveTo>
                    <a:pt x="22" y="20"/>
                  </a:moveTo>
                  <a:lnTo>
                    <a:pt x="14" y="16"/>
                  </a:lnTo>
                  <a:lnTo>
                    <a:pt x="8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2" y="6"/>
                  </a:lnTo>
                  <a:lnTo>
                    <a:pt x="24" y="14"/>
                  </a:lnTo>
                  <a:lnTo>
                    <a:pt x="22" y="2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48" name="Freeform 200">
              <a:extLst>
                <a:ext uri="{FF2B5EF4-FFF2-40B4-BE49-F238E27FC236}">
                  <a16:creationId xmlns:a16="http://schemas.microsoft.com/office/drawing/2014/main" id="{E7F240F9-3516-FD43-B747-997821A90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8206" y="2725856"/>
              <a:ext cx="58854" cy="31369"/>
            </a:xfrm>
            <a:custGeom>
              <a:avLst/>
              <a:gdLst>
                <a:gd name="T0" fmla="*/ 8 w 30"/>
                <a:gd name="T1" fmla="*/ 6 h 16"/>
                <a:gd name="T2" fmla="*/ 16 w 30"/>
                <a:gd name="T3" fmla="*/ 4 h 16"/>
                <a:gd name="T4" fmla="*/ 24 w 30"/>
                <a:gd name="T5" fmla="*/ 4 h 16"/>
                <a:gd name="T6" fmla="*/ 30 w 30"/>
                <a:gd name="T7" fmla="*/ 0 h 16"/>
                <a:gd name="T8" fmla="*/ 22 w 30"/>
                <a:gd name="T9" fmla="*/ 8 h 16"/>
                <a:gd name="T10" fmla="*/ 18 w 30"/>
                <a:gd name="T11" fmla="*/ 12 h 16"/>
                <a:gd name="T12" fmla="*/ 12 w 30"/>
                <a:gd name="T13" fmla="*/ 16 h 16"/>
                <a:gd name="T14" fmla="*/ 4 w 30"/>
                <a:gd name="T15" fmla="*/ 16 h 16"/>
                <a:gd name="T16" fmla="*/ 0 w 30"/>
                <a:gd name="T17" fmla="*/ 12 h 16"/>
                <a:gd name="T18" fmla="*/ 0 w 30"/>
                <a:gd name="T19" fmla="*/ 6 h 16"/>
                <a:gd name="T20" fmla="*/ 8 w 30"/>
                <a:gd name="T2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6">
                  <a:moveTo>
                    <a:pt x="8" y="6"/>
                  </a:moveTo>
                  <a:lnTo>
                    <a:pt x="16" y="4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49" name="Freeform 201">
              <a:extLst>
                <a:ext uri="{FF2B5EF4-FFF2-40B4-BE49-F238E27FC236}">
                  <a16:creationId xmlns:a16="http://schemas.microsoft.com/office/drawing/2014/main" id="{44D67D1A-0204-3D4C-81D5-E003FFC9B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5950" y="2486660"/>
              <a:ext cx="572845" cy="219588"/>
            </a:xfrm>
            <a:custGeom>
              <a:avLst/>
              <a:gdLst>
                <a:gd name="T0" fmla="*/ 0 w 292"/>
                <a:gd name="T1" fmla="*/ 46 h 112"/>
                <a:gd name="T2" fmla="*/ 6 w 292"/>
                <a:gd name="T3" fmla="*/ 34 h 112"/>
                <a:gd name="T4" fmla="*/ 26 w 292"/>
                <a:gd name="T5" fmla="*/ 34 h 112"/>
                <a:gd name="T6" fmla="*/ 46 w 292"/>
                <a:gd name="T7" fmla="*/ 34 h 112"/>
                <a:gd name="T8" fmla="*/ 52 w 292"/>
                <a:gd name="T9" fmla="*/ 26 h 112"/>
                <a:gd name="T10" fmla="*/ 52 w 292"/>
                <a:gd name="T11" fmla="*/ 22 h 112"/>
                <a:gd name="T12" fmla="*/ 46 w 292"/>
                <a:gd name="T13" fmla="*/ 16 h 112"/>
                <a:gd name="T14" fmla="*/ 82 w 292"/>
                <a:gd name="T15" fmla="*/ 18 h 112"/>
                <a:gd name="T16" fmla="*/ 110 w 292"/>
                <a:gd name="T17" fmla="*/ 0 h 112"/>
                <a:gd name="T18" fmla="*/ 146 w 292"/>
                <a:gd name="T19" fmla="*/ 12 h 112"/>
                <a:gd name="T20" fmla="*/ 160 w 292"/>
                <a:gd name="T21" fmla="*/ 16 h 112"/>
                <a:gd name="T22" fmla="*/ 182 w 292"/>
                <a:gd name="T23" fmla="*/ 22 h 112"/>
                <a:gd name="T24" fmla="*/ 218 w 292"/>
                <a:gd name="T25" fmla="*/ 22 h 112"/>
                <a:gd name="T26" fmla="*/ 242 w 292"/>
                <a:gd name="T27" fmla="*/ 10 h 112"/>
                <a:gd name="T28" fmla="*/ 252 w 292"/>
                <a:gd name="T29" fmla="*/ 14 h 112"/>
                <a:gd name="T30" fmla="*/ 262 w 292"/>
                <a:gd name="T31" fmla="*/ 10 h 112"/>
                <a:gd name="T32" fmla="*/ 274 w 292"/>
                <a:gd name="T33" fmla="*/ 20 h 112"/>
                <a:gd name="T34" fmla="*/ 274 w 292"/>
                <a:gd name="T35" fmla="*/ 42 h 112"/>
                <a:gd name="T36" fmla="*/ 292 w 292"/>
                <a:gd name="T37" fmla="*/ 46 h 112"/>
                <a:gd name="T38" fmla="*/ 282 w 292"/>
                <a:gd name="T39" fmla="*/ 52 h 112"/>
                <a:gd name="T40" fmla="*/ 286 w 292"/>
                <a:gd name="T41" fmla="*/ 68 h 112"/>
                <a:gd name="T42" fmla="*/ 292 w 292"/>
                <a:gd name="T43" fmla="*/ 88 h 112"/>
                <a:gd name="T44" fmla="*/ 282 w 292"/>
                <a:gd name="T45" fmla="*/ 90 h 112"/>
                <a:gd name="T46" fmla="*/ 252 w 292"/>
                <a:gd name="T47" fmla="*/ 92 h 112"/>
                <a:gd name="T48" fmla="*/ 214 w 292"/>
                <a:gd name="T49" fmla="*/ 100 h 112"/>
                <a:gd name="T50" fmla="*/ 190 w 292"/>
                <a:gd name="T51" fmla="*/ 96 h 112"/>
                <a:gd name="T52" fmla="*/ 182 w 292"/>
                <a:gd name="T53" fmla="*/ 100 h 112"/>
                <a:gd name="T54" fmla="*/ 164 w 292"/>
                <a:gd name="T55" fmla="*/ 96 h 112"/>
                <a:gd name="T56" fmla="*/ 154 w 292"/>
                <a:gd name="T57" fmla="*/ 112 h 112"/>
                <a:gd name="T58" fmla="*/ 156 w 292"/>
                <a:gd name="T59" fmla="*/ 96 h 112"/>
                <a:gd name="T60" fmla="*/ 146 w 292"/>
                <a:gd name="T61" fmla="*/ 100 h 112"/>
                <a:gd name="T62" fmla="*/ 128 w 292"/>
                <a:gd name="T63" fmla="*/ 100 h 112"/>
                <a:gd name="T64" fmla="*/ 110 w 292"/>
                <a:gd name="T65" fmla="*/ 110 h 112"/>
                <a:gd name="T66" fmla="*/ 92 w 292"/>
                <a:gd name="T67" fmla="*/ 104 h 112"/>
                <a:gd name="T68" fmla="*/ 72 w 292"/>
                <a:gd name="T69" fmla="*/ 96 h 112"/>
                <a:gd name="T70" fmla="*/ 68 w 292"/>
                <a:gd name="T71" fmla="*/ 104 h 112"/>
                <a:gd name="T72" fmla="*/ 50 w 292"/>
                <a:gd name="T73" fmla="*/ 108 h 112"/>
                <a:gd name="T74" fmla="*/ 34 w 292"/>
                <a:gd name="T75" fmla="*/ 96 h 112"/>
                <a:gd name="T76" fmla="*/ 16 w 292"/>
                <a:gd name="T77" fmla="*/ 84 h 112"/>
                <a:gd name="T78" fmla="*/ 6 w 292"/>
                <a:gd name="T79" fmla="*/ 74 h 112"/>
                <a:gd name="T80" fmla="*/ 14 w 292"/>
                <a:gd name="T81" fmla="*/ 62 h 112"/>
                <a:gd name="T82" fmla="*/ 10 w 292"/>
                <a:gd name="T83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2" h="112">
                  <a:moveTo>
                    <a:pt x="10" y="48"/>
                  </a:moveTo>
                  <a:lnTo>
                    <a:pt x="0" y="46"/>
                  </a:lnTo>
                  <a:lnTo>
                    <a:pt x="0" y="42"/>
                  </a:lnTo>
                  <a:lnTo>
                    <a:pt x="6" y="34"/>
                  </a:lnTo>
                  <a:lnTo>
                    <a:pt x="12" y="32"/>
                  </a:lnTo>
                  <a:lnTo>
                    <a:pt x="26" y="34"/>
                  </a:lnTo>
                  <a:lnTo>
                    <a:pt x="38" y="34"/>
                  </a:lnTo>
                  <a:lnTo>
                    <a:pt x="46" y="34"/>
                  </a:lnTo>
                  <a:lnTo>
                    <a:pt x="46" y="28"/>
                  </a:lnTo>
                  <a:lnTo>
                    <a:pt x="52" y="26"/>
                  </a:lnTo>
                  <a:lnTo>
                    <a:pt x="58" y="26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68" y="18"/>
                  </a:lnTo>
                  <a:lnTo>
                    <a:pt x="82" y="18"/>
                  </a:lnTo>
                  <a:lnTo>
                    <a:pt x="90" y="10"/>
                  </a:lnTo>
                  <a:lnTo>
                    <a:pt x="110" y="0"/>
                  </a:lnTo>
                  <a:lnTo>
                    <a:pt x="140" y="0"/>
                  </a:lnTo>
                  <a:lnTo>
                    <a:pt x="146" y="12"/>
                  </a:lnTo>
                  <a:lnTo>
                    <a:pt x="154" y="10"/>
                  </a:lnTo>
                  <a:lnTo>
                    <a:pt x="160" y="16"/>
                  </a:lnTo>
                  <a:lnTo>
                    <a:pt x="168" y="18"/>
                  </a:lnTo>
                  <a:lnTo>
                    <a:pt x="182" y="22"/>
                  </a:lnTo>
                  <a:lnTo>
                    <a:pt x="200" y="22"/>
                  </a:lnTo>
                  <a:lnTo>
                    <a:pt x="218" y="22"/>
                  </a:lnTo>
                  <a:lnTo>
                    <a:pt x="234" y="18"/>
                  </a:lnTo>
                  <a:lnTo>
                    <a:pt x="242" y="10"/>
                  </a:lnTo>
                  <a:lnTo>
                    <a:pt x="248" y="12"/>
                  </a:lnTo>
                  <a:lnTo>
                    <a:pt x="252" y="14"/>
                  </a:lnTo>
                  <a:lnTo>
                    <a:pt x="254" y="8"/>
                  </a:lnTo>
                  <a:lnTo>
                    <a:pt x="262" y="10"/>
                  </a:lnTo>
                  <a:lnTo>
                    <a:pt x="268" y="16"/>
                  </a:lnTo>
                  <a:lnTo>
                    <a:pt x="274" y="20"/>
                  </a:lnTo>
                  <a:lnTo>
                    <a:pt x="274" y="30"/>
                  </a:lnTo>
                  <a:lnTo>
                    <a:pt x="274" y="42"/>
                  </a:lnTo>
                  <a:lnTo>
                    <a:pt x="286" y="42"/>
                  </a:lnTo>
                  <a:lnTo>
                    <a:pt x="292" y="46"/>
                  </a:lnTo>
                  <a:lnTo>
                    <a:pt x="284" y="48"/>
                  </a:lnTo>
                  <a:lnTo>
                    <a:pt x="282" y="52"/>
                  </a:lnTo>
                  <a:lnTo>
                    <a:pt x="284" y="60"/>
                  </a:lnTo>
                  <a:lnTo>
                    <a:pt x="286" y="68"/>
                  </a:lnTo>
                  <a:lnTo>
                    <a:pt x="288" y="78"/>
                  </a:lnTo>
                  <a:lnTo>
                    <a:pt x="292" y="88"/>
                  </a:lnTo>
                  <a:lnTo>
                    <a:pt x="290" y="92"/>
                  </a:lnTo>
                  <a:lnTo>
                    <a:pt x="282" y="90"/>
                  </a:lnTo>
                  <a:lnTo>
                    <a:pt x="262" y="86"/>
                  </a:lnTo>
                  <a:lnTo>
                    <a:pt x="252" y="92"/>
                  </a:lnTo>
                  <a:lnTo>
                    <a:pt x="226" y="92"/>
                  </a:lnTo>
                  <a:lnTo>
                    <a:pt x="214" y="100"/>
                  </a:lnTo>
                  <a:lnTo>
                    <a:pt x="196" y="102"/>
                  </a:lnTo>
                  <a:lnTo>
                    <a:pt x="190" y="96"/>
                  </a:lnTo>
                  <a:lnTo>
                    <a:pt x="184" y="96"/>
                  </a:lnTo>
                  <a:lnTo>
                    <a:pt x="182" y="100"/>
                  </a:lnTo>
                  <a:lnTo>
                    <a:pt x="170" y="100"/>
                  </a:lnTo>
                  <a:lnTo>
                    <a:pt x="164" y="96"/>
                  </a:lnTo>
                  <a:lnTo>
                    <a:pt x="162" y="104"/>
                  </a:lnTo>
                  <a:lnTo>
                    <a:pt x="154" y="112"/>
                  </a:lnTo>
                  <a:lnTo>
                    <a:pt x="152" y="104"/>
                  </a:lnTo>
                  <a:lnTo>
                    <a:pt x="156" y="96"/>
                  </a:lnTo>
                  <a:lnTo>
                    <a:pt x="150" y="96"/>
                  </a:lnTo>
                  <a:lnTo>
                    <a:pt x="146" y="100"/>
                  </a:lnTo>
                  <a:lnTo>
                    <a:pt x="132" y="98"/>
                  </a:lnTo>
                  <a:lnTo>
                    <a:pt x="128" y="100"/>
                  </a:lnTo>
                  <a:lnTo>
                    <a:pt x="120" y="108"/>
                  </a:lnTo>
                  <a:lnTo>
                    <a:pt x="110" y="110"/>
                  </a:lnTo>
                  <a:lnTo>
                    <a:pt x="100" y="110"/>
                  </a:lnTo>
                  <a:lnTo>
                    <a:pt x="92" y="104"/>
                  </a:lnTo>
                  <a:lnTo>
                    <a:pt x="80" y="100"/>
                  </a:lnTo>
                  <a:lnTo>
                    <a:pt x="72" y="96"/>
                  </a:lnTo>
                  <a:lnTo>
                    <a:pt x="66" y="98"/>
                  </a:lnTo>
                  <a:lnTo>
                    <a:pt x="68" y="104"/>
                  </a:lnTo>
                  <a:lnTo>
                    <a:pt x="66" y="108"/>
                  </a:lnTo>
                  <a:lnTo>
                    <a:pt x="50" y="108"/>
                  </a:lnTo>
                  <a:lnTo>
                    <a:pt x="40" y="100"/>
                  </a:lnTo>
                  <a:lnTo>
                    <a:pt x="34" y="96"/>
                  </a:lnTo>
                  <a:lnTo>
                    <a:pt x="20" y="92"/>
                  </a:lnTo>
                  <a:lnTo>
                    <a:pt x="16" y="84"/>
                  </a:lnTo>
                  <a:lnTo>
                    <a:pt x="16" y="78"/>
                  </a:lnTo>
                  <a:lnTo>
                    <a:pt x="6" y="74"/>
                  </a:lnTo>
                  <a:lnTo>
                    <a:pt x="10" y="68"/>
                  </a:lnTo>
                  <a:lnTo>
                    <a:pt x="14" y="62"/>
                  </a:lnTo>
                  <a:lnTo>
                    <a:pt x="12" y="54"/>
                  </a:lnTo>
                  <a:lnTo>
                    <a:pt x="10" y="4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50" name="Freeform 202">
              <a:extLst>
                <a:ext uri="{FF2B5EF4-FFF2-40B4-BE49-F238E27FC236}">
                  <a16:creationId xmlns:a16="http://schemas.microsoft.com/office/drawing/2014/main" id="{4CA10F49-5A30-554D-A020-8600C3503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6680" y="2757225"/>
              <a:ext cx="54931" cy="54898"/>
            </a:xfrm>
            <a:custGeom>
              <a:avLst/>
              <a:gdLst>
                <a:gd name="T0" fmla="*/ 16 w 28"/>
                <a:gd name="T1" fmla="*/ 2 h 28"/>
                <a:gd name="T2" fmla="*/ 24 w 28"/>
                <a:gd name="T3" fmla="*/ 0 h 28"/>
                <a:gd name="T4" fmla="*/ 28 w 28"/>
                <a:gd name="T5" fmla="*/ 4 h 28"/>
                <a:gd name="T6" fmla="*/ 24 w 28"/>
                <a:gd name="T7" fmla="*/ 10 h 28"/>
                <a:gd name="T8" fmla="*/ 18 w 28"/>
                <a:gd name="T9" fmla="*/ 14 h 28"/>
                <a:gd name="T10" fmla="*/ 16 w 28"/>
                <a:gd name="T11" fmla="*/ 20 h 28"/>
                <a:gd name="T12" fmla="*/ 10 w 28"/>
                <a:gd name="T13" fmla="*/ 24 h 28"/>
                <a:gd name="T14" fmla="*/ 6 w 28"/>
                <a:gd name="T15" fmla="*/ 28 h 28"/>
                <a:gd name="T16" fmla="*/ 0 w 28"/>
                <a:gd name="T17" fmla="*/ 26 h 28"/>
                <a:gd name="T18" fmla="*/ 6 w 28"/>
                <a:gd name="T19" fmla="*/ 18 h 28"/>
                <a:gd name="T20" fmla="*/ 12 w 28"/>
                <a:gd name="T21" fmla="*/ 8 h 28"/>
                <a:gd name="T22" fmla="*/ 16 w 28"/>
                <a:gd name="T2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8">
                  <a:moveTo>
                    <a:pt x="16" y="2"/>
                  </a:moveTo>
                  <a:lnTo>
                    <a:pt x="24" y="0"/>
                  </a:lnTo>
                  <a:lnTo>
                    <a:pt x="28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6" y="20"/>
                  </a:lnTo>
                  <a:lnTo>
                    <a:pt x="10" y="24"/>
                  </a:lnTo>
                  <a:lnTo>
                    <a:pt x="6" y="28"/>
                  </a:lnTo>
                  <a:lnTo>
                    <a:pt x="0" y="26"/>
                  </a:lnTo>
                  <a:lnTo>
                    <a:pt x="6" y="18"/>
                  </a:lnTo>
                  <a:lnTo>
                    <a:pt x="12" y="8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51" name="Freeform 203">
              <a:extLst>
                <a:ext uri="{FF2B5EF4-FFF2-40B4-BE49-F238E27FC236}">
                  <a16:creationId xmlns:a16="http://schemas.microsoft.com/office/drawing/2014/main" id="{9CACF28E-68ED-744B-B78F-624559E21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8450" y="2667038"/>
              <a:ext cx="211874" cy="168612"/>
            </a:xfrm>
            <a:custGeom>
              <a:avLst/>
              <a:gdLst>
                <a:gd name="T0" fmla="*/ 10 w 108"/>
                <a:gd name="T1" fmla="*/ 48 h 86"/>
                <a:gd name="T2" fmla="*/ 8 w 108"/>
                <a:gd name="T3" fmla="*/ 32 h 86"/>
                <a:gd name="T4" fmla="*/ 8 w 108"/>
                <a:gd name="T5" fmla="*/ 24 h 86"/>
                <a:gd name="T6" fmla="*/ 10 w 108"/>
                <a:gd name="T7" fmla="*/ 20 h 86"/>
                <a:gd name="T8" fmla="*/ 18 w 108"/>
                <a:gd name="T9" fmla="*/ 12 h 86"/>
                <a:gd name="T10" fmla="*/ 20 w 108"/>
                <a:gd name="T11" fmla="*/ 4 h 86"/>
                <a:gd name="T12" fmla="*/ 26 w 108"/>
                <a:gd name="T13" fmla="*/ 8 h 86"/>
                <a:gd name="T14" fmla="*/ 38 w 108"/>
                <a:gd name="T15" fmla="*/ 8 h 86"/>
                <a:gd name="T16" fmla="*/ 40 w 108"/>
                <a:gd name="T17" fmla="*/ 4 h 86"/>
                <a:gd name="T18" fmla="*/ 46 w 108"/>
                <a:gd name="T19" fmla="*/ 4 h 86"/>
                <a:gd name="T20" fmla="*/ 52 w 108"/>
                <a:gd name="T21" fmla="*/ 10 h 86"/>
                <a:gd name="T22" fmla="*/ 70 w 108"/>
                <a:gd name="T23" fmla="*/ 8 h 86"/>
                <a:gd name="T24" fmla="*/ 82 w 108"/>
                <a:gd name="T25" fmla="*/ 0 h 86"/>
                <a:gd name="T26" fmla="*/ 108 w 108"/>
                <a:gd name="T27" fmla="*/ 0 h 86"/>
                <a:gd name="T28" fmla="*/ 108 w 108"/>
                <a:gd name="T29" fmla="*/ 4 h 86"/>
                <a:gd name="T30" fmla="*/ 94 w 108"/>
                <a:gd name="T31" fmla="*/ 14 h 86"/>
                <a:gd name="T32" fmla="*/ 90 w 108"/>
                <a:gd name="T33" fmla="*/ 46 h 86"/>
                <a:gd name="T34" fmla="*/ 54 w 108"/>
                <a:gd name="T35" fmla="*/ 68 h 86"/>
                <a:gd name="T36" fmla="*/ 28 w 108"/>
                <a:gd name="T37" fmla="*/ 84 h 86"/>
                <a:gd name="T38" fmla="*/ 20 w 108"/>
                <a:gd name="T39" fmla="*/ 86 h 86"/>
                <a:gd name="T40" fmla="*/ 12 w 108"/>
                <a:gd name="T41" fmla="*/ 82 h 86"/>
                <a:gd name="T42" fmla="*/ 6 w 108"/>
                <a:gd name="T43" fmla="*/ 80 h 86"/>
                <a:gd name="T44" fmla="*/ 2 w 108"/>
                <a:gd name="T45" fmla="*/ 78 h 86"/>
                <a:gd name="T46" fmla="*/ 0 w 108"/>
                <a:gd name="T47" fmla="*/ 74 h 86"/>
                <a:gd name="T48" fmla="*/ 10 w 108"/>
                <a:gd name="T49" fmla="*/ 66 h 86"/>
                <a:gd name="T50" fmla="*/ 12 w 108"/>
                <a:gd name="T51" fmla="*/ 60 h 86"/>
                <a:gd name="T52" fmla="*/ 18 w 108"/>
                <a:gd name="T53" fmla="*/ 56 h 86"/>
                <a:gd name="T54" fmla="*/ 22 w 108"/>
                <a:gd name="T55" fmla="*/ 50 h 86"/>
                <a:gd name="T56" fmla="*/ 18 w 108"/>
                <a:gd name="T57" fmla="*/ 46 h 86"/>
                <a:gd name="T58" fmla="*/ 10 w 108"/>
                <a:gd name="T59" fmla="*/ 4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" h="86">
                  <a:moveTo>
                    <a:pt x="10" y="48"/>
                  </a:moveTo>
                  <a:lnTo>
                    <a:pt x="8" y="32"/>
                  </a:lnTo>
                  <a:lnTo>
                    <a:pt x="8" y="24"/>
                  </a:lnTo>
                  <a:lnTo>
                    <a:pt x="10" y="20"/>
                  </a:lnTo>
                  <a:lnTo>
                    <a:pt x="18" y="12"/>
                  </a:lnTo>
                  <a:lnTo>
                    <a:pt x="20" y="4"/>
                  </a:lnTo>
                  <a:lnTo>
                    <a:pt x="26" y="8"/>
                  </a:lnTo>
                  <a:lnTo>
                    <a:pt x="38" y="8"/>
                  </a:lnTo>
                  <a:lnTo>
                    <a:pt x="40" y="4"/>
                  </a:lnTo>
                  <a:lnTo>
                    <a:pt x="46" y="4"/>
                  </a:lnTo>
                  <a:lnTo>
                    <a:pt x="52" y="10"/>
                  </a:lnTo>
                  <a:lnTo>
                    <a:pt x="70" y="8"/>
                  </a:lnTo>
                  <a:lnTo>
                    <a:pt x="82" y="0"/>
                  </a:lnTo>
                  <a:lnTo>
                    <a:pt x="108" y="0"/>
                  </a:lnTo>
                  <a:lnTo>
                    <a:pt x="108" y="4"/>
                  </a:lnTo>
                  <a:lnTo>
                    <a:pt x="94" y="14"/>
                  </a:lnTo>
                  <a:lnTo>
                    <a:pt x="90" y="46"/>
                  </a:lnTo>
                  <a:lnTo>
                    <a:pt x="54" y="68"/>
                  </a:lnTo>
                  <a:lnTo>
                    <a:pt x="28" y="84"/>
                  </a:lnTo>
                  <a:lnTo>
                    <a:pt x="20" y="86"/>
                  </a:lnTo>
                  <a:lnTo>
                    <a:pt x="12" y="82"/>
                  </a:lnTo>
                  <a:lnTo>
                    <a:pt x="6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10" y="66"/>
                  </a:lnTo>
                  <a:lnTo>
                    <a:pt x="12" y="60"/>
                  </a:lnTo>
                  <a:lnTo>
                    <a:pt x="18" y="56"/>
                  </a:lnTo>
                  <a:lnTo>
                    <a:pt x="22" y="50"/>
                  </a:lnTo>
                  <a:lnTo>
                    <a:pt x="18" y="46"/>
                  </a:lnTo>
                  <a:lnTo>
                    <a:pt x="10" y="4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52" name="Freeform 204">
              <a:extLst>
                <a:ext uri="{FF2B5EF4-FFF2-40B4-BE49-F238E27FC236}">
                  <a16:creationId xmlns:a16="http://schemas.microsoft.com/office/drawing/2014/main" id="{77AF0A8E-8EF4-634C-9138-A55E55EB8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9215" y="2808199"/>
              <a:ext cx="47084" cy="125479"/>
            </a:xfrm>
            <a:custGeom>
              <a:avLst/>
              <a:gdLst>
                <a:gd name="T0" fmla="*/ 16 w 24"/>
                <a:gd name="T1" fmla="*/ 14 h 64"/>
                <a:gd name="T2" fmla="*/ 22 w 24"/>
                <a:gd name="T3" fmla="*/ 14 h 64"/>
                <a:gd name="T4" fmla="*/ 24 w 24"/>
                <a:gd name="T5" fmla="*/ 8 h 64"/>
                <a:gd name="T6" fmla="*/ 22 w 24"/>
                <a:gd name="T7" fmla="*/ 6 h 64"/>
                <a:gd name="T8" fmla="*/ 20 w 24"/>
                <a:gd name="T9" fmla="*/ 2 h 64"/>
                <a:gd name="T10" fmla="*/ 14 w 24"/>
                <a:gd name="T11" fmla="*/ 0 h 64"/>
                <a:gd name="T12" fmla="*/ 14 w 24"/>
                <a:gd name="T13" fmla="*/ 6 h 64"/>
                <a:gd name="T14" fmla="*/ 12 w 24"/>
                <a:gd name="T15" fmla="*/ 14 h 64"/>
                <a:gd name="T16" fmla="*/ 10 w 24"/>
                <a:gd name="T17" fmla="*/ 20 h 64"/>
                <a:gd name="T18" fmla="*/ 6 w 24"/>
                <a:gd name="T19" fmla="*/ 26 h 64"/>
                <a:gd name="T20" fmla="*/ 4 w 24"/>
                <a:gd name="T21" fmla="*/ 30 h 64"/>
                <a:gd name="T22" fmla="*/ 0 w 24"/>
                <a:gd name="T23" fmla="*/ 36 h 64"/>
                <a:gd name="T24" fmla="*/ 2 w 24"/>
                <a:gd name="T25" fmla="*/ 40 h 64"/>
                <a:gd name="T26" fmla="*/ 6 w 24"/>
                <a:gd name="T27" fmla="*/ 48 h 64"/>
                <a:gd name="T28" fmla="*/ 10 w 24"/>
                <a:gd name="T29" fmla="*/ 58 h 64"/>
                <a:gd name="T30" fmla="*/ 12 w 24"/>
                <a:gd name="T31" fmla="*/ 64 h 64"/>
                <a:gd name="T32" fmla="*/ 18 w 24"/>
                <a:gd name="T33" fmla="*/ 52 h 64"/>
                <a:gd name="T34" fmla="*/ 20 w 24"/>
                <a:gd name="T35" fmla="*/ 42 h 64"/>
                <a:gd name="T36" fmla="*/ 20 w 24"/>
                <a:gd name="T37" fmla="*/ 30 h 64"/>
                <a:gd name="T38" fmla="*/ 16 w 24"/>
                <a:gd name="T39" fmla="*/ 30 h 64"/>
                <a:gd name="T40" fmla="*/ 14 w 24"/>
                <a:gd name="T41" fmla="*/ 18 h 64"/>
                <a:gd name="T42" fmla="*/ 16 w 24"/>
                <a:gd name="T43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64">
                  <a:moveTo>
                    <a:pt x="16" y="14"/>
                  </a:moveTo>
                  <a:lnTo>
                    <a:pt x="22" y="14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8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8" y="52"/>
                  </a:lnTo>
                  <a:lnTo>
                    <a:pt x="20" y="42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4" y="18"/>
                  </a:lnTo>
                  <a:lnTo>
                    <a:pt x="16" y="1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253" name="Freeform 205">
              <a:extLst>
                <a:ext uri="{FF2B5EF4-FFF2-40B4-BE49-F238E27FC236}">
                  <a16:creationId xmlns:a16="http://schemas.microsoft.com/office/drawing/2014/main" id="{0E64A01A-D52D-B441-A459-315DA8EF4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2235" y="2655273"/>
              <a:ext cx="278575" cy="290171"/>
            </a:xfrm>
            <a:custGeom>
              <a:avLst/>
              <a:gdLst>
                <a:gd name="T0" fmla="*/ 90 w 142"/>
                <a:gd name="T1" fmla="*/ 2 h 148"/>
                <a:gd name="T2" fmla="*/ 94 w 142"/>
                <a:gd name="T3" fmla="*/ 10 h 148"/>
                <a:gd name="T4" fmla="*/ 106 w 142"/>
                <a:gd name="T5" fmla="*/ 28 h 148"/>
                <a:gd name="T6" fmla="*/ 114 w 142"/>
                <a:gd name="T7" fmla="*/ 30 h 148"/>
                <a:gd name="T8" fmla="*/ 110 w 142"/>
                <a:gd name="T9" fmla="*/ 36 h 148"/>
                <a:gd name="T10" fmla="*/ 112 w 142"/>
                <a:gd name="T11" fmla="*/ 44 h 148"/>
                <a:gd name="T12" fmla="*/ 106 w 142"/>
                <a:gd name="T13" fmla="*/ 48 h 148"/>
                <a:gd name="T14" fmla="*/ 100 w 142"/>
                <a:gd name="T15" fmla="*/ 62 h 148"/>
                <a:gd name="T16" fmla="*/ 112 w 142"/>
                <a:gd name="T17" fmla="*/ 74 h 148"/>
                <a:gd name="T18" fmla="*/ 118 w 142"/>
                <a:gd name="T19" fmla="*/ 84 h 148"/>
                <a:gd name="T20" fmla="*/ 132 w 142"/>
                <a:gd name="T21" fmla="*/ 90 h 148"/>
                <a:gd name="T22" fmla="*/ 140 w 142"/>
                <a:gd name="T23" fmla="*/ 98 h 148"/>
                <a:gd name="T24" fmla="*/ 136 w 142"/>
                <a:gd name="T25" fmla="*/ 112 h 148"/>
                <a:gd name="T26" fmla="*/ 142 w 142"/>
                <a:gd name="T27" fmla="*/ 124 h 148"/>
                <a:gd name="T28" fmla="*/ 140 w 142"/>
                <a:gd name="T29" fmla="*/ 130 h 148"/>
                <a:gd name="T30" fmla="*/ 132 w 142"/>
                <a:gd name="T31" fmla="*/ 132 h 148"/>
                <a:gd name="T32" fmla="*/ 122 w 142"/>
                <a:gd name="T33" fmla="*/ 140 h 148"/>
                <a:gd name="T34" fmla="*/ 122 w 142"/>
                <a:gd name="T35" fmla="*/ 148 h 148"/>
                <a:gd name="T36" fmla="*/ 90 w 142"/>
                <a:gd name="T37" fmla="*/ 148 h 148"/>
                <a:gd name="T38" fmla="*/ 76 w 142"/>
                <a:gd name="T39" fmla="*/ 136 h 148"/>
                <a:gd name="T40" fmla="*/ 68 w 142"/>
                <a:gd name="T41" fmla="*/ 136 h 148"/>
                <a:gd name="T42" fmla="*/ 58 w 142"/>
                <a:gd name="T43" fmla="*/ 120 h 148"/>
                <a:gd name="T44" fmla="*/ 22 w 142"/>
                <a:gd name="T45" fmla="*/ 100 h 148"/>
                <a:gd name="T46" fmla="*/ 2 w 142"/>
                <a:gd name="T47" fmla="*/ 96 h 148"/>
                <a:gd name="T48" fmla="*/ 0 w 142"/>
                <a:gd name="T49" fmla="*/ 72 h 148"/>
                <a:gd name="T50" fmla="*/ 32 w 142"/>
                <a:gd name="T51" fmla="*/ 52 h 148"/>
                <a:gd name="T52" fmla="*/ 36 w 142"/>
                <a:gd name="T53" fmla="*/ 20 h 148"/>
                <a:gd name="T54" fmla="*/ 50 w 142"/>
                <a:gd name="T55" fmla="*/ 10 h 148"/>
                <a:gd name="T56" fmla="*/ 50 w 142"/>
                <a:gd name="T57" fmla="*/ 6 h 148"/>
                <a:gd name="T58" fmla="*/ 60 w 142"/>
                <a:gd name="T59" fmla="*/ 0 h 148"/>
                <a:gd name="T60" fmla="*/ 88 w 142"/>
                <a:gd name="T61" fmla="*/ 6 h 148"/>
                <a:gd name="T62" fmla="*/ 90 w 142"/>
                <a:gd name="T63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148">
                  <a:moveTo>
                    <a:pt x="90" y="2"/>
                  </a:moveTo>
                  <a:lnTo>
                    <a:pt x="94" y="10"/>
                  </a:lnTo>
                  <a:lnTo>
                    <a:pt x="106" y="28"/>
                  </a:lnTo>
                  <a:lnTo>
                    <a:pt x="114" y="30"/>
                  </a:lnTo>
                  <a:lnTo>
                    <a:pt x="110" y="36"/>
                  </a:lnTo>
                  <a:lnTo>
                    <a:pt x="112" y="44"/>
                  </a:lnTo>
                  <a:lnTo>
                    <a:pt x="106" y="48"/>
                  </a:lnTo>
                  <a:lnTo>
                    <a:pt x="100" y="62"/>
                  </a:lnTo>
                  <a:lnTo>
                    <a:pt x="112" y="74"/>
                  </a:lnTo>
                  <a:lnTo>
                    <a:pt x="118" y="84"/>
                  </a:lnTo>
                  <a:lnTo>
                    <a:pt x="132" y="90"/>
                  </a:lnTo>
                  <a:lnTo>
                    <a:pt x="140" y="98"/>
                  </a:lnTo>
                  <a:lnTo>
                    <a:pt x="136" y="112"/>
                  </a:lnTo>
                  <a:lnTo>
                    <a:pt x="142" y="124"/>
                  </a:lnTo>
                  <a:lnTo>
                    <a:pt x="140" y="130"/>
                  </a:lnTo>
                  <a:lnTo>
                    <a:pt x="132" y="132"/>
                  </a:lnTo>
                  <a:lnTo>
                    <a:pt x="122" y="140"/>
                  </a:lnTo>
                  <a:lnTo>
                    <a:pt x="122" y="148"/>
                  </a:lnTo>
                  <a:lnTo>
                    <a:pt x="90" y="148"/>
                  </a:lnTo>
                  <a:lnTo>
                    <a:pt x="76" y="136"/>
                  </a:lnTo>
                  <a:lnTo>
                    <a:pt x="68" y="136"/>
                  </a:lnTo>
                  <a:lnTo>
                    <a:pt x="58" y="120"/>
                  </a:lnTo>
                  <a:lnTo>
                    <a:pt x="22" y="100"/>
                  </a:lnTo>
                  <a:lnTo>
                    <a:pt x="2" y="96"/>
                  </a:lnTo>
                  <a:lnTo>
                    <a:pt x="0" y="72"/>
                  </a:lnTo>
                  <a:lnTo>
                    <a:pt x="32" y="52"/>
                  </a:lnTo>
                  <a:lnTo>
                    <a:pt x="36" y="20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60" y="0"/>
                  </a:lnTo>
                  <a:lnTo>
                    <a:pt x="88" y="6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chemeClr val="accent1"/>
            </a:solidFill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54" name="Freeform 206">
              <a:extLst>
                <a:ext uri="{FF2B5EF4-FFF2-40B4-BE49-F238E27FC236}">
                  <a16:creationId xmlns:a16="http://schemas.microsoft.com/office/drawing/2014/main" id="{3B998A4B-FBFC-6F48-8DCA-4DFACEBC1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1575" y="2910151"/>
              <a:ext cx="54931" cy="54898"/>
            </a:xfrm>
            <a:custGeom>
              <a:avLst/>
              <a:gdLst>
                <a:gd name="T0" fmla="*/ 28 w 28"/>
                <a:gd name="T1" fmla="*/ 4 h 28"/>
                <a:gd name="T2" fmla="*/ 18 w 28"/>
                <a:gd name="T3" fmla="*/ 0 h 28"/>
                <a:gd name="T4" fmla="*/ 14 w 28"/>
                <a:gd name="T5" fmla="*/ 0 h 28"/>
                <a:gd name="T6" fmla="*/ 10 w 28"/>
                <a:gd name="T7" fmla="*/ 2 h 28"/>
                <a:gd name="T8" fmla="*/ 0 w 28"/>
                <a:gd name="T9" fmla="*/ 10 h 28"/>
                <a:gd name="T10" fmla="*/ 0 w 28"/>
                <a:gd name="T11" fmla="*/ 18 h 28"/>
                <a:gd name="T12" fmla="*/ 10 w 28"/>
                <a:gd name="T13" fmla="*/ 20 h 28"/>
                <a:gd name="T14" fmla="*/ 18 w 28"/>
                <a:gd name="T15" fmla="*/ 28 h 28"/>
                <a:gd name="T16" fmla="*/ 26 w 28"/>
                <a:gd name="T17" fmla="*/ 28 h 28"/>
                <a:gd name="T18" fmla="*/ 22 w 28"/>
                <a:gd name="T19" fmla="*/ 18 h 28"/>
                <a:gd name="T20" fmla="*/ 22 w 28"/>
                <a:gd name="T21" fmla="*/ 12 h 28"/>
                <a:gd name="T22" fmla="*/ 28 w 28"/>
                <a:gd name="T2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8">
                  <a:moveTo>
                    <a:pt x="28" y="4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10" y="20"/>
                  </a:lnTo>
                  <a:lnTo>
                    <a:pt x="18" y="28"/>
                  </a:lnTo>
                  <a:lnTo>
                    <a:pt x="26" y="28"/>
                  </a:lnTo>
                  <a:lnTo>
                    <a:pt x="22" y="18"/>
                  </a:lnTo>
                  <a:lnTo>
                    <a:pt x="22" y="12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55" name="Freeform 207">
              <a:extLst>
                <a:ext uri="{FF2B5EF4-FFF2-40B4-BE49-F238E27FC236}">
                  <a16:creationId xmlns:a16="http://schemas.microsoft.com/office/drawing/2014/main" id="{3582FEC0-B432-6945-AF4B-654028665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8901" y="3055238"/>
              <a:ext cx="164790" cy="109795"/>
            </a:xfrm>
            <a:custGeom>
              <a:avLst/>
              <a:gdLst>
                <a:gd name="T0" fmla="*/ 0 w 84"/>
                <a:gd name="T1" fmla="*/ 24 h 56"/>
                <a:gd name="T2" fmla="*/ 8 w 84"/>
                <a:gd name="T3" fmla="*/ 34 h 56"/>
                <a:gd name="T4" fmla="*/ 22 w 84"/>
                <a:gd name="T5" fmla="*/ 50 h 56"/>
                <a:gd name="T6" fmla="*/ 48 w 84"/>
                <a:gd name="T7" fmla="*/ 56 h 56"/>
                <a:gd name="T8" fmla="*/ 66 w 84"/>
                <a:gd name="T9" fmla="*/ 56 h 56"/>
                <a:gd name="T10" fmla="*/ 84 w 84"/>
                <a:gd name="T11" fmla="*/ 24 h 56"/>
                <a:gd name="T12" fmla="*/ 82 w 84"/>
                <a:gd name="T13" fmla="*/ 10 h 56"/>
                <a:gd name="T14" fmla="*/ 80 w 84"/>
                <a:gd name="T15" fmla="*/ 2 h 56"/>
                <a:gd name="T16" fmla="*/ 76 w 84"/>
                <a:gd name="T17" fmla="*/ 0 h 56"/>
                <a:gd name="T18" fmla="*/ 68 w 84"/>
                <a:gd name="T19" fmla="*/ 10 h 56"/>
                <a:gd name="T20" fmla="*/ 58 w 84"/>
                <a:gd name="T21" fmla="*/ 18 h 56"/>
                <a:gd name="T22" fmla="*/ 50 w 84"/>
                <a:gd name="T23" fmla="*/ 28 h 56"/>
                <a:gd name="T24" fmla="*/ 42 w 84"/>
                <a:gd name="T25" fmla="*/ 30 h 56"/>
                <a:gd name="T26" fmla="*/ 32 w 84"/>
                <a:gd name="T27" fmla="*/ 26 h 56"/>
                <a:gd name="T28" fmla="*/ 26 w 84"/>
                <a:gd name="T29" fmla="*/ 30 h 56"/>
                <a:gd name="T30" fmla="*/ 22 w 84"/>
                <a:gd name="T31" fmla="*/ 32 h 56"/>
                <a:gd name="T32" fmla="*/ 14 w 84"/>
                <a:gd name="T33" fmla="*/ 30 h 56"/>
                <a:gd name="T34" fmla="*/ 8 w 84"/>
                <a:gd name="T35" fmla="*/ 24 h 56"/>
                <a:gd name="T36" fmla="*/ 4 w 84"/>
                <a:gd name="T37" fmla="*/ 20 h 56"/>
                <a:gd name="T38" fmla="*/ 0 w 84"/>
                <a:gd name="T39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56">
                  <a:moveTo>
                    <a:pt x="0" y="24"/>
                  </a:moveTo>
                  <a:lnTo>
                    <a:pt x="8" y="34"/>
                  </a:lnTo>
                  <a:lnTo>
                    <a:pt x="22" y="50"/>
                  </a:lnTo>
                  <a:lnTo>
                    <a:pt x="48" y="56"/>
                  </a:lnTo>
                  <a:lnTo>
                    <a:pt x="66" y="56"/>
                  </a:lnTo>
                  <a:lnTo>
                    <a:pt x="84" y="24"/>
                  </a:lnTo>
                  <a:lnTo>
                    <a:pt x="82" y="10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68" y="10"/>
                  </a:lnTo>
                  <a:lnTo>
                    <a:pt x="58" y="18"/>
                  </a:lnTo>
                  <a:lnTo>
                    <a:pt x="50" y="28"/>
                  </a:lnTo>
                  <a:lnTo>
                    <a:pt x="42" y="30"/>
                  </a:lnTo>
                  <a:lnTo>
                    <a:pt x="32" y="26"/>
                  </a:lnTo>
                  <a:lnTo>
                    <a:pt x="26" y="30"/>
                  </a:lnTo>
                  <a:lnTo>
                    <a:pt x="22" y="32"/>
                  </a:lnTo>
                  <a:lnTo>
                    <a:pt x="14" y="30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56" name="Freeform 208">
              <a:extLst>
                <a:ext uri="{FF2B5EF4-FFF2-40B4-BE49-F238E27FC236}">
                  <a16:creationId xmlns:a16="http://schemas.microsoft.com/office/drawing/2014/main" id="{31C62737-7F2B-DB40-B8D4-1E90FA4EB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66" y="3102293"/>
              <a:ext cx="243265" cy="254879"/>
            </a:xfrm>
            <a:custGeom>
              <a:avLst/>
              <a:gdLst>
                <a:gd name="T0" fmla="*/ 52 w 124"/>
                <a:gd name="T1" fmla="*/ 30 h 130"/>
                <a:gd name="T2" fmla="*/ 70 w 124"/>
                <a:gd name="T3" fmla="*/ 0 h 130"/>
                <a:gd name="T4" fmla="*/ 82 w 124"/>
                <a:gd name="T5" fmla="*/ 8 h 130"/>
                <a:gd name="T6" fmla="*/ 90 w 124"/>
                <a:gd name="T7" fmla="*/ 14 h 130"/>
                <a:gd name="T8" fmla="*/ 102 w 124"/>
                <a:gd name="T9" fmla="*/ 16 h 130"/>
                <a:gd name="T10" fmla="*/ 124 w 124"/>
                <a:gd name="T11" fmla="*/ 36 h 130"/>
                <a:gd name="T12" fmla="*/ 116 w 124"/>
                <a:gd name="T13" fmla="*/ 50 h 130"/>
                <a:gd name="T14" fmla="*/ 104 w 124"/>
                <a:gd name="T15" fmla="*/ 64 h 130"/>
                <a:gd name="T16" fmla="*/ 98 w 124"/>
                <a:gd name="T17" fmla="*/ 66 h 130"/>
                <a:gd name="T18" fmla="*/ 86 w 124"/>
                <a:gd name="T19" fmla="*/ 70 h 130"/>
                <a:gd name="T20" fmla="*/ 88 w 124"/>
                <a:gd name="T21" fmla="*/ 80 h 130"/>
                <a:gd name="T22" fmla="*/ 90 w 124"/>
                <a:gd name="T23" fmla="*/ 90 h 130"/>
                <a:gd name="T24" fmla="*/ 80 w 124"/>
                <a:gd name="T25" fmla="*/ 92 h 130"/>
                <a:gd name="T26" fmla="*/ 72 w 124"/>
                <a:gd name="T27" fmla="*/ 98 h 130"/>
                <a:gd name="T28" fmla="*/ 68 w 124"/>
                <a:gd name="T29" fmla="*/ 104 h 130"/>
                <a:gd name="T30" fmla="*/ 68 w 124"/>
                <a:gd name="T31" fmla="*/ 110 h 130"/>
                <a:gd name="T32" fmla="*/ 54 w 124"/>
                <a:gd name="T33" fmla="*/ 112 h 130"/>
                <a:gd name="T34" fmla="*/ 52 w 124"/>
                <a:gd name="T35" fmla="*/ 118 h 130"/>
                <a:gd name="T36" fmla="*/ 46 w 124"/>
                <a:gd name="T37" fmla="*/ 128 h 130"/>
                <a:gd name="T38" fmla="*/ 26 w 124"/>
                <a:gd name="T39" fmla="*/ 126 h 130"/>
                <a:gd name="T40" fmla="*/ 16 w 124"/>
                <a:gd name="T41" fmla="*/ 130 h 130"/>
                <a:gd name="T42" fmla="*/ 0 w 124"/>
                <a:gd name="T43" fmla="*/ 94 h 130"/>
                <a:gd name="T44" fmla="*/ 12 w 124"/>
                <a:gd name="T45" fmla="*/ 84 h 130"/>
                <a:gd name="T46" fmla="*/ 48 w 124"/>
                <a:gd name="T47" fmla="*/ 72 h 130"/>
                <a:gd name="T48" fmla="*/ 56 w 124"/>
                <a:gd name="T49" fmla="*/ 54 h 130"/>
                <a:gd name="T50" fmla="*/ 56 w 124"/>
                <a:gd name="T51" fmla="*/ 40 h 130"/>
                <a:gd name="T52" fmla="*/ 52 w 124"/>
                <a:gd name="T53" fmla="*/ 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130">
                  <a:moveTo>
                    <a:pt x="52" y="30"/>
                  </a:moveTo>
                  <a:lnTo>
                    <a:pt x="70" y="0"/>
                  </a:lnTo>
                  <a:lnTo>
                    <a:pt x="82" y="8"/>
                  </a:lnTo>
                  <a:lnTo>
                    <a:pt x="90" y="14"/>
                  </a:lnTo>
                  <a:lnTo>
                    <a:pt x="102" y="16"/>
                  </a:lnTo>
                  <a:lnTo>
                    <a:pt x="124" y="36"/>
                  </a:lnTo>
                  <a:lnTo>
                    <a:pt x="116" y="50"/>
                  </a:lnTo>
                  <a:lnTo>
                    <a:pt x="104" y="64"/>
                  </a:lnTo>
                  <a:lnTo>
                    <a:pt x="98" y="66"/>
                  </a:lnTo>
                  <a:lnTo>
                    <a:pt x="86" y="70"/>
                  </a:lnTo>
                  <a:lnTo>
                    <a:pt x="88" y="80"/>
                  </a:lnTo>
                  <a:lnTo>
                    <a:pt x="90" y="90"/>
                  </a:lnTo>
                  <a:lnTo>
                    <a:pt x="80" y="92"/>
                  </a:lnTo>
                  <a:lnTo>
                    <a:pt x="72" y="98"/>
                  </a:lnTo>
                  <a:lnTo>
                    <a:pt x="68" y="104"/>
                  </a:lnTo>
                  <a:lnTo>
                    <a:pt x="68" y="110"/>
                  </a:lnTo>
                  <a:lnTo>
                    <a:pt x="54" y="112"/>
                  </a:lnTo>
                  <a:lnTo>
                    <a:pt x="52" y="118"/>
                  </a:lnTo>
                  <a:lnTo>
                    <a:pt x="46" y="128"/>
                  </a:lnTo>
                  <a:lnTo>
                    <a:pt x="26" y="126"/>
                  </a:lnTo>
                  <a:lnTo>
                    <a:pt x="16" y="130"/>
                  </a:lnTo>
                  <a:lnTo>
                    <a:pt x="0" y="94"/>
                  </a:lnTo>
                  <a:lnTo>
                    <a:pt x="12" y="84"/>
                  </a:lnTo>
                  <a:lnTo>
                    <a:pt x="48" y="72"/>
                  </a:lnTo>
                  <a:lnTo>
                    <a:pt x="56" y="54"/>
                  </a:lnTo>
                  <a:lnTo>
                    <a:pt x="56" y="40"/>
                  </a:lnTo>
                  <a:lnTo>
                    <a:pt x="52" y="3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57" name="Freeform 209">
              <a:extLst>
                <a:ext uri="{FF2B5EF4-FFF2-40B4-BE49-F238E27FC236}">
                  <a16:creationId xmlns:a16="http://schemas.microsoft.com/office/drawing/2014/main" id="{6A59CA95-501A-5845-B948-7AB4A567B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9943" y="3286590"/>
              <a:ext cx="317812" cy="196062"/>
            </a:xfrm>
            <a:custGeom>
              <a:avLst/>
              <a:gdLst>
                <a:gd name="T0" fmla="*/ 50 w 162"/>
                <a:gd name="T1" fmla="*/ 86 h 100"/>
                <a:gd name="T2" fmla="*/ 42 w 162"/>
                <a:gd name="T3" fmla="*/ 92 h 100"/>
                <a:gd name="T4" fmla="*/ 36 w 162"/>
                <a:gd name="T5" fmla="*/ 100 h 100"/>
                <a:gd name="T6" fmla="*/ 16 w 162"/>
                <a:gd name="T7" fmla="*/ 100 h 100"/>
                <a:gd name="T8" fmla="*/ 8 w 162"/>
                <a:gd name="T9" fmla="*/ 96 h 100"/>
                <a:gd name="T10" fmla="*/ 0 w 162"/>
                <a:gd name="T11" fmla="*/ 66 h 100"/>
                <a:gd name="T12" fmla="*/ 0 w 162"/>
                <a:gd name="T13" fmla="*/ 42 h 100"/>
                <a:gd name="T14" fmla="*/ 8 w 162"/>
                <a:gd name="T15" fmla="*/ 24 h 100"/>
                <a:gd name="T16" fmla="*/ 42 w 162"/>
                <a:gd name="T17" fmla="*/ 22 h 100"/>
                <a:gd name="T18" fmla="*/ 72 w 162"/>
                <a:gd name="T19" fmla="*/ 28 h 100"/>
                <a:gd name="T20" fmla="*/ 98 w 162"/>
                <a:gd name="T21" fmla="*/ 4 h 100"/>
                <a:gd name="T22" fmla="*/ 128 w 162"/>
                <a:gd name="T23" fmla="*/ 0 h 100"/>
                <a:gd name="T24" fmla="*/ 146 w 162"/>
                <a:gd name="T25" fmla="*/ 0 h 100"/>
                <a:gd name="T26" fmla="*/ 162 w 162"/>
                <a:gd name="T27" fmla="*/ 36 h 100"/>
                <a:gd name="T28" fmla="*/ 150 w 162"/>
                <a:gd name="T29" fmla="*/ 42 h 100"/>
                <a:gd name="T30" fmla="*/ 142 w 162"/>
                <a:gd name="T31" fmla="*/ 48 h 100"/>
                <a:gd name="T32" fmla="*/ 142 w 162"/>
                <a:gd name="T33" fmla="*/ 56 h 100"/>
                <a:gd name="T34" fmla="*/ 136 w 162"/>
                <a:gd name="T35" fmla="*/ 60 h 100"/>
                <a:gd name="T36" fmla="*/ 114 w 162"/>
                <a:gd name="T37" fmla="*/ 66 h 100"/>
                <a:gd name="T38" fmla="*/ 104 w 162"/>
                <a:gd name="T39" fmla="*/ 68 h 100"/>
                <a:gd name="T40" fmla="*/ 96 w 162"/>
                <a:gd name="T41" fmla="*/ 80 h 100"/>
                <a:gd name="T42" fmla="*/ 78 w 162"/>
                <a:gd name="T43" fmla="*/ 78 h 100"/>
                <a:gd name="T44" fmla="*/ 70 w 162"/>
                <a:gd name="T45" fmla="*/ 88 h 100"/>
                <a:gd name="T46" fmla="*/ 56 w 162"/>
                <a:gd name="T47" fmla="*/ 88 h 100"/>
                <a:gd name="T48" fmla="*/ 50 w 162"/>
                <a:gd name="T49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100">
                  <a:moveTo>
                    <a:pt x="50" y="86"/>
                  </a:moveTo>
                  <a:lnTo>
                    <a:pt x="42" y="92"/>
                  </a:lnTo>
                  <a:lnTo>
                    <a:pt x="36" y="100"/>
                  </a:lnTo>
                  <a:lnTo>
                    <a:pt x="16" y="100"/>
                  </a:lnTo>
                  <a:lnTo>
                    <a:pt x="8" y="96"/>
                  </a:lnTo>
                  <a:lnTo>
                    <a:pt x="0" y="66"/>
                  </a:lnTo>
                  <a:lnTo>
                    <a:pt x="0" y="42"/>
                  </a:lnTo>
                  <a:lnTo>
                    <a:pt x="8" y="24"/>
                  </a:lnTo>
                  <a:lnTo>
                    <a:pt x="42" y="22"/>
                  </a:lnTo>
                  <a:lnTo>
                    <a:pt x="72" y="28"/>
                  </a:lnTo>
                  <a:lnTo>
                    <a:pt x="98" y="4"/>
                  </a:lnTo>
                  <a:lnTo>
                    <a:pt x="128" y="0"/>
                  </a:lnTo>
                  <a:lnTo>
                    <a:pt x="146" y="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42" y="48"/>
                  </a:lnTo>
                  <a:lnTo>
                    <a:pt x="142" y="56"/>
                  </a:lnTo>
                  <a:lnTo>
                    <a:pt x="136" y="60"/>
                  </a:lnTo>
                  <a:lnTo>
                    <a:pt x="114" y="66"/>
                  </a:lnTo>
                  <a:lnTo>
                    <a:pt x="104" y="68"/>
                  </a:lnTo>
                  <a:lnTo>
                    <a:pt x="96" y="80"/>
                  </a:lnTo>
                  <a:lnTo>
                    <a:pt x="78" y="78"/>
                  </a:lnTo>
                  <a:lnTo>
                    <a:pt x="70" y="88"/>
                  </a:lnTo>
                  <a:lnTo>
                    <a:pt x="56" y="88"/>
                  </a:lnTo>
                  <a:lnTo>
                    <a:pt x="50" y="8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58" name="Freeform 210">
              <a:extLst>
                <a:ext uri="{FF2B5EF4-FFF2-40B4-BE49-F238E27FC236}">
                  <a16:creationId xmlns:a16="http://schemas.microsoft.com/office/drawing/2014/main" id="{F12DB7D2-E798-EA42-A0AD-6F9BCB30F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9180" y="2572928"/>
              <a:ext cx="600313" cy="505840"/>
            </a:xfrm>
            <a:custGeom>
              <a:avLst/>
              <a:gdLst>
                <a:gd name="T0" fmla="*/ 80 w 306"/>
                <a:gd name="T1" fmla="*/ 38 h 258"/>
                <a:gd name="T2" fmla="*/ 112 w 306"/>
                <a:gd name="T3" fmla="*/ 56 h 258"/>
                <a:gd name="T4" fmla="*/ 156 w 306"/>
                <a:gd name="T5" fmla="*/ 48 h 258"/>
                <a:gd name="T6" fmla="*/ 204 w 306"/>
                <a:gd name="T7" fmla="*/ 28 h 258"/>
                <a:gd name="T8" fmla="*/ 256 w 306"/>
                <a:gd name="T9" fmla="*/ 52 h 258"/>
                <a:gd name="T10" fmla="*/ 274 w 306"/>
                <a:gd name="T11" fmla="*/ 78 h 258"/>
                <a:gd name="T12" fmla="*/ 262 w 306"/>
                <a:gd name="T13" fmla="*/ 126 h 258"/>
                <a:gd name="T14" fmla="*/ 282 w 306"/>
                <a:gd name="T15" fmla="*/ 150 h 258"/>
                <a:gd name="T16" fmla="*/ 266 w 306"/>
                <a:gd name="T17" fmla="*/ 176 h 258"/>
                <a:gd name="T18" fmla="*/ 286 w 306"/>
                <a:gd name="T19" fmla="*/ 202 h 258"/>
                <a:gd name="T20" fmla="*/ 298 w 306"/>
                <a:gd name="T21" fmla="*/ 224 h 258"/>
                <a:gd name="T22" fmla="*/ 306 w 306"/>
                <a:gd name="T23" fmla="*/ 232 h 258"/>
                <a:gd name="T24" fmla="*/ 278 w 306"/>
                <a:gd name="T25" fmla="*/ 242 h 258"/>
                <a:gd name="T26" fmla="*/ 236 w 306"/>
                <a:gd name="T27" fmla="*/ 254 h 258"/>
                <a:gd name="T28" fmla="*/ 206 w 306"/>
                <a:gd name="T29" fmla="*/ 230 h 258"/>
                <a:gd name="T30" fmla="*/ 188 w 306"/>
                <a:gd name="T31" fmla="*/ 224 h 258"/>
                <a:gd name="T32" fmla="*/ 164 w 306"/>
                <a:gd name="T33" fmla="*/ 234 h 258"/>
                <a:gd name="T34" fmla="*/ 118 w 306"/>
                <a:gd name="T35" fmla="*/ 206 h 258"/>
                <a:gd name="T36" fmla="*/ 98 w 306"/>
                <a:gd name="T37" fmla="*/ 176 h 258"/>
                <a:gd name="T38" fmla="*/ 70 w 306"/>
                <a:gd name="T39" fmla="*/ 176 h 258"/>
                <a:gd name="T40" fmla="*/ 62 w 306"/>
                <a:gd name="T41" fmla="*/ 166 h 258"/>
                <a:gd name="T42" fmla="*/ 60 w 306"/>
                <a:gd name="T43" fmla="*/ 140 h 258"/>
                <a:gd name="T44" fmla="*/ 38 w 306"/>
                <a:gd name="T45" fmla="*/ 126 h 258"/>
                <a:gd name="T46" fmla="*/ 26 w 306"/>
                <a:gd name="T47" fmla="*/ 90 h 258"/>
                <a:gd name="T48" fmla="*/ 30 w 306"/>
                <a:gd name="T49" fmla="*/ 78 h 258"/>
                <a:gd name="T50" fmla="*/ 26 w 306"/>
                <a:gd name="T51" fmla="*/ 70 h 258"/>
                <a:gd name="T52" fmla="*/ 10 w 306"/>
                <a:gd name="T53" fmla="*/ 44 h 258"/>
                <a:gd name="T54" fmla="*/ 4 w 306"/>
                <a:gd name="T55" fmla="*/ 24 h 258"/>
                <a:gd name="T56" fmla="*/ 0 w 306"/>
                <a:gd name="T57" fmla="*/ 8 h 258"/>
                <a:gd name="T58" fmla="*/ 10 w 306"/>
                <a:gd name="T59" fmla="*/ 2 h 258"/>
                <a:gd name="T60" fmla="*/ 32 w 306"/>
                <a:gd name="T61" fmla="*/ 18 h 258"/>
                <a:gd name="T62" fmla="*/ 42 w 306"/>
                <a:gd name="T63" fmla="*/ 14 h 258"/>
                <a:gd name="T64" fmla="*/ 60 w 306"/>
                <a:gd name="T65" fmla="*/ 0 h 258"/>
                <a:gd name="T66" fmla="*/ 64 w 306"/>
                <a:gd name="T67" fmla="*/ 10 h 258"/>
                <a:gd name="T68" fmla="*/ 62 w 306"/>
                <a:gd name="T69" fmla="*/ 18 h 258"/>
                <a:gd name="T70" fmla="*/ 76 w 306"/>
                <a:gd name="T71" fmla="*/ 2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6" h="258">
                  <a:moveTo>
                    <a:pt x="76" y="24"/>
                  </a:moveTo>
                  <a:lnTo>
                    <a:pt x="80" y="38"/>
                  </a:lnTo>
                  <a:lnTo>
                    <a:pt x="100" y="48"/>
                  </a:lnTo>
                  <a:lnTo>
                    <a:pt x="112" y="56"/>
                  </a:lnTo>
                  <a:lnTo>
                    <a:pt x="142" y="56"/>
                  </a:lnTo>
                  <a:lnTo>
                    <a:pt x="156" y="48"/>
                  </a:lnTo>
                  <a:lnTo>
                    <a:pt x="178" y="32"/>
                  </a:lnTo>
                  <a:lnTo>
                    <a:pt x="204" y="28"/>
                  </a:lnTo>
                  <a:lnTo>
                    <a:pt x="226" y="36"/>
                  </a:lnTo>
                  <a:lnTo>
                    <a:pt x="256" y="52"/>
                  </a:lnTo>
                  <a:lnTo>
                    <a:pt x="272" y="56"/>
                  </a:lnTo>
                  <a:lnTo>
                    <a:pt x="274" y="78"/>
                  </a:lnTo>
                  <a:lnTo>
                    <a:pt x="264" y="98"/>
                  </a:lnTo>
                  <a:lnTo>
                    <a:pt x="262" y="126"/>
                  </a:lnTo>
                  <a:lnTo>
                    <a:pt x="268" y="150"/>
                  </a:lnTo>
                  <a:lnTo>
                    <a:pt x="282" y="150"/>
                  </a:lnTo>
                  <a:lnTo>
                    <a:pt x="280" y="162"/>
                  </a:lnTo>
                  <a:lnTo>
                    <a:pt x="266" y="176"/>
                  </a:lnTo>
                  <a:lnTo>
                    <a:pt x="272" y="186"/>
                  </a:lnTo>
                  <a:lnTo>
                    <a:pt x="286" y="202"/>
                  </a:lnTo>
                  <a:lnTo>
                    <a:pt x="298" y="212"/>
                  </a:lnTo>
                  <a:lnTo>
                    <a:pt x="298" y="224"/>
                  </a:lnTo>
                  <a:lnTo>
                    <a:pt x="306" y="224"/>
                  </a:lnTo>
                  <a:lnTo>
                    <a:pt x="306" y="232"/>
                  </a:lnTo>
                  <a:lnTo>
                    <a:pt x="292" y="234"/>
                  </a:lnTo>
                  <a:lnTo>
                    <a:pt x="278" y="242"/>
                  </a:lnTo>
                  <a:lnTo>
                    <a:pt x="278" y="258"/>
                  </a:lnTo>
                  <a:lnTo>
                    <a:pt x="236" y="254"/>
                  </a:lnTo>
                  <a:lnTo>
                    <a:pt x="208" y="246"/>
                  </a:lnTo>
                  <a:lnTo>
                    <a:pt x="206" y="230"/>
                  </a:lnTo>
                  <a:lnTo>
                    <a:pt x="196" y="222"/>
                  </a:lnTo>
                  <a:lnTo>
                    <a:pt x="188" y="224"/>
                  </a:lnTo>
                  <a:lnTo>
                    <a:pt x="178" y="232"/>
                  </a:lnTo>
                  <a:lnTo>
                    <a:pt x="164" y="234"/>
                  </a:lnTo>
                  <a:lnTo>
                    <a:pt x="138" y="224"/>
                  </a:lnTo>
                  <a:lnTo>
                    <a:pt x="118" y="206"/>
                  </a:lnTo>
                  <a:lnTo>
                    <a:pt x="104" y="188"/>
                  </a:lnTo>
                  <a:lnTo>
                    <a:pt x="98" y="176"/>
                  </a:lnTo>
                  <a:lnTo>
                    <a:pt x="80" y="172"/>
                  </a:lnTo>
                  <a:lnTo>
                    <a:pt x="70" y="176"/>
                  </a:lnTo>
                  <a:lnTo>
                    <a:pt x="60" y="172"/>
                  </a:lnTo>
                  <a:lnTo>
                    <a:pt x="62" y="166"/>
                  </a:lnTo>
                  <a:lnTo>
                    <a:pt x="56" y="154"/>
                  </a:lnTo>
                  <a:lnTo>
                    <a:pt x="60" y="140"/>
                  </a:lnTo>
                  <a:lnTo>
                    <a:pt x="48" y="130"/>
                  </a:lnTo>
                  <a:lnTo>
                    <a:pt x="38" y="126"/>
                  </a:lnTo>
                  <a:lnTo>
                    <a:pt x="20" y="104"/>
                  </a:lnTo>
                  <a:lnTo>
                    <a:pt x="26" y="90"/>
                  </a:lnTo>
                  <a:lnTo>
                    <a:pt x="32" y="86"/>
                  </a:lnTo>
                  <a:lnTo>
                    <a:pt x="30" y="78"/>
                  </a:lnTo>
                  <a:lnTo>
                    <a:pt x="34" y="72"/>
                  </a:lnTo>
                  <a:lnTo>
                    <a:pt x="26" y="70"/>
                  </a:lnTo>
                  <a:lnTo>
                    <a:pt x="16" y="54"/>
                  </a:lnTo>
                  <a:lnTo>
                    <a:pt x="10" y="44"/>
                  </a:lnTo>
                  <a:lnTo>
                    <a:pt x="6" y="34"/>
                  </a:lnTo>
                  <a:lnTo>
                    <a:pt x="4" y="24"/>
                  </a:lnTo>
                  <a:lnTo>
                    <a:pt x="2" y="16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2"/>
                  </a:lnTo>
                  <a:lnTo>
                    <a:pt x="24" y="14"/>
                  </a:lnTo>
                  <a:lnTo>
                    <a:pt x="32" y="18"/>
                  </a:lnTo>
                  <a:lnTo>
                    <a:pt x="34" y="12"/>
                  </a:lnTo>
                  <a:lnTo>
                    <a:pt x="42" y="14"/>
                  </a:lnTo>
                  <a:lnTo>
                    <a:pt x="48" y="10"/>
                  </a:lnTo>
                  <a:lnTo>
                    <a:pt x="60" y="0"/>
                  </a:lnTo>
                  <a:lnTo>
                    <a:pt x="64" y="2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62" y="18"/>
                  </a:lnTo>
                  <a:lnTo>
                    <a:pt x="68" y="24"/>
                  </a:lnTo>
                  <a:lnTo>
                    <a:pt x="76" y="2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59" name="Freeform 211">
              <a:extLst>
                <a:ext uri="{FF2B5EF4-FFF2-40B4-BE49-F238E27FC236}">
                  <a16:creationId xmlns:a16="http://schemas.microsoft.com/office/drawing/2014/main" id="{898594D6-6270-554F-B4C2-D8EA41442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3172" y="2616060"/>
              <a:ext cx="443368" cy="317620"/>
            </a:xfrm>
            <a:custGeom>
              <a:avLst/>
              <a:gdLst>
                <a:gd name="T0" fmla="*/ 12 w 226"/>
                <a:gd name="T1" fmla="*/ 56 h 162"/>
                <a:gd name="T2" fmla="*/ 24 w 226"/>
                <a:gd name="T3" fmla="*/ 56 h 162"/>
                <a:gd name="T4" fmla="*/ 34 w 226"/>
                <a:gd name="T5" fmla="*/ 60 h 162"/>
                <a:gd name="T6" fmla="*/ 44 w 226"/>
                <a:gd name="T7" fmla="*/ 48 h 162"/>
                <a:gd name="T8" fmla="*/ 56 w 226"/>
                <a:gd name="T9" fmla="*/ 44 h 162"/>
                <a:gd name="T10" fmla="*/ 68 w 226"/>
                <a:gd name="T11" fmla="*/ 26 h 162"/>
                <a:gd name="T12" fmla="*/ 84 w 226"/>
                <a:gd name="T13" fmla="*/ 20 h 162"/>
                <a:gd name="T14" fmla="*/ 96 w 226"/>
                <a:gd name="T15" fmla="*/ 20 h 162"/>
                <a:gd name="T16" fmla="*/ 116 w 226"/>
                <a:gd name="T17" fmla="*/ 26 h 162"/>
                <a:gd name="T18" fmla="*/ 126 w 226"/>
                <a:gd name="T19" fmla="*/ 30 h 162"/>
                <a:gd name="T20" fmla="*/ 146 w 226"/>
                <a:gd name="T21" fmla="*/ 18 h 162"/>
                <a:gd name="T22" fmla="*/ 154 w 226"/>
                <a:gd name="T23" fmla="*/ 16 h 162"/>
                <a:gd name="T24" fmla="*/ 164 w 226"/>
                <a:gd name="T25" fmla="*/ 0 h 162"/>
                <a:gd name="T26" fmla="*/ 172 w 226"/>
                <a:gd name="T27" fmla="*/ 6 h 162"/>
                <a:gd name="T28" fmla="*/ 174 w 226"/>
                <a:gd name="T29" fmla="*/ 18 h 162"/>
                <a:gd name="T30" fmla="*/ 172 w 226"/>
                <a:gd name="T31" fmla="*/ 26 h 162"/>
                <a:gd name="T32" fmla="*/ 172 w 226"/>
                <a:gd name="T33" fmla="*/ 32 h 162"/>
                <a:gd name="T34" fmla="*/ 182 w 226"/>
                <a:gd name="T35" fmla="*/ 30 h 162"/>
                <a:gd name="T36" fmla="*/ 190 w 226"/>
                <a:gd name="T37" fmla="*/ 26 h 162"/>
                <a:gd name="T38" fmla="*/ 198 w 226"/>
                <a:gd name="T39" fmla="*/ 20 h 162"/>
                <a:gd name="T40" fmla="*/ 226 w 226"/>
                <a:gd name="T41" fmla="*/ 20 h 162"/>
                <a:gd name="T42" fmla="*/ 226 w 226"/>
                <a:gd name="T43" fmla="*/ 28 h 162"/>
                <a:gd name="T44" fmla="*/ 214 w 226"/>
                <a:gd name="T45" fmla="*/ 30 h 162"/>
                <a:gd name="T46" fmla="*/ 198 w 226"/>
                <a:gd name="T47" fmla="*/ 30 h 162"/>
                <a:gd name="T48" fmla="*/ 190 w 226"/>
                <a:gd name="T49" fmla="*/ 30 h 162"/>
                <a:gd name="T50" fmla="*/ 186 w 226"/>
                <a:gd name="T51" fmla="*/ 32 h 162"/>
                <a:gd name="T52" fmla="*/ 174 w 226"/>
                <a:gd name="T53" fmla="*/ 40 h 162"/>
                <a:gd name="T54" fmla="*/ 168 w 226"/>
                <a:gd name="T55" fmla="*/ 46 h 162"/>
                <a:gd name="T56" fmla="*/ 172 w 226"/>
                <a:gd name="T57" fmla="*/ 52 h 162"/>
                <a:gd name="T58" fmla="*/ 174 w 226"/>
                <a:gd name="T59" fmla="*/ 58 h 162"/>
                <a:gd name="T60" fmla="*/ 172 w 226"/>
                <a:gd name="T61" fmla="*/ 68 h 162"/>
                <a:gd name="T62" fmla="*/ 168 w 226"/>
                <a:gd name="T63" fmla="*/ 78 h 162"/>
                <a:gd name="T64" fmla="*/ 152 w 226"/>
                <a:gd name="T65" fmla="*/ 84 h 162"/>
                <a:gd name="T66" fmla="*/ 148 w 226"/>
                <a:gd name="T67" fmla="*/ 96 h 162"/>
                <a:gd name="T68" fmla="*/ 142 w 226"/>
                <a:gd name="T69" fmla="*/ 100 h 162"/>
                <a:gd name="T70" fmla="*/ 138 w 226"/>
                <a:gd name="T71" fmla="*/ 110 h 162"/>
                <a:gd name="T72" fmla="*/ 138 w 226"/>
                <a:gd name="T73" fmla="*/ 124 h 162"/>
                <a:gd name="T74" fmla="*/ 114 w 226"/>
                <a:gd name="T75" fmla="*/ 124 h 162"/>
                <a:gd name="T76" fmla="*/ 110 w 226"/>
                <a:gd name="T77" fmla="*/ 132 h 162"/>
                <a:gd name="T78" fmla="*/ 94 w 226"/>
                <a:gd name="T79" fmla="*/ 132 h 162"/>
                <a:gd name="T80" fmla="*/ 90 w 226"/>
                <a:gd name="T81" fmla="*/ 138 h 162"/>
                <a:gd name="T82" fmla="*/ 88 w 226"/>
                <a:gd name="T83" fmla="*/ 156 h 162"/>
                <a:gd name="T84" fmla="*/ 78 w 226"/>
                <a:gd name="T85" fmla="*/ 158 h 162"/>
                <a:gd name="T86" fmla="*/ 42 w 226"/>
                <a:gd name="T87" fmla="*/ 162 h 162"/>
                <a:gd name="T88" fmla="*/ 24 w 226"/>
                <a:gd name="T89" fmla="*/ 162 h 162"/>
                <a:gd name="T90" fmla="*/ 18 w 226"/>
                <a:gd name="T91" fmla="*/ 156 h 162"/>
                <a:gd name="T92" fmla="*/ 8 w 226"/>
                <a:gd name="T93" fmla="*/ 160 h 162"/>
                <a:gd name="T94" fmla="*/ 4 w 226"/>
                <a:gd name="T95" fmla="*/ 154 h 162"/>
                <a:gd name="T96" fmla="*/ 18 w 226"/>
                <a:gd name="T97" fmla="*/ 140 h 162"/>
                <a:gd name="T98" fmla="*/ 20 w 226"/>
                <a:gd name="T99" fmla="*/ 128 h 162"/>
                <a:gd name="T100" fmla="*/ 6 w 226"/>
                <a:gd name="T101" fmla="*/ 128 h 162"/>
                <a:gd name="T102" fmla="*/ 4 w 226"/>
                <a:gd name="T103" fmla="*/ 114 h 162"/>
                <a:gd name="T104" fmla="*/ 0 w 226"/>
                <a:gd name="T105" fmla="*/ 104 h 162"/>
                <a:gd name="T106" fmla="*/ 2 w 226"/>
                <a:gd name="T107" fmla="*/ 76 h 162"/>
                <a:gd name="T108" fmla="*/ 12 w 226"/>
                <a:gd name="T109" fmla="*/ 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6" h="162">
                  <a:moveTo>
                    <a:pt x="12" y="56"/>
                  </a:moveTo>
                  <a:lnTo>
                    <a:pt x="24" y="56"/>
                  </a:lnTo>
                  <a:lnTo>
                    <a:pt x="34" y="60"/>
                  </a:lnTo>
                  <a:lnTo>
                    <a:pt x="44" y="48"/>
                  </a:lnTo>
                  <a:lnTo>
                    <a:pt x="56" y="44"/>
                  </a:lnTo>
                  <a:lnTo>
                    <a:pt x="68" y="26"/>
                  </a:lnTo>
                  <a:lnTo>
                    <a:pt x="84" y="20"/>
                  </a:lnTo>
                  <a:lnTo>
                    <a:pt x="96" y="20"/>
                  </a:lnTo>
                  <a:lnTo>
                    <a:pt x="116" y="26"/>
                  </a:lnTo>
                  <a:lnTo>
                    <a:pt x="126" y="30"/>
                  </a:lnTo>
                  <a:lnTo>
                    <a:pt x="146" y="18"/>
                  </a:lnTo>
                  <a:lnTo>
                    <a:pt x="154" y="16"/>
                  </a:lnTo>
                  <a:lnTo>
                    <a:pt x="164" y="0"/>
                  </a:lnTo>
                  <a:lnTo>
                    <a:pt x="172" y="6"/>
                  </a:lnTo>
                  <a:lnTo>
                    <a:pt x="174" y="18"/>
                  </a:lnTo>
                  <a:lnTo>
                    <a:pt x="172" y="26"/>
                  </a:lnTo>
                  <a:lnTo>
                    <a:pt x="172" y="32"/>
                  </a:lnTo>
                  <a:lnTo>
                    <a:pt x="182" y="30"/>
                  </a:lnTo>
                  <a:lnTo>
                    <a:pt x="190" y="26"/>
                  </a:lnTo>
                  <a:lnTo>
                    <a:pt x="198" y="20"/>
                  </a:lnTo>
                  <a:lnTo>
                    <a:pt x="226" y="20"/>
                  </a:lnTo>
                  <a:lnTo>
                    <a:pt x="226" y="28"/>
                  </a:lnTo>
                  <a:lnTo>
                    <a:pt x="214" y="30"/>
                  </a:lnTo>
                  <a:lnTo>
                    <a:pt x="198" y="30"/>
                  </a:lnTo>
                  <a:lnTo>
                    <a:pt x="190" y="30"/>
                  </a:lnTo>
                  <a:lnTo>
                    <a:pt x="186" y="32"/>
                  </a:lnTo>
                  <a:lnTo>
                    <a:pt x="174" y="40"/>
                  </a:lnTo>
                  <a:lnTo>
                    <a:pt x="168" y="46"/>
                  </a:lnTo>
                  <a:lnTo>
                    <a:pt x="172" y="52"/>
                  </a:lnTo>
                  <a:lnTo>
                    <a:pt x="174" y="58"/>
                  </a:lnTo>
                  <a:lnTo>
                    <a:pt x="172" y="68"/>
                  </a:lnTo>
                  <a:lnTo>
                    <a:pt x="168" y="78"/>
                  </a:lnTo>
                  <a:lnTo>
                    <a:pt x="152" y="84"/>
                  </a:lnTo>
                  <a:lnTo>
                    <a:pt x="148" y="96"/>
                  </a:lnTo>
                  <a:lnTo>
                    <a:pt x="142" y="100"/>
                  </a:lnTo>
                  <a:lnTo>
                    <a:pt x="138" y="110"/>
                  </a:lnTo>
                  <a:lnTo>
                    <a:pt x="138" y="124"/>
                  </a:lnTo>
                  <a:lnTo>
                    <a:pt x="114" y="124"/>
                  </a:lnTo>
                  <a:lnTo>
                    <a:pt x="110" y="132"/>
                  </a:lnTo>
                  <a:lnTo>
                    <a:pt x="94" y="132"/>
                  </a:lnTo>
                  <a:lnTo>
                    <a:pt x="90" y="138"/>
                  </a:lnTo>
                  <a:lnTo>
                    <a:pt x="88" y="156"/>
                  </a:lnTo>
                  <a:lnTo>
                    <a:pt x="78" y="158"/>
                  </a:lnTo>
                  <a:lnTo>
                    <a:pt x="42" y="162"/>
                  </a:lnTo>
                  <a:lnTo>
                    <a:pt x="24" y="162"/>
                  </a:lnTo>
                  <a:lnTo>
                    <a:pt x="18" y="156"/>
                  </a:lnTo>
                  <a:lnTo>
                    <a:pt x="8" y="160"/>
                  </a:lnTo>
                  <a:lnTo>
                    <a:pt x="4" y="154"/>
                  </a:lnTo>
                  <a:lnTo>
                    <a:pt x="18" y="140"/>
                  </a:lnTo>
                  <a:lnTo>
                    <a:pt x="20" y="128"/>
                  </a:lnTo>
                  <a:lnTo>
                    <a:pt x="6" y="128"/>
                  </a:lnTo>
                  <a:lnTo>
                    <a:pt x="4" y="114"/>
                  </a:lnTo>
                  <a:lnTo>
                    <a:pt x="0" y="104"/>
                  </a:lnTo>
                  <a:lnTo>
                    <a:pt x="2" y="76"/>
                  </a:lnTo>
                  <a:lnTo>
                    <a:pt x="12" y="5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60" name="Freeform 212">
              <a:extLst>
                <a:ext uri="{FF2B5EF4-FFF2-40B4-BE49-F238E27FC236}">
                  <a16:creationId xmlns:a16="http://schemas.microsoft.com/office/drawing/2014/main" id="{9ACF6EC5-C6E1-6B44-A394-354981692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8865" y="2670958"/>
              <a:ext cx="502222" cy="454862"/>
            </a:xfrm>
            <a:custGeom>
              <a:avLst/>
              <a:gdLst>
                <a:gd name="T0" fmla="*/ 8 w 256"/>
                <a:gd name="T1" fmla="*/ 192 h 232"/>
                <a:gd name="T2" fmla="*/ 36 w 256"/>
                <a:gd name="T3" fmla="*/ 182 h 232"/>
                <a:gd name="T4" fmla="*/ 28 w 256"/>
                <a:gd name="T5" fmla="*/ 174 h 232"/>
                <a:gd name="T6" fmla="*/ 16 w 256"/>
                <a:gd name="T7" fmla="*/ 152 h 232"/>
                <a:gd name="T8" fmla="*/ 10 w 256"/>
                <a:gd name="T9" fmla="*/ 128 h 232"/>
                <a:gd name="T10" fmla="*/ 34 w 256"/>
                <a:gd name="T11" fmla="*/ 134 h 232"/>
                <a:gd name="T12" fmla="*/ 70 w 256"/>
                <a:gd name="T13" fmla="*/ 130 h 232"/>
                <a:gd name="T14" fmla="*/ 82 w 256"/>
                <a:gd name="T15" fmla="*/ 110 h 232"/>
                <a:gd name="T16" fmla="*/ 102 w 256"/>
                <a:gd name="T17" fmla="*/ 104 h 232"/>
                <a:gd name="T18" fmla="*/ 130 w 256"/>
                <a:gd name="T19" fmla="*/ 96 h 232"/>
                <a:gd name="T20" fmla="*/ 134 w 256"/>
                <a:gd name="T21" fmla="*/ 72 h 232"/>
                <a:gd name="T22" fmla="*/ 144 w 256"/>
                <a:gd name="T23" fmla="*/ 56 h 232"/>
                <a:gd name="T24" fmla="*/ 166 w 256"/>
                <a:gd name="T25" fmla="*/ 30 h 232"/>
                <a:gd name="T26" fmla="*/ 166 w 256"/>
                <a:gd name="T27" fmla="*/ 12 h 232"/>
                <a:gd name="T28" fmla="*/ 190 w 256"/>
                <a:gd name="T29" fmla="*/ 2 h 232"/>
                <a:gd name="T30" fmla="*/ 218 w 256"/>
                <a:gd name="T31" fmla="*/ 0 h 232"/>
                <a:gd name="T32" fmla="*/ 236 w 256"/>
                <a:gd name="T33" fmla="*/ 6 h 232"/>
                <a:gd name="T34" fmla="*/ 256 w 256"/>
                <a:gd name="T35" fmla="*/ 24 h 232"/>
                <a:gd name="T36" fmla="*/ 250 w 256"/>
                <a:gd name="T37" fmla="*/ 42 h 232"/>
                <a:gd name="T38" fmla="*/ 204 w 256"/>
                <a:gd name="T39" fmla="*/ 42 h 232"/>
                <a:gd name="T40" fmla="*/ 214 w 256"/>
                <a:gd name="T41" fmla="*/ 78 h 232"/>
                <a:gd name="T42" fmla="*/ 216 w 256"/>
                <a:gd name="T43" fmla="*/ 92 h 232"/>
                <a:gd name="T44" fmla="*/ 172 w 256"/>
                <a:gd name="T45" fmla="*/ 160 h 232"/>
                <a:gd name="T46" fmla="*/ 150 w 256"/>
                <a:gd name="T47" fmla="*/ 160 h 232"/>
                <a:gd name="T48" fmla="*/ 132 w 256"/>
                <a:gd name="T49" fmla="*/ 172 h 232"/>
                <a:gd name="T50" fmla="*/ 140 w 256"/>
                <a:gd name="T51" fmla="*/ 182 h 232"/>
                <a:gd name="T52" fmla="*/ 150 w 256"/>
                <a:gd name="T53" fmla="*/ 202 h 232"/>
                <a:gd name="T54" fmla="*/ 156 w 256"/>
                <a:gd name="T55" fmla="*/ 220 h 232"/>
                <a:gd name="T56" fmla="*/ 138 w 256"/>
                <a:gd name="T57" fmla="*/ 226 h 232"/>
                <a:gd name="T58" fmla="*/ 122 w 256"/>
                <a:gd name="T59" fmla="*/ 220 h 232"/>
                <a:gd name="T60" fmla="*/ 104 w 256"/>
                <a:gd name="T61" fmla="*/ 228 h 232"/>
                <a:gd name="T62" fmla="*/ 86 w 256"/>
                <a:gd name="T63" fmla="*/ 200 h 232"/>
                <a:gd name="T64" fmla="*/ 34 w 256"/>
                <a:gd name="T65" fmla="*/ 2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6" h="232">
                  <a:moveTo>
                    <a:pt x="8" y="208"/>
                  </a:moveTo>
                  <a:lnTo>
                    <a:pt x="8" y="192"/>
                  </a:lnTo>
                  <a:lnTo>
                    <a:pt x="22" y="184"/>
                  </a:lnTo>
                  <a:lnTo>
                    <a:pt x="36" y="182"/>
                  </a:lnTo>
                  <a:lnTo>
                    <a:pt x="36" y="174"/>
                  </a:lnTo>
                  <a:lnTo>
                    <a:pt x="28" y="174"/>
                  </a:lnTo>
                  <a:lnTo>
                    <a:pt x="28" y="162"/>
                  </a:lnTo>
                  <a:lnTo>
                    <a:pt x="16" y="152"/>
                  </a:lnTo>
                  <a:lnTo>
                    <a:pt x="0" y="132"/>
                  </a:lnTo>
                  <a:lnTo>
                    <a:pt x="10" y="128"/>
                  </a:lnTo>
                  <a:lnTo>
                    <a:pt x="16" y="134"/>
                  </a:lnTo>
                  <a:lnTo>
                    <a:pt x="34" y="134"/>
                  </a:lnTo>
                  <a:lnTo>
                    <a:pt x="54" y="132"/>
                  </a:lnTo>
                  <a:lnTo>
                    <a:pt x="70" y="130"/>
                  </a:lnTo>
                  <a:lnTo>
                    <a:pt x="80" y="128"/>
                  </a:lnTo>
                  <a:lnTo>
                    <a:pt x="82" y="110"/>
                  </a:lnTo>
                  <a:lnTo>
                    <a:pt x="86" y="104"/>
                  </a:lnTo>
                  <a:lnTo>
                    <a:pt x="102" y="104"/>
                  </a:lnTo>
                  <a:lnTo>
                    <a:pt x="106" y="96"/>
                  </a:lnTo>
                  <a:lnTo>
                    <a:pt x="130" y="96"/>
                  </a:lnTo>
                  <a:lnTo>
                    <a:pt x="130" y="82"/>
                  </a:lnTo>
                  <a:lnTo>
                    <a:pt x="134" y="72"/>
                  </a:lnTo>
                  <a:lnTo>
                    <a:pt x="140" y="68"/>
                  </a:lnTo>
                  <a:lnTo>
                    <a:pt x="144" y="56"/>
                  </a:lnTo>
                  <a:lnTo>
                    <a:pt x="160" y="50"/>
                  </a:lnTo>
                  <a:lnTo>
                    <a:pt x="166" y="30"/>
                  </a:lnTo>
                  <a:lnTo>
                    <a:pt x="160" y="18"/>
                  </a:lnTo>
                  <a:lnTo>
                    <a:pt x="166" y="12"/>
                  </a:lnTo>
                  <a:lnTo>
                    <a:pt x="182" y="2"/>
                  </a:lnTo>
                  <a:lnTo>
                    <a:pt x="190" y="2"/>
                  </a:lnTo>
                  <a:lnTo>
                    <a:pt x="206" y="2"/>
                  </a:lnTo>
                  <a:lnTo>
                    <a:pt x="218" y="0"/>
                  </a:lnTo>
                  <a:lnTo>
                    <a:pt x="224" y="2"/>
                  </a:lnTo>
                  <a:lnTo>
                    <a:pt x="236" y="6"/>
                  </a:lnTo>
                  <a:lnTo>
                    <a:pt x="236" y="16"/>
                  </a:lnTo>
                  <a:lnTo>
                    <a:pt x="256" y="24"/>
                  </a:lnTo>
                  <a:lnTo>
                    <a:pt x="254" y="30"/>
                  </a:lnTo>
                  <a:lnTo>
                    <a:pt x="250" y="42"/>
                  </a:lnTo>
                  <a:lnTo>
                    <a:pt x="234" y="46"/>
                  </a:lnTo>
                  <a:lnTo>
                    <a:pt x="204" y="42"/>
                  </a:lnTo>
                  <a:lnTo>
                    <a:pt x="206" y="72"/>
                  </a:lnTo>
                  <a:lnTo>
                    <a:pt x="214" y="78"/>
                  </a:lnTo>
                  <a:lnTo>
                    <a:pt x="222" y="86"/>
                  </a:lnTo>
                  <a:lnTo>
                    <a:pt x="216" y="92"/>
                  </a:lnTo>
                  <a:lnTo>
                    <a:pt x="214" y="106"/>
                  </a:lnTo>
                  <a:lnTo>
                    <a:pt x="172" y="160"/>
                  </a:lnTo>
                  <a:lnTo>
                    <a:pt x="158" y="164"/>
                  </a:lnTo>
                  <a:lnTo>
                    <a:pt x="150" y="160"/>
                  </a:lnTo>
                  <a:lnTo>
                    <a:pt x="142" y="160"/>
                  </a:lnTo>
                  <a:lnTo>
                    <a:pt x="132" y="172"/>
                  </a:lnTo>
                  <a:lnTo>
                    <a:pt x="132" y="182"/>
                  </a:lnTo>
                  <a:lnTo>
                    <a:pt x="140" y="182"/>
                  </a:lnTo>
                  <a:lnTo>
                    <a:pt x="144" y="196"/>
                  </a:lnTo>
                  <a:lnTo>
                    <a:pt x="150" y="202"/>
                  </a:lnTo>
                  <a:lnTo>
                    <a:pt x="156" y="210"/>
                  </a:lnTo>
                  <a:lnTo>
                    <a:pt x="156" y="220"/>
                  </a:lnTo>
                  <a:lnTo>
                    <a:pt x="142" y="220"/>
                  </a:lnTo>
                  <a:lnTo>
                    <a:pt x="138" y="226"/>
                  </a:lnTo>
                  <a:lnTo>
                    <a:pt x="130" y="220"/>
                  </a:lnTo>
                  <a:lnTo>
                    <a:pt x="122" y="220"/>
                  </a:lnTo>
                  <a:lnTo>
                    <a:pt x="116" y="232"/>
                  </a:lnTo>
                  <a:lnTo>
                    <a:pt x="104" y="228"/>
                  </a:lnTo>
                  <a:lnTo>
                    <a:pt x="86" y="204"/>
                  </a:lnTo>
                  <a:lnTo>
                    <a:pt x="86" y="200"/>
                  </a:lnTo>
                  <a:lnTo>
                    <a:pt x="38" y="204"/>
                  </a:lnTo>
                  <a:lnTo>
                    <a:pt x="34" y="210"/>
                  </a:lnTo>
                  <a:lnTo>
                    <a:pt x="8" y="20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61" name="Freeform 213">
              <a:extLst>
                <a:ext uri="{FF2B5EF4-FFF2-40B4-BE49-F238E27FC236}">
                  <a16:creationId xmlns:a16="http://schemas.microsoft.com/office/drawing/2014/main" id="{3EB68351-F939-FA45-8AFB-C356C40B7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2756" y="2796437"/>
              <a:ext cx="133403" cy="149006"/>
            </a:xfrm>
            <a:custGeom>
              <a:avLst/>
              <a:gdLst>
                <a:gd name="T0" fmla="*/ 66 w 68"/>
                <a:gd name="T1" fmla="*/ 0 h 76"/>
                <a:gd name="T2" fmla="*/ 68 w 68"/>
                <a:gd name="T3" fmla="*/ 24 h 76"/>
                <a:gd name="T4" fmla="*/ 66 w 68"/>
                <a:gd name="T5" fmla="*/ 30 h 76"/>
                <a:gd name="T6" fmla="*/ 38 w 68"/>
                <a:gd name="T7" fmla="*/ 34 h 76"/>
                <a:gd name="T8" fmla="*/ 50 w 68"/>
                <a:gd name="T9" fmla="*/ 50 h 76"/>
                <a:gd name="T10" fmla="*/ 44 w 68"/>
                <a:gd name="T11" fmla="*/ 56 h 76"/>
                <a:gd name="T12" fmla="*/ 42 w 68"/>
                <a:gd name="T13" fmla="*/ 62 h 76"/>
                <a:gd name="T14" fmla="*/ 30 w 68"/>
                <a:gd name="T15" fmla="*/ 64 h 76"/>
                <a:gd name="T16" fmla="*/ 24 w 68"/>
                <a:gd name="T17" fmla="*/ 72 h 76"/>
                <a:gd name="T18" fmla="*/ 20 w 68"/>
                <a:gd name="T19" fmla="*/ 76 h 76"/>
                <a:gd name="T20" fmla="*/ 0 w 68"/>
                <a:gd name="T21" fmla="*/ 70 h 76"/>
                <a:gd name="T22" fmla="*/ 6 w 68"/>
                <a:gd name="T23" fmla="*/ 58 h 76"/>
                <a:gd name="T24" fmla="*/ 8 w 68"/>
                <a:gd name="T25" fmla="*/ 48 h 76"/>
                <a:gd name="T26" fmla="*/ 8 w 68"/>
                <a:gd name="T27" fmla="*/ 36 h 76"/>
                <a:gd name="T28" fmla="*/ 10 w 68"/>
                <a:gd name="T29" fmla="*/ 28 h 76"/>
                <a:gd name="T30" fmla="*/ 10 w 68"/>
                <a:gd name="T31" fmla="*/ 20 h 76"/>
                <a:gd name="T32" fmla="*/ 12 w 68"/>
                <a:gd name="T33" fmla="*/ 14 h 76"/>
                <a:gd name="T34" fmla="*/ 16 w 68"/>
                <a:gd name="T35" fmla="*/ 16 h 76"/>
                <a:gd name="T36" fmla="*/ 20 w 68"/>
                <a:gd name="T37" fmla="*/ 16 h 76"/>
                <a:gd name="T38" fmla="*/ 28 w 68"/>
                <a:gd name="T39" fmla="*/ 20 h 76"/>
                <a:gd name="T40" fmla="*/ 36 w 68"/>
                <a:gd name="T41" fmla="*/ 18 h 76"/>
                <a:gd name="T42" fmla="*/ 66 w 68"/>
                <a:gd name="T4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76">
                  <a:moveTo>
                    <a:pt x="66" y="0"/>
                  </a:moveTo>
                  <a:lnTo>
                    <a:pt x="68" y="24"/>
                  </a:lnTo>
                  <a:lnTo>
                    <a:pt x="66" y="30"/>
                  </a:lnTo>
                  <a:lnTo>
                    <a:pt x="38" y="34"/>
                  </a:lnTo>
                  <a:lnTo>
                    <a:pt x="50" y="50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30" y="64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0" y="70"/>
                  </a:lnTo>
                  <a:lnTo>
                    <a:pt x="6" y="58"/>
                  </a:lnTo>
                  <a:lnTo>
                    <a:pt x="8" y="48"/>
                  </a:lnTo>
                  <a:lnTo>
                    <a:pt x="8" y="36"/>
                  </a:lnTo>
                  <a:lnTo>
                    <a:pt x="10" y="28"/>
                  </a:lnTo>
                  <a:lnTo>
                    <a:pt x="10" y="20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62" name="Freeform 214">
              <a:extLst>
                <a:ext uri="{FF2B5EF4-FFF2-40B4-BE49-F238E27FC236}">
                  <a16:creationId xmlns:a16="http://schemas.microsoft.com/office/drawing/2014/main" id="{A6E68AFF-AA12-AF4E-8684-DE32CCEDD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8831" y="2843493"/>
              <a:ext cx="647397" cy="525447"/>
            </a:xfrm>
            <a:custGeom>
              <a:avLst/>
              <a:gdLst>
                <a:gd name="T0" fmla="*/ 0 w 330"/>
                <a:gd name="T1" fmla="*/ 68 h 268"/>
                <a:gd name="T2" fmla="*/ 4 w 330"/>
                <a:gd name="T3" fmla="*/ 46 h 268"/>
                <a:gd name="T4" fmla="*/ 22 w 330"/>
                <a:gd name="T5" fmla="*/ 52 h 268"/>
                <a:gd name="T6" fmla="*/ 26 w 330"/>
                <a:gd name="T7" fmla="*/ 48 h 268"/>
                <a:gd name="T8" fmla="*/ 32 w 330"/>
                <a:gd name="T9" fmla="*/ 40 h 268"/>
                <a:gd name="T10" fmla="*/ 44 w 330"/>
                <a:gd name="T11" fmla="*/ 38 h 268"/>
                <a:gd name="T12" fmla="*/ 46 w 330"/>
                <a:gd name="T13" fmla="*/ 32 h 268"/>
                <a:gd name="T14" fmla="*/ 52 w 330"/>
                <a:gd name="T15" fmla="*/ 26 h 268"/>
                <a:gd name="T16" fmla="*/ 40 w 330"/>
                <a:gd name="T17" fmla="*/ 10 h 268"/>
                <a:gd name="T18" fmla="*/ 68 w 330"/>
                <a:gd name="T19" fmla="*/ 6 h 268"/>
                <a:gd name="T20" fmla="*/ 70 w 330"/>
                <a:gd name="T21" fmla="*/ 0 h 268"/>
                <a:gd name="T22" fmla="*/ 90 w 330"/>
                <a:gd name="T23" fmla="*/ 4 h 268"/>
                <a:gd name="T24" fmla="*/ 126 w 330"/>
                <a:gd name="T25" fmla="*/ 24 h 268"/>
                <a:gd name="T26" fmla="*/ 134 w 330"/>
                <a:gd name="T27" fmla="*/ 36 h 268"/>
                <a:gd name="T28" fmla="*/ 136 w 330"/>
                <a:gd name="T29" fmla="*/ 40 h 268"/>
                <a:gd name="T30" fmla="*/ 144 w 330"/>
                <a:gd name="T31" fmla="*/ 42 h 268"/>
                <a:gd name="T32" fmla="*/ 158 w 330"/>
                <a:gd name="T33" fmla="*/ 52 h 268"/>
                <a:gd name="T34" fmla="*/ 174 w 330"/>
                <a:gd name="T35" fmla="*/ 52 h 268"/>
                <a:gd name="T36" fmla="*/ 190 w 330"/>
                <a:gd name="T37" fmla="*/ 52 h 268"/>
                <a:gd name="T38" fmla="*/ 200 w 330"/>
                <a:gd name="T39" fmla="*/ 54 h 268"/>
                <a:gd name="T40" fmla="*/ 208 w 330"/>
                <a:gd name="T41" fmla="*/ 62 h 268"/>
                <a:gd name="T42" fmla="*/ 216 w 330"/>
                <a:gd name="T43" fmla="*/ 62 h 268"/>
                <a:gd name="T44" fmla="*/ 226 w 330"/>
                <a:gd name="T45" fmla="*/ 82 h 268"/>
                <a:gd name="T46" fmla="*/ 234 w 330"/>
                <a:gd name="T47" fmla="*/ 88 h 268"/>
                <a:gd name="T48" fmla="*/ 242 w 330"/>
                <a:gd name="T49" fmla="*/ 96 h 268"/>
                <a:gd name="T50" fmla="*/ 244 w 330"/>
                <a:gd name="T51" fmla="*/ 110 h 268"/>
                <a:gd name="T52" fmla="*/ 248 w 330"/>
                <a:gd name="T53" fmla="*/ 118 h 268"/>
                <a:gd name="T54" fmla="*/ 256 w 330"/>
                <a:gd name="T55" fmla="*/ 128 h 268"/>
                <a:gd name="T56" fmla="*/ 260 w 330"/>
                <a:gd name="T57" fmla="*/ 132 h 268"/>
                <a:gd name="T58" fmla="*/ 282 w 330"/>
                <a:gd name="T59" fmla="*/ 158 h 268"/>
                <a:gd name="T60" fmla="*/ 290 w 330"/>
                <a:gd name="T61" fmla="*/ 160 h 268"/>
                <a:gd name="T62" fmla="*/ 302 w 330"/>
                <a:gd name="T63" fmla="*/ 164 h 268"/>
                <a:gd name="T64" fmla="*/ 308 w 330"/>
                <a:gd name="T65" fmla="*/ 166 h 268"/>
                <a:gd name="T66" fmla="*/ 326 w 330"/>
                <a:gd name="T67" fmla="*/ 164 h 268"/>
                <a:gd name="T68" fmla="*/ 330 w 330"/>
                <a:gd name="T69" fmla="*/ 172 h 268"/>
                <a:gd name="T70" fmla="*/ 330 w 330"/>
                <a:gd name="T71" fmla="*/ 186 h 268"/>
                <a:gd name="T72" fmla="*/ 322 w 330"/>
                <a:gd name="T73" fmla="*/ 204 h 268"/>
                <a:gd name="T74" fmla="*/ 306 w 330"/>
                <a:gd name="T75" fmla="*/ 208 h 268"/>
                <a:gd name="T76" fmla="*/ 290 w 330"/>
                <a:gd name="T77" fmla="*/ 216 h 268"/>
                <a:gd name="T78" fmla="*/ 274 w 330"/>
                <a:gd name="T79" fmla="*/ 226 h 268"/>
                <a:gd name="T80" fmla="*/ 258 w 330"/>
                <a:gd name="T81" fmla="*/ 224 h 268"/>
                <a:gd name="T82" fmla="*/ 226 w 330"/>
                <a:gd name="T83" fmla="*/ 230 h 268"/>
                <a:gd name="T84" fmla="*/ 200 w 330"/>
                <a:gd name="T85" fmla="*/ 254 h 268"/>
                <a:gd name="T86" fmla="*/ 170 w 330"/>
                <a:gd name="T87" fmla="*/ 248 h 268"/>
                <a:gd name="T88" fmla="*/ 136 w 330"/>
                <a:gd name="T89" fmla="*/ 250 h 268"/>
                <a:gd name="T90" fmla="*/ 128 w 330"/>
                <a:gd name="T91" fmla="*/ 268 h 268"/>
                <a:gd name="T92" fmla="*/ 120 w 330"/>
                <a:gd name="T93" fmla="*/ 250 h 268"/>
                <a:gd name="T94" fmla="*/ 106 w 330"/>
                <a:gd name="T95" fmla="*/ 232 h 268"/>
                <a:gd name="T96" fmla="*/ 96 w 330"/>
                <a:gd name="T97" fmla="*/ 212 h 268"/>
                <a:gd name="T98" fmla="*/ 88 w 330"/>
                <a:gd name="T99" fmla="*/ 202 h 268"/>
                <a:gd name="T100" fmla="*/ 76 w 330"/>
                <a:gd name="T101" fmla="*/ 200 h 268"/>
                <a:gd name="T102" fmla="*/ 68 w 330"/>
                <a:gd name="T103" fmla="*/ 184 h 268"/>
                <a:gd name="T104" fmla="*/ 68 w 330"/>
                <a:gd name="T105" fmla="*/ 160 h 268"/>
                <a:gd name="T106" fmla="*/ 56 w 330"/>
                <a:gd name="T107" fmla="*/ 142 h 268"/>
                <a:gd name="T108" fmla="*/ 42 w 330"/>
                <a:gd name="T109" fmla="*/ 136 h 268"/>
                <a:gd name="T110" fmla="*/ 38 w 330"/>
                <a:gd name="T111" fmla="*/ 126 h 268"/>
                <a:gd name="T112" fmla="*/ 38 w 330"/>
                <a:gd name="T113" fmla="*/ 114 h 268"/>
                <a:gd name="T114" fmla="*/ 18 w 330"/>
                <a:gd name="T115" fmla="*/ 90 h 268"/>
                <a:gd name="T116" fmla="*/ 8 w 330"/>
                <a:gd name="T117" fmla="*/ 70 h 268"/>
                <a:gd name="T118" fmla="*/ 0 w 330"/>
                <a:gd name="T119" fmla="*/ 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0" h="268">
                  <a:moveTo>
                    <a:pt x="0" y="68"/>
                  </a:moveTo>
                  <a:lnTo>
                    <a:pt x="4" y="46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32" y="40"/>
                  </a:lnTo>
                  <a:lnTo>
                    <a:pt x="44" y="38"/>
                  </a:lnTo>
                  <a:lnTo>
                    <a:pt x="46" y="32"/>
                  </a:lnTo>
                  <a:lnTo>
                    <a:pt x="52" y="26"/>
                  </a:lnTo>
                  <a:lnTo>
                    <a:pt x="40" y="10"/>
                  </a:lnTo>
                  <a:lnTo>
                    <a:pt x="68" y="6"/>
                  </a:lnTo>
                  <a:lnTo>
                    <a:pt x="70" y="0"/>
                  </a:lnTo>
                  <a:lnTo>
                    <a:pt x="90" y="4"/>
                  </a:lnTo>
                  <a:lnTo>
                    <a:pt x="126" y="24"/>
                  </a:lnTo>
                  <a:lnTo>
                    <a:pt x="134" y="36"/>
                  </a:lnTo>
                  <a:lnTo>
                    <a:pt x="136" y="40"/>
                  </a:lnTo>
                  <a:lnTo>
                    <a:pt x="144" y="42"/>
                  </a:lnTo>
                  <a:lnTo>
                    <a:pt x="158" y="52"/>
                  </a:lnTo>
                  <a:lnTo>
                    <a:pt x="174" y="52"/>
                  </a:lnTo>
                  <a:lnTo>
                    <a:pt x="190" y="52"/>
                  </a:lnTo>
                  <a:lnTo>
                    <a:pt x="200" y="54"/>
                  </a:lnTo>
                  <a:lnTo>
                    <a:pt x="208" y="62"/>
                  </a:lnTo>
                  <a:lnTo>
                    <a:pt x="216" y="62"/>
                  </a:lnTo>
                  <a:lnTo>
                    <a:pt x="226" y="82"/>
                  </a:lnTo>
                  <a:lnTo>
                    <a:pt x="234" y="88"/>
                  </a:lnTo>
                  <a:lnTo>
                    <a:pt x="242" y="96"/>
                  </a:lnTo>
                  <a:lnTo>
                    <a:pt x="244" y="110"/>
                  </a:lnTo>
                  <a:lnTo>
                    <a:pt x="248" y="118"/>
                  </a:lnTo>
                  <a:lnTo>
                    <a:pt x="256" y="128"/>
                  </a:lnTo>
                  <a:lnTo>
                    <a:pt x="260" y="132"/>
                  </a:lnTo>
                  <a:lnTo>
                    <a:pt x="282" y="158"/>
                  </a:lnTo>
                  <a:lnTo>
                    <a:pt x="290" y="160"/>
                  </a:lnTo>
                  <a:lnTo>
                    <a:pt x="302" y="164"/>
                  </a:lnTo>
                  <a:lnTo>
                    <a:pt x="308" y="166"/>
                  </a:lnTo>
                  <a:lnTo>
                    <a:pt x="326" y="164"/>
                  </a:lnTo>
                  <a:lnTo>
                    <a:pt x="330" y="172"/>
                  </a:lnTo>
                  <a:lnTo>
                    <a:pt x="330" y="186"/>
                  </a:lnTo>
                  <a:lnTo>
                    <a:pt x="322" y="204"/>
                  </a:lnTo>
                  <a:lnTo>
                    <a:pt x="306" y="208"/>
                  </a:lnTo>
                  <a:lnTo>
                    <a:pt x="290" y="216"/>
                  </a:lnTo>
                  <a:lnTo>
                    <a:pt x="274" y="226"/>
                  </a:lnTo>
                  <a:lnTo>
                    <a:pt x="258" y="224"/>
                  </a:lnTo>
                  <a:lnTo>
                    <a:pt x="226" y="230"/>
                  </a:lnTo>
                  <a:lnTo>
                    <a:pt x="200" y="254"/>
                  </a:lnTo>
                  <a:lnTo>
                    <a:pt x="170" y="248"/>
                  </a:lnTo>
                  <a:lnTo>
                    <a:pt x="136" y="250"/>
                  </a:lnTo>
                  <a:lnTo>
                    <a:pt x="128" y="268"/>
                  </a:lnTo>
                  <a:lnTo>
                    <a:pt x="120" y="250"/>
                  </a:lnTo>
                  <a:lnTo>
                    <a:pt x="106" y="232"/>
                  </a:lnTo>
                  <a:lnTo>
                    <a:pt x="96" y="212"/>
                  </a:lnTo>
                  <a:lnTo>
                    <a:pt x="88" y="202"/>
                  </a:lnTo>
                  <a:lnTo>
                    <a:pt x="76" y="200"/>
                  </a:lnTo>
                  <a:lnTo>
                    <a:pt x="68" y="184"/>
                  </a:lnTo>
                  <a:lnTo>
                    <a:pt x="68" y="160"/>
                  </a:lnTo>
                  <a:lnTo>
                    <a:pt x="56" y="142"/>
                  </a:lnTo>
                  <a:lnTo>
                    <a:pt x="42" y="136"/>
                  </a:lnTo>
                  <a:lnTo>
                    <a:pt x="38" y="126"/>
                  </a:lnTo>
                  <a:lnTo>
                    <a:pt x="38" y="114"/>
                  </a:lnTo>
                  <a:lnTo>
                    <a:pt x="18" y="90"/>
                  </a:lnTo>
                  <a:lnTo>
                    <a:pt x="8" y="70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63" name="Freeform 215">
              <a:extLst>
                <a:ext uri="{FF2B5EF4-FFF2-40B4-BE49-F238E27FC236}">
                  <a16:creationId xmlns:a16="http://schemas.microsoft.com/office/drawing/2014/main" id="{10A3FC60-A892-2240-8572-DFF64096C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6680" y="2835651"/>
              <a:ext cx="15696" cy="31369"/>
            </a:xfrm>
            <a:custGeom>
              <a:avLst/>
              <a:gdLst>
                <a:gd name="T0" fmla="*/ 8 w 8"/>
                <a:gd name="T1" fmla="*/ 0 h 16"/>
                <a:gd name="T2" fmla="*/ 2 w 8"/>
                <a:gd name="T3" fmla="*/ 0 h 16"/>
                <a:gd name="T4" fmla="*/ 0 w 8"/>
                <a:gd name="T5" fmla="*/ 4 h 16"/>
                <a:gd name="T6" fmla="*/ 0 w 8"/>
                <a:gd name="T7" fmla="*/ 10 h 16"/>
                <a:gd name="T8" fmla="*/ 2 w 8"/>
                <a:gd name="T9" fmla="*/ 16 h 16"/>
                <a:gd name="T10" fmla="*/ 6 w 8"/>
                <a:gd name="T11" fmla="*/ 16 h 16"/>
                <a:gd name="T12" fmla="*/ 8 w 8"/>
                <a:gd name="T13" fmla="*/ 8 h 16"/>
                <a:gd name="T14" fmla="*/ 8 w 8"/>
                <a:gd name="T15" fmla="*/ 2 h 16"/>
                <a:gd name="T16" fmla="*/ 8 w 8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6">
                  <a:moveTo>
                    <a:pt x="8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8" y="8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64" name="Freeform 216">
              <a:extLst>
                <a:ext uri="{FF2B5EF4-FFF2-40B4-BE49-F238E27FC236}">
                  <a16:creationId xmlns:a16="http://schemas.microsoft.com/office/drawing/2014/main" id="{5D2E183B-68E3-9544-A516-918088BF8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1053" y="3051317"/>
              <a:ext cx="19618" cy="50976"/>
            </a:xfrm>
            <a:custGeom>
              <a:avLst/>
              <a:gdLst>
                <a:gd name="T0" fmla="*/ 0 w 10"/>
                <a:gd name="T1" fmla="*/ 22 h 26"/>
                <a:gd name="T2" fmla="*/ 0 w 10"/>
                <a:gd name="T3" fmla="*/ 10 h 26"/>
                <a:gd name="T4" fmla="*/ 4 w 10"/>
                <a:gd name="T5" fmla="*/ 0 h 26"/>
                <a:gd name="T6" fmla="*/ 8 w 10"/>
                <a:gd name="T7" fmla="*/ 0 h 26"/>
                <a:gd name="T8" fmla="*/ 10 w 10"/>
                <a:gd name="T9" fmla="*/ 8 h 26"/>
                <a:gd name="T10" fmla="*/ 10 w 10"/>
                <a:gd name="T11" fmla="*/ 14 h 26"/>
                <a:gd name="T12" fmla="*/ 8 w 10"/>
                <a:gd name="T13" fmla="*/ 22 h 26"/>
                <a:gd name="T14" fmla="*/ 4 w 10"/>
                <a:gd name="T15" fmla="*/ 26 h 26"/>
                <a:gd name="T16" fmla="*/ 0 w 10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6">
                  <a:moveTo>
                    <a:pt x="0" y="2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4" y="26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65" name="Freeform 217">
              <a:extLst>
                <a:ext uri="{FF2B5EF4-FFF2-40B4-BE49-F238E27FC236}">
                  <a16:creationId xmlns:a16="http://schemas.microsoft.com/office/drawing/2014/main" id="{94544CD3-4DD9-1B4C-A8EB-AB4D341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5360" y="3035632"/>
              <a:ext cx="15696" cy="23527"/>
            </a:xfrm>
            <a:custGeom>
              <a:avLst/>
              <a:gdLst>
                <a:gd name="T0" fmla="*/ 0 w 8"/>
                <a:gd name="T1" fmla="*/ 0 h 12"/>
                <a:gd name="T2" fmla="*/ 8 w 8"/>
                <a:gd name="T3" fmla="*/ 2 h 12"/>
                <a:gd name="T4" fmla="*/ 4 w 8"/>
                <a:gd name="T5" fmla="*/ 12 h 12"/>
                <a:gd name="T6" fmla="*/ 0 w 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8" y="2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66" name="Freeform 218">
              <a:extLst>
                <a:ext uri="{FF2B5EF4-FFF2-40B4-BE49-F238E27FC236}">
                  <a16:creationId xmlns:a16="http://schemas.microsoft.com/office/drawing/2014/main" id="{0FB7135D-CE67-5A46-B92B-011824C9D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5807" y="3419912"/>
              <a:ext cx="156945" cy="133321"/>
            </a:xfrm>
            <a:custGeom>
              <a:avLst/>
              <a:gdLst>
                <a:gd name="T0" fmla="*/ 40 w 80"/>
                <a:gd name="T1" fmla="*/ 66 h 68"/>
                <a:gd name="T2" fmla="*/ 34 w 80"/>
                <a:gd name="T3" fmla="*/ 66 h 68"/>
                <a:gd name="T4" fmla="*/ 32 w 80"/>
                <a:gd name="T5" fmla="*/ 68 h 68"/>
                <a:gd name="T6" fmla="*/ 18 w 80"/>
                <a:gd name="T7" fmla="*/ 64 h 68"/>
                <a:gd name="T8" fmla="*/ 12 w 80"/>
                <a:gd name="T9" fmla="*/ 54 h 68"/>
                <a:gd name="T10" fmla="*/ 8 w 80"/>
                <a:gd name="T11" fmla="*/ 44 h 68"/>
                <a:gd name="T12" fmla="*/ 0 w 80"/>
                <a:gd name="T13" fmla="*/ 24 h 68"/>
                <a:gd name="T14" fmla="*/ 0 w 80"/>
                <a:gd name="T15" fmla="*/ 18 h 68"/>
                <a:gd name="T16" fmla="*/ 8 w 80"/>
                <a:gd name="T17" fmla="*/ 4 h 68"/>
                <a:gd name="T18" fmla="*/ 48 w 80"/>
                <a:gd name="T19" fmla="*/ 2 h 68"/>
                <a:gd name="T20" fmla="*/ 48 w 80"/>
                <a:gd name="T21" fmla="*/ 8 h 68"/>
                <a:gd name="T22" fmla="*/ 58 w 80"/>
                <a:gd name="T23" fmla="*/ 8 h 68"/>
                <a:gd name="T24" fmla="*/ 62 w 80"/>
                <a:gd name="T25" fmla="*/ 0 h 68"/>
                <a:gd name="T26" fmla="*/ 66 w 80"/>
                <a:gd name="T27" fmla="*/ 2 h 68"/>
                <a:gd name="T28" fmla="*/ 68 w 80"/>
                <a:gd name="T29" fmla="*/ 6 h 68"/>
                <a:gd name="T30" fmla="*/ 80 w 80"/>
                <a:gd name="T31" fmla="*/ 6 h 68"/>
                <a:gd name="T32" fmla="*/ 80 w 80"/>
                <a:gd name="T33" fmla="*/ 16 h 68"/>
                <a:gd name="T34" fmla="*/ 76 w 80"/>
                <a:gd name="T35" fmla="*/ 26 h 68"/>
                <a:gd name="T36" fmla="*/ 70 w 80"/>
                <a:gd name="T37" fmla="*/ 38 h 68"/>
                <a:gd name="T38" fmla="*/ 64 w 80"/>
                <a:gd name="T39" fmla="*/ 46 h 68"/>
                <a:gd name="T40" fmla="*/ 54 w 80"/>
                <a:gd name="T41" fmla="*/ 50 h 68"/>
                <a:gd name="T42" fmla="*/ 54 w 80"/>
                <a:gd name="T43" fmla="*/ 58 h 68"/>
                <a:gd name="T44" fmla="*/ 44 w 80"/>
                <a:gd name="T45" fmla="*/ 62 h 68"/>
                <a:gd name="T46" fmla="*/ 40 w 80"/>
                <a:gd name="T47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68">
                  <a:moveTo>
                    <a:pt x="40" y="66"/>
                  </a:moveTo>
                  <a:lnTo>
                    <a:pt x="34" y="66"/>
                  </a:lnTo>
                  <a:lnTo>
                    <a:pt x="32" y="68"/>
                  </a:lnTo>
                  <a:lnTo>
                    <a:pt x="18" y="64"/>
                  </a:lnTo>
                  <a:lnTo>
                    <a:pt x="12" y="54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8" y="4"/>
                  </a:lnTo>
                  <a:lnTo>
                    <a:pt x="48" y="2"/>
                  </a:lnTo>
                  <a:lnTo>
                    <a:pt x="48" y="8"/>
                  </a:lnTo>
                  <a:lnTo>
                    <a:pt x="58" y="8"/>
                  </a:lnTo>
                  <a:lnTo>
                    <a:pt x="62" y="0"/>
                  </a:lnTo>
                  <a:lnTo>
                    <a:pt x="66" y="2"/>
                  </a:lnTo>
                  <a:lnTo>
                    <a:pt x="68" y="6"/>
                  </a:lnTo>
                  <a:lnTo>
                    <a:pt x="80" y="6"/>
                  </a:lnTo>
                  <a:lnTo>
                    <a:pt x="80" y="16"/>
                  </a:lnTo>
                  <a:lnTo>
                    <a:pt x="76" y="26"/>
                  </a:lnTo>
                  <a:lnTo>
                    <a:pt x="70" y="38"/>
                  </a:lnTo>
                  <a:lnTo>
                    <a:pt x="64" y="46"/>
                  </a:lnTo>
                  <a:lnTo>
                    <a:pt x="54" y="50"/>
                  </a:lnTo>
                  <a:lnTo>
                    <a:pt x="54" y="58"/>
                  </a:lnTo>
                  <a:lnTo>
                    <a:pt x="44" y="62"/>
                  </a:lnTo>
                  <a:lnTo>
                    <a:pt x="40" y="6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67" name="Freeform 219">
              <a:extLst>
                <a:ext uri="{FF2B5EF4-FFF2-40B4-BE49-F238E27FC236}">
                  <a16:creationId xmlns:a16="http://schemas.microsoft.com/office/drawing/2014/main" id="{1E41F470-69A5-8D4A-B1DB-3F54A1850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1885" y="3149347"/>
              <a:ext cx="219721" cy="458784"/>
            </a:xfrm>
            <a:custGeom>
              <a:avLst/>
              <a:gdLst>
                <a:gd name="T0" fmla="*/ 42 w 112"/>
                <a:gd name="T1" fmla="*/ 204 h 234"/>
                <a:gd name="T2" fmla="*/ 44 w 112"/>
                <a:gd name="T3" fmla="*/ 206 h 234"/>
                <a:gd name="T4" fmla="*/ 44 w 112"/>
                <a:gd name="T5" fmla="*/ 208 h 234"/>
                <a:gd name="T6" fmla="*/ 44 w 112"/>
                <a:gd name="T7" fmla="*/ 214 h 234"/>
                <a:gd name="T8" fmla="*/ 42 w 112"/>
                <a:gd name="T9" fmla="*/ 214 h 234"/>
                <a:gd name="T10" fmla="*/ 40 w 112"/>
                <a:gd name="T11" fmla="*/ 234 h 234"/>
                <a:gd name="T12" fmla="*/ 52 w 112"/>
                <a:gd name="T13" fmla="*/ 226 h 234"/>
                <a:gd name="T14" fmla="*/ 66 w 112"/>
                <a:gd name="T15" fmla="*/ 218 h 234"/>
                <a:gd name="T16" fmla="*/ 66 w 112"/>
                <a:gd name="T17" fmla="*/ 210 h 234"/>
                <a:gd name="T18" fmla="*/ 70 w 112"/>
                <a:gd name="T19" fmla="*/ 204 h 234"/>
                <a:gd name="T20" fmla="*/ 82 w 112"/>
                <a:gd name="T21" fmla="*/ 206 h 234"/>
                <a:gd name="T22" fmla="*/ 94 w 112"/>
                <a:gd name="T23" fmla="*/ 202 h 234"/>
                <a:gd name="T24" fmla="*/ 108 w 112"/>
                <a:gd name="T25" fmla="*/ 190 h 234"/>
                <a:gd name="T26" fmla="*/ 112 w 112"/>
                <a:gd name="T27" fmla="*/ 172 h 234"/>
                <a:gd name="T28" fmla="*/ 108 w 112"/>
                <a:gd name="T29" fmla="*/ 152 h 234"/>
                <a:gd name="T30" fmla="*/ 104 w 112"/>
                <a:gd name="T31" fmla="*/ 138 h 234"/>
                <a:gd name="T32" fmla="*/ 100 w 112"/>
                <a:gd name="T33" fmla="*/ 122 h 234"/>
                <a:gd name="T34" fmla="*/ 60 w 112"/>
                <a:gd name="T35" fmla="*/ 78 h 234"/>
                <a:gd name="T36" fmla="*/ 54 w 112"/>
                <a:gd name="T37" fmla="*/ 70 h 234"/>
                <a:gd name="T38" fmla="*/ 62 w 112"/>
                <a:gd name="T39" fmla="*/ 50 h 234"/>
                <a:gd name="T40" fmla="*/ 74 w 112"/>
                <a:gd name="T41" fmla="*/ 34 h 234"/>
                <a:gd name="T42" fmla="*/ 82 w 112"/>
                <a:gd name="T43" fmla="*/ 32 h 234"/>
                <a:gd name="T44" fmla="*/ 80 w 112"/>
                <a:gd name="T45" fmla="*/ 24 h 234"/>
                <a:gd name="T46" fmla="*/ 70 w 112"/>
                <a:gd name="T47" fmla="*/ 20 h 234"/>
                <a:gd name="T48" fmla="*/ 68 w 112"/>
                <a:gd name="T49" fmla="*/ 6 h 234"/>
                <a:gd name="T50" fmla="*/ 58 w 112"/>
                <a:gd name="T51" fmla="*/ 4 h 234"/>
                <a:gd name="T52" fmla="*/ 50 w 112"/>
                <a:gd name="T53" fmla="*/ 0 h 234"/>
                <a:gd name="T54" fmla="*/ 44 w 112"/>
                <a:gd name="T55" fmla="*/ 0 h 234"/>
                <a:gd name="T56" fmla="*/ 34 w 112"/>
                <a:gd name="T57" fmla="*/ 6 h 234"/>
                <a:gd name="T58" fmla="*/ 2 w 112"/>
                <a:gd name="T59" fmla="*/ 8 h 234"/>
                <a:gd name="T60" fmla="*/ 0 w 112"/>
                <a:gd name="T61" fmla="*/ 14 h 234"/>
                <a:gd name="T62" fmla="*/ 10 w 112"/>
                <a:gd name="T63" fmla="*/ 24 h 234"/>
                <a:gd name="T64" fmla="*/ 12 w 112"/>
                <a:gd name="T65" fmla="*/ 38 h 234"/>
                <a:gd name="T66" fmla="*/ 34 w 112"/>
                <a:gd name="T67" fmla="*/ 36 h 234"/>
                <a:gd name="T68" fmla="*/ 40 w 112"/>
                <a:gd name="T69" fmla="*/ 46 h 234"/>
                <a:gd name="T70" fmla="*/ 42 w 112"/>
                <a:gd name="T71" fmla="*/ 56 h 234"/>
                <a:gd name="T72" fmla="*/ 28 w 112"/>
                <a:gd name="T73" fmla="*/ 56 h 234"/>
                <a:gd name="T74" fmla="*/ 26 w 112"/>
                <a:gd name="T75" fmla="*/ 66 h 234"/>
                <a:gd name="T76" fmla="*/ 34 w 112"/>
                <a:gd name="T77" fmla="*/ 70 h 234"/>
                <a:gd name="T78" fmla="*/ 62 w 112"/>
                <a:gd name="T79" fmla="*/ 96 h 234"/>
                <a:gd name="T80" fmla="*/ 80 w 112"/>
                <a:gd name="T81" fmla="*/ 116 h 234"/>
                <a:gd name="T82" fmla="*/ 84 w 112"/>
                <a:gd name="T83" fmla="*/ 130 h 234"/>
                <a:gd name="T84" fmla="*/ 82 w 112"/>
                <a:gd name="T85" fmla="*/ 144 h 234"/>
                <a:gd name="T86" fmla="*/ 82 w 112"/>
                <a:gd name="T87" fmla="*/ 152 h 234"/>
                <a:gd name="T88" fmla="*/ 78 w 112"/>
                <a:gd name="T89" fmla="*/ 164 h 234"/>
                <a:gd name="T90" fmla="*/ 72 w 112"/>
                <a:gd name="T91" fmla="*/ 176 h 234"/>
                <a:gd name="T92" fmla="*/ 66 w 112"/>
                <a:gd name="T93" fmla="*/ 184 h 234"/>
                <a:gd name="T94" fmla="*/ 56 w 112"/>
                <a:gd name="T95" fmla="*/ 188 h 234"/>
                <a:gd name="T96" fmla="*/ 56 w 112"/>
                <a:gd name="T97" fmla="*/ 196 h 234"/>
                <a:gd name="T98" fmla="*/ 46 w 112"/>
                <a:gd name="T99" fmla="*/ 200 h 234"/>
                <a:gd name="T100" fmla="*/ 42 w 112"/>
                <a:gd name="T101" fmla="*/ 20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34">
                  <a:moveTo>
                    <a:pt x="42" y="204"/>
                  </a:moveTo>
                  <a:lnTo>
                    <a:pt x="44" y="206"/>
                  </a:lnTo>
                  <a:lnTo>
                    <a:pt x="44" y="208"/>
                  </a:lnTo>
                  <a:lnTo>
                    <a:pt x="44" y="214"/>
                  </a:lnTo>
                  <a:lnTo>
                    <a:pt x="42" y="214"/>
                  </a:lnTo>
                  <a:lnTo>
                    <a:pt x="40" y="234"/>
                  </a:lnTo>
                  <a:lnTo>
                    <a:pt x="52" y="226"/>
                  </a:lnTo>
                  <a:lnTo>
                    <a:pt x="66" y="218"/>
                  </a:lnTo>
                  <a:lnTo>
                    <a:pt x="66" y="210"/>
                  </a:lnTo>
                  <a:lnTo>
                    <a:pt x="70" y="204"/>
                  </a:lnTo>
                  <a:lnTo>
                    <a:pt x="82" y="206"/>
                  </a:lnTo>
                  <a:lnTo>
                    <a:pt x="94" y="202"/>
                  </a:lnTo>
                  <a:lnTo>
                    <a:pt x="108" y="190"/>
                  </a:lnTo>
                  <a:lnTo>
                    <a:pt x="112" y="172"/>
                  </a:lnTo>
                  <a:lnTo>
                    <a:pt x="108" y="152"/>
                  </a:lnTo>
                  <a:lnTo>
                    <a:pt x="104" y="138"/>
                  </a:lnTo>
                  <a:lnTo>
                    <a:pt x="100" y="122"/>
                  </a:lnTo>
                  <a:lnTo>
                    <a:pt x="60" y="78"/>
                  </a:lnTo>
                  <a:lnTo>
                    <a:pt x="54" y="70"/>
                  </a:lnTo>
                  <a:lnTo>
                    <a:pt x="62" y="50"/>
                  </a:lnTo>
                  <a:lnTo>
                    <a:pt x="74" y="34"/>
                  </a:lnTo>
                  <a:lnTo>
                    <a:pt x="82" y="32"/>
                  </a:lnTo>
                  <a:lnTo>
                    <a:pt x="80" y="24"/>
                  </a:lnTo>
                  <a:lnTo>
                    <a:pt x="70" y="20"/>
                  </a:lnTo>
                  <a:lnTo>
                    <a:pt x="68" y="6"/>
                  </a:lnTo>
                  <a:lnTo>
                    <a:pt x="58" y="4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4" y="6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0" y="24"/>
                  </a:lnTo>
                  <a:lnTo>
                    <a:pt x="12" y="38"/>
                  </a:lnTo>
                  <a:lnTo>
                    <a:pt x="34" y="36"/>
                  </a:lnTo>
                  <a:lnTo>
                    <a:pt x="40" y="46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26" y="66"/>
                  </a:lnTo>
                  <a:lnTo>
                    <a:pt x="34" y="70"/>
                  </a:lnTo>
                  <a:lnTo>
                    <a:pt x="62" y="96"/>
                  </a:lnTo>
                  <a:lnTo>
                    <a:pt x="80" y="116"/>
                  </a:lnTo>
                  <a:lnTo>
                    <a:pt x="84" y="130"/>
                  </a:lnTo>
                  <a:lnTo>
                    <a:pt x="82" y="144"/>
                  </a:lnTo>
                  <a:lnTo>
                    <a:pt x="82" y="152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6" y="184"/>
                  </a:lnTo>
                  <a:lnTo>
                    <a:pt x="56" y="188"/>
                  </a:lnTo>
                  <a:lnTo>
                    <a:pt x="56" y="196"/>
                  </a:lnTo>
                  <a:lnTo>
                    <a:pt x="46" y="200"/>
                  </a:lnTo>
                  <a:lnTo>
                    <a:pt x="42" y="20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68" name="Freeform 220">
              <a:extLst>
                <a:ext uri="{FF2B5EF4-FFF2-40B4-BE49-F238E27FC236}">
                  <a16:creationId xmlns:a16="http://schemas.microsoft.com/office/drawing/2014/main" id="{20A0EFC7-95D6-FB49-9302-11C777601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4628" y="2706249"/>
              <a:ext cx="74548" cy="70581"/>
            </a:xfrm>
            <a:custGeom>
              <a:avLst/>
              <a:gdLst>
                <a:gd name="T0" fmla="*/ 14 w 38"/>
                <a:gd name="T1" fmla="*/ 36 h 36"/>
                <a:gd name="T2" fmla="*/ 12 w 38"/>
                <a:gd name="T3" fmla="*/ 28 h 36"/>
                <a:gd name="T4" fmla="*/ 2 w 38"/>
                <a:gd name="T5" fmla="*/ 22 h 36"/>
                <a:gd name="T6" fmla="*/ 0 w 38"/>
                <a:gd name="T7" fmla="*/ 8 h 36"/>
                <a:gd name="T8" fmla="*/ 6 w 38"/>
                <a:gd name="T9" fmla="*/ 4 h 36"/>
                <a:gd name="T10" fmla="*/ 20 w 38"/>
                <a:gd name="T11" fmla="*/ 0 h 36"/>
                <a:gd name="T12" fmla="*/ 28 w 38"/>
                <a:gd name="T13" fmla="*/ 6 h 36"/>
                <a:gd name="T14" fmla="*/ 38 w 38"/>
                <a:gd name="T15" fmla="*/ 12 h 36"/>
                <a:gd name="T16" fmla="*/ 38 w 38"/>
                <a:gd name="T17" fmla="*/ 20 h 36"/>
                <a:gd name="T18" fmla="*/ 32 w 38"/>
                <a:gd name="T19" fmla="*/ 26 h 36"/>
                <a:gd name="T20" fmla="*/ 24 w 38"/>
                <a:gd name="T21" fmla="*/ 30 h 36"/>
                <a:gd name="T22" fmla="*/ 14 w 38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6">
                  <a:moveTo>
                    <a:pt x="14" y="36"/>
                  </a:moveTo>
                  <a:lnTo>
                    <a:pt x="12" y="28"/>
                  </a:lnTo>
                  <a:lnTo>
                    <a:pt x="2" y="22"/>
                  </a:lnTo>
                  <a:lnTo>
                    <a:pt x="0" y="8"/>
                  </a:lnTo>
                  <a:lnTo>
                    <a:pt x="6" y="4"/>
                  </a:lnTo>
                  <a:lnTo>
                    <a:pt x="20" y="0"/>
                  </a:lnTo>
                  <a:lnTo>
                    <a:pt x="28" y="6"/>
                  </a:lnTo>
                  <a:lnTo>
                    <a:pt x="38" y="12"/>
                  </a:lnTo>
                  <a:lnTo>
                    <a:pt x="38" y="20"/>
                  </a:lnTo>
                  <a:lnTo>
                    <a:pt x="32" y="26"/>
                  </a:lnTo>
                  <a:lnTo>
                    <a:pt x="24" y="30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69" name="Freeform 222">
              <a:extLst>
                <a:ext uri="{FF2B5EF4-FFF2-40B4-BE49-F238E27FC236}">
                  <a16:creationId xmlns:a16="http://schemas.microsoft.com/office/drawing/2014/main" id="{956B2699-D725-E546-9D3A-F9A34D191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9906" y="2976814"/>
              <a:ext cx="98091" cy="50976"/>
            </a:xfrm>
            <a:custGeom>
              <a:avLst/>
              <a:gdLst>
                <a:gd name="T0" fmla="*/ 10 w 50"/>
                <a:gd name="T1" fmla="*/ 0 h 26"/>
                <a:gd name="T2" fmla="*/ 4 w 50"/>
                <a:gd name="T3" fmla="*/ 6 h 26"/>
                <a:gd name="T4" fmla="*/ 2 w 50"/>
                <a:gd name="T5" fmla="*/ 6 h 26"/>
                <a:gd name="T6" fmla="*/ 0 w 50"/>
                <a:gd name="T7" fmla="*/ 14 h 26"/>
                <a:gd name="T8" fmla="*/ 2 w 50"/>
                <a:gd name="T9" fmla="*/ 20 h 26"/>
                <a:gd name="T10" fmla="*/ 8 w 50"/>
                <a:gd name="T11" fmla="*/ 24 h 26"/>
                <a:gd name="T12" fmla="*/ 16 w 50"/>
                <a:gd name="T13" fmla="*/ 26 h 26"/>
                <a:gd name="T14" fmla="*/ 32 w 50"/>
                <a:gd name="T15" fmla="*/ 24 h 26"/>
                <a:gd name="T16" fmla="*/ 46 w 50"/>
                <a:gd name="T17" fmla="*/ 22 h 26"/>
                <a:gd name="T18" fmla="*/ 50 w 50"/>
                <a:gd name="T19" fmla="*/ 16 h 26"/>
                <a:gd name="T20" fmla="*/ 46 w 50"/>
                <a:gd name="T21" fmla="*/ 6 h 26"/>
                <a:gd name="T22" fmla="*/ 32 w 50"/>
                <a:gd name="T23" fmla="*/ 4 h 26"/>
                <a:gd name="T24" fmla="*/ 20 w 50"/>
                <a:gd name="T25" fmla="*/ 0 h 26"/>
                <a:gd name="T26" fmla="*/ 10 w 50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6">
                  <a:moveTo>
                    <a:pt x="10" y="0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8" y="24"/>
                  </a:lnTo>
                  <a:lnTo>
                    <a:pt x="16" y="26"/>
                  </a:lnTo>
                  <a:lnTo>
                    <a:pt x="32" y="24"/>
                  </a:lnTo>
                  <a:lnTo>
                    <a:pt x="46" y="22"/>
                  </a:lnTo>
                  <a:lnTo>
                    <a:pt x="50" y="16"/>
                  </a:lnTo>
                  <a:lnTo>
                    <a:pt x="46" y="6"/>
                  </a:lnTo>
                  <a:lnTo>
                    <a:pt x="32" y="4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70" name="Freeform 223">
              <a:extLst>
                <a:ext uri="{FF2B5EF4-FFF2-40B4-BE49-F238E27FC236}">
                  <a16:creationId xmlns:a16="http://schemas.microsoft.com/office/drawing/2014/main" id="{4E13738A-FA57-AA4D-9640-8CB4819CE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2442" y="3035632"/>
              <a:ext cx="137327" cy="176457"/>
            </a:xfrm>
            <a:custGeom>
              <a:avLst/>
              <a:gdLst>
                <a:gd name="T0" fmla="*/ 14 w 70"/>
                <a:gd name="T1" fmla="*/ 74 h 90"/>
                <a:gd name="T2" fmla="*/ 10 w 70"/>
                <a:gd name="T3" fmla="*/ 50 h 90"/>
                <a:gd name="T4" fmla="*/ 8 w 70"/>
                <a:gd name="T5" fmla="*/ 38 h 90"/>
                <a:gd name="T6" fmla="*/ 2 w 70"/>
                <a:gd name="T7" fmla="*/ 34 h 90"/>
                <a:gd name="T8" fmla="*/ 0 w 70"/>
                <a:gd name="T9" fmla="*/ 26 h 90"/>
                <a:gd name="T10" fmla="*/ 12 w 70"/>
                <a:gd name="T11" fmla="*/ 20 h 90"/>
                <a:gd name="T12" fmla="*/ 4 w 70"/>
                <a:gd name="T13" fmla="*/ 12 h 90"/>
                <a:gd name="T14" fmla="*/ 4 w 70"/>
                <a:gd name="T15" fmla="*/ 6 h 90"/>
                <a:gd name="T16" fmla="*/ 10 w 70"/>
                <a:gd name="T17" fmla="*/ 0 h 90"/>
                <a:gd name="T18" fmla="*/ 14 w 70"/>
                <a:gd name="T19" fmla="*/ 6 h 90"/>
                <a:gd name="T20" fmla="*/ 24 w 70"/>
                <a:gd name="T21" fmla="*/ 10 h 90"/>
                <a:gd name="T22" fmla="*/ 30 w 70"/>
                <a:gd name="T23" fmla="*/ 22 h 90"/>
                <a:gd name="T24" fmla="*/ 64 w 70"/>
                <a:gd name="T25" fmla="*/ 22 h 90"/>
                <a:gd name="T26" fmla="*/ 64 w 70"/>
                <a:gd name="T27" fmla="*/ 34 h 90"/>
                <a:gd name="T28" fmla="*/ 56 w 70"/>
                <a:gd name="T29" fmla="*/ 38 h 90"/>
                <a:gd name="T30" fmla="*/ 52 w 70"/>
                <a:gd name="T31" fmla="*/ 40 h 90"/>
                <a:gd name="T32" fmla="*/ 48 w 70"/>
                <a:gd name="T33" fmla="*/ 46 h 90"/>
                <a:gd name="T34" fmla="*/ 48 w 70"/>
                <a:gd name="T35" fmla="*/ 50 h 90"/>
                <a:gd name="T36" fmla="*/ 48 w 70"/>
                <a:gd name="T37" fmla="*/ 54 h 90"/>
                <a:gd name="T38" fmla="*/ 56 w 70"/>
                <a:gd name="T39" fmla="*/ 58 h 90"/>
                <a:gd name="T40" fmla="*/ 60 w 70"/>
                <a:gd name="T41" fmla="*/ 46 h 90"/>
                <a:gd name="T42" fmla="*/ 70 w 70"/>
                <a:gd name="T43" fmla="*/ 48 h 90"/>
                <a:gd name="T44" fmla="*/ 68 w 70"/>
                <a:gd name="T45" fmla="*/ 60 h 90"/>
                <a:gd name="T46" fmla="*/ 68 w 70"/>
                <a:gd name="T47" fmla="*/ 70 h 90"/>
                <a:gd name="T48" fmla="*/ 70 w 70"/>
                <a:gd name="T49" fmla="*/ 76 h 90"/>
                <a:gd name="T50" fmla="*/ 70 w 70"/>
                <a:gd name="T51" fmla="*/ 86 h 90"/>
                <a:gd name="T52" fmla="*/ 64 w 70"/>
                <a:gd name="T53" fmla="*/ 90 h 90"/>
                <a:gd name="T54" fmla="*/ 60 w 70"/>
                <a:gd name="T55" fmla="*/ 82 h 90"/>
                <a:gd name="T56" fmla="*/ 58 w 70"/>
                <a:gd name="T57" fmla="*/ 68 h 90"/>
                <a:gd name="T58" fmla="*/ 54 w 70"/>
                <a:gd name="T59" fmla="*/ 64 h 90"/>
                <a:gd name="T60" fmla="*/ 48 w 70"/>
                <a:gd name="T61" fmla="*/ 62 h 90"/>
                <a:gd name="T62" fmla="*/ 40 w 70"/>
                <a:gd name="T63" fmla="*/ 56 h 90"/>
                <a:gd name="T64" fmla="*/ 36 w 70"/>
                <a:gd name="T65" fmla="*/ 62 h 90"/>
                <a:gd name="T66" fmla="*/ 36 w 70"/>
                <a:gd name="T67" fmla="*/ 74 h 90"/>
                <a:gd name="T68" fmla="*/ 26 w 70"/>
                <a:gd name="T69" fmla="*/ 74 h 90"/>
                <a:gd name="T70" fmla="*/ 14 w 70"/>
                <a:gd name="T71" fmla="*/ 7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0" h="90">
                  <a:moveTo>
                    <a:pt x="14" y="74"/>
                  </a:moveTo>
                  <a:lnTo>
                    <a:pt x="10" y="50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0" y="26"/>
                  </a:lnTo>
                  <a:lnTo>
                    <a:pt x="12" y="20"/>
                  </a:lnTo>
                  <a:lnTo>
                    <a:pt x="4" y="12"/>
                  </a:lnTo>
                  <a:lnTo>
                    <a:pt x="4" y="6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24" y="10"/>
                  </a:lnTo>
                  <a:lnTo>
                    <a:pt x="30" y="22"/>
                  </a:lnTo>
                  <a:lnTo>
                    <a:pt x="64" y="22"/>
                  </a:lnTo>
                  <a:lnTo>
                    <a:pt x="64" y="34"/>
                  </a:lnTo>
                  <a:lnTo>
                    <a:pt x="56" y="38"/>
                  </a:lnTo>
                  <a:lnTo>
                    <a:pt x="52" y="40"/>
                  </a:lnTo>
                  <a:lnTo>
                    <a:pt x="48" y="46"/>
                  </a:lnTo>
                  <a:lnTo>
                    <a:pt x="48" y="50"/>
                  </a:lnTo>
                  <a:lnTo>
                    <a:pt x="48" y="54"/>
                  </a:lnTo>
                  <a:lnTo>
                    <a:pt x="56" y="58"/>
                  </a:lnTo>
                  <a:lnTo>
                    <a:pt x="60" y="46"/>
                  </a:lnTo>
                  <a:lnTo>
                    <a:pt x="70" y="48"/>
                  </a:lnTo>
                  <a:lnTo>
                    <a:pt x="68" y="60"/>
                  </a:lnTo>
                  <a:lnTo>
                    <a:pt x="68" y="70"/>
                  </a:lnTo>
                  <a:lnTo>
                    <a:pt x="70" y="76"/>
                  </a:lnTo>
                  <a:lnTo>
                    <a:pt x="70" y="86"/>
                  </a:lnTo>
                  <a:lnTo>
                    <a:pt x="64" y="90"/>
                  </a:lnTo>
                  <a:lnTo>
                    <a:pt x="60" y="82"/>
                  </a:lnTo>
                  <a:lnTo>
                    <a:pt x="58" y="68"/>
                  </a:lnTo>
                  <a:lnTo>
                    <a:pt x="54" y="64"/>
                  </a:lnTo>
                  <a:lnTo>
                    <a:pt x="48" y="62"/>
                  </a:lnTo>
                  <a:lnTo>
                    <a:pt x="40" y="56"/>
                  </a:lnTo>
                  <a:lnTo>
                    <a:pt x="36" y="62"/>
                  </a:lnTo>
                  <a:lnTo>
                    <a:pt x="36" y="74"/>
                  </a:lnTo>
                  <a:lnTo>
                    <a:pt x="26" y="74"/>
                  </a:lnTo>
                  <a:lnTo>
                    <a:pt x="14" y="7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71" name="Freeform 224">
              <a:extLst>
                <a:ext uri="{FF2B5EF4-FFF2-40B4-BE49-F238E27FC236}">
                  <a16:creationId xmlns:a16="http://schemas.microsoft.com/office/drawing/2014/main" id="{678409DC-3DA5-AC49-A5E3-1D2270C6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3480" y="3572840"/>
              <a:ext cx="62778" cy="113716"/>
            </a:xfrm>
            <a:custGeom>
              <a:avLst/>
              <a:gdLst>
                <a:gd name="T0" fmla="*/ 6 w 32"/>
                <a:gd name="T1" fmla="*/ 0 h 58"/>
                <a:gd name="T2" fmla="*/ 16 w 32"/>
                <a:gd name="T3" fmla="*/ 12 h 58"/>
                <a:gd name="T4" fmla="*/ 26 w 32"/>
                <a:gd name="T5" fmla="*/ 26 h 58"/>
                <a:gd name="T6" fmla="*/ 32 w 32"/>
                <a:gd name="T7" fmla="*/ 40 h 58"/>
                <a:gd name="T8" fmla="*/ 26 w 32"/>
                <a:gd name="T9" fmla="*/ 56 h 58"/>
                <a:gd name="T10" fmla="*/ 16 w 32"/>
                <a:gd name="T11" fmla="*/ 58 h 58"/>
                <a:gd name="T12" fmla="*/ 6 w 32"/>
                <a:gd name="T13" fmla="*/ 56 h 58"/>
                <a:gd name="T14" fmla="*/ 0 w 32"/>
                <a:gd name="T15" fmla="*/ 44 h 58"/>
                <a:gd name="T16" fmla="*/ 0 w 32"/>
                <a:gd name="T17" fmla="*/ 26 h 58"/>
                <a:gd name="T18" fmla="*/ 4 w 32"/>
                <a:gd name="T19" fmla="*/ 12 h 58"/>
                <a:gd name="T20" fmla="*/ 6 w 32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58">
                  <a:moveTo>
                    <a:pt x="6" y="0"/>
                  </a:moveTo>
                  <a:lnTo>
                    <a:pt x="16" y="12"/>
                  </a:lnTo>
                  <a:lnTo>
                    <a:pt x="26" y="26"/>
                  </a:lnTo>
                  <a:lnTo>
                    <a:pt x="32" y="40"/>
                  </a:lnTo>
                  <a:lnTo>
                    <a:pt x="26" y="56"/>
                  </a:lnTo>
                  <a:lnTo>
                    <a:pt x="16" y="58"/>
                  </a:lnTo>
                  <a:lnTo>
                    <a:pt x="6" y="56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4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272" name="Freeform 226">
              <a:extLst>
                <a:ext uri="{FF2B5EF4-FFF2-40B4-BE49-F238E27FC236}">
                  <a16:creationId xmlns:a16="http://schemas.microsoft.com/office/drawing/2014/main" id="{935B7DAA-EA23-3341-A1A6-624D8AB2D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7997" y="2968972"/>
              <a:ext cx="262883" cy="580342"/>
            </a:xfrm>
            <a:custGeom>
              <a:avLst/>
              <a:gdLst>
                <a:gd name="T0" fmla="*/ 6 w 134"/>
                <a:gd name="T1" fmla="*/ 120 h 296"/>
                <a:gd name="T2" fmla="*/ 12 w 134"/>
                <a:gd name="T3" fmla="*/ 104 h 296"/>
                <a:gd name="T4" fmla="*/ 32 w 134"/>
                <a:gd name="T5" fmla="*/ 74 h 296"/>
                <a:gd name="T6" fmla="*/ 44 w 134"/>
                <a:gd name="T7" fmla="*/ 46 h 296"/>
                <a:gd name="T8" fmla="*/ 62 w 134"/>
                <a:gd name="T9" fmla="*/ 20 h 296"/>
                <a:gd name="T10" fmla="*/ 76 w 134"/>
                <a:gd name="T11" fmla="*/ 10 h 296"/>
                <a:gd name="T12" fmla="*/ 90 w 134"/>
                <a:gd name="T13" fmla="*/ 2 h 296"/>
                <a:gd name="T14" fmla="*/ 104 w 134"/>
                <a:gd name="T15" fmla="*/ 18 h 296"/>
                <a:gd name="T16" fmla="*/ 94 w 134"/>
                <a:gd name="T17" fmla="*/ 52 h 296"/>
                <a:gd name="T18" fmla="*/ 86 w 134"/>
                <a:gd name="T19" fmla="*/ 68 h 296"/>
                <a:gd name="T20" fmla="*/ 106 w 134"/>
                <a:gd name="T21" fmla="*/ 88 h 296"/>
                <a:gd name="T22" fmla="*/ 116 w 134"/>
                <a:gd name="T23" fmla="*/ 108 h 296"/>
                <a:gd name="T24" fmla="*/ 124 w 134"/>
                <a:gd name="T25" fmla="*/ 116 h 296"/>
                <a:gd name="T26" fmla="*/ 134 w 134"/>
                <a:gd name="T27" fmla="*/ 126 h 296"/>
                <a:gd name="T28" fmla="*/ 106 w 134"/>
                <a:gd name="T29" fmla="*/ 144 h 296"/>
                <a:gd name="T30" fmla="*/ 88 w 134"/>
                <a:gd name="T31" fmla="*/ 158 h 296"/>
                <a:gd name="T32" fmla="*/ 84 w 134"/>
                <a:gd name="T33" fmla="*/ 168 h 296"/>
                <a:gd name="T34" fmla="*/ 88 w 134"/>
                <a:gd name="T35" fmla="*/ 184 h 296"/>
                <a:gd name="T36" fmla="*/ 104 w 134"/>
                <a:gd name="T37" fmla="*/ 208 h 296"/>
                <a:gd name="T38" fmla="*/ 96 w 134"/>
                <a:gd name="T39" fmla="*/ 228 h 296"/>
                <a:gd name="T40" fmla="*/ 110 w 134"/>
                <a:gd name="T41" fmla="*/ 248 h 296"/>
                <a:gd name="T42" fmla="*/ 116 w 134"/>
                <a:gd name="T43" fmla="*/ 274 h 296"/>
                <a:gd name="T44" fmla="*/ 100 w 134"/>
                <a:gd name="T45" fmla="*/ 296 h 296"/>
                <a:gd name="T46" fmla="*/ 100 w 134"/>
                <a:gd name="T47" fmla="*/ 280 h 296"/>
                <a:gd name="T48" fmla="*/ 100 w 134"/>
                <a:gd name="T49" fmla="*/ 256 h 296"/>
                <a:gd name="T50" fmla="*/ 90 w 134"/>
                <a:gd name="T51" fmla="*/ 230 h 296"/>
                <a:gd name="T52" fmla="*/ 84 w 134"/>
                <a:gd name="T53" fmla="*/ 200 h 296"/>
                <a:gd name="T54" fmla="*/ 68 w 134"/>
                <a:gd name="T55" fmla="*/ 200 h 296"/>
                <a:gd name="T56" fmla="*/ 54 w 134"/>
                <a:gd name="T57" fmla="*/ 212 h 296"/>
                <a:gd name="T58" fmla="*/ 36 w 134"/>
                <a:gd name="T59" fmla="*/ 204 h 296"/>
                <a:gd name="T60" fmla="*/ 38 w 134"/>
                <a:gd name="T61" fmla="*/ 176 h 296"/>
                <a:gd name="T62" fmla="*/ 26 w 134"/>
                <a:gd name="T63" fmla="*/ 158 h 296"/>
                <a:gd name="T64" fmla="*/ 0 w 134"/>
                <a:gd name="T65" fmla="*/ 12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4" h="296">
                  <a:moveTo>
                    <a:pt x="0" y="124"/>
                  </a:moveTo>
                  <a:lnTo>
                    <a:pt x="6" y="120"/>
                  </a:lnTo>
                  <a:lnTo>
                    <a:pt x="6" y="110"/>
                  </a:lnTo>
                  <a:lnTo>
                    <a:pt x="12" y="104"/>
                  </a:lnTo>
                  <a:lnTo>
                    <a:pt x="18" y="76"/>
                  </a:lnTo>
                  <a:lnTo>
                    <a:pt x="32" y="74"/>
                  </a:lnTo>
                  <a:lnTo>
                    <a:pt x="36" y="54"/>
                  </a:lnTo>
                  <a:lnTo>
                    <a:pt x="44" y="46"/>
                  </a:lnTo>
                  <a:lnTo>
                    <a:pt x="46" y="34"/>
                  </a:lnTo>
                  <a:lnTo>
                    <a:pt x="62" y="20"/>
                  </a:lnTo>
                  <a:lnTo>
                    <a:pt x="76" y="20"/>
                  </a:lnTo>
                  <a:lnTo>
                    <a:pt x="76" y="10"/>
                  </a:lnTo>
                  <a:lnTo>
                    <a:pt x="82" y="0"/>
                  </a:lnTo>
                  <a:lnTo>
                    <a:pt x="90" y="2"/>
                  </a:lnTo>
                  <a:lnTo>
                    <a:pt x="96" y="12"/>
                  </a:lnTo>
                  <a:lnTo>
                    <a:pt x="104" y="18"/>
                  </a:lnTo>
                  <a:lnTo>
                    <a:pt x="102" y="42"/>
                  </a:lnTo>
                  <a:lnTo>
                    <a:pt x="94" y="52"/>
                  </a:lnTo>
                  <a:lnTo>
                    <a:pt x="86" y="64"/>
                  </a:lnTo>
                  <a:lnTo>
                    <a:pt x="86" y="68"/>
                  </a:lnTo>
                  <a:lnTo>
                    <a:pt x="106" y="74"/>
                  </a:lnTo>
                  <a:lnTo>
                    <a:pt x="106" y="88"/>
                  </a:lnTo>
                  <a:lnTo>
                    <a:pt x="116" y="92"/>
                  </a:lnTo>
                  <a:lnTo>
                    <a:pt x="116" y="108"/>
                  </a:lnTo>
                  <a:lnTo>
                    <a:pt x="124" y="110"/>
                  </a:lnTo>
                  <a:lnTo>
                    <a:pt x="124" y="116"/>
                  </a:lnTo>
                  <a:lnTo>
                    <a:pt x="132" y="116"/>
                  </a:lnTo>
                  <a:lnTo>
                    <a:pt x="134" y="126"/>
                  </a:lnTo>
                  <a:lnTo>
                    <a:pt x="116" y="136"/>
                  </a:lnTo>
                  <a:lnTo>
                    <a:pt x="106" y="144"/>
                  </a:lnTo>
                  <a:lnTo>
                    <a:pt x="88" y="146"/>
                  </a:lnTo>
                  <a:lnTo>
                    <a:pt x="88" y="158"/>
                  </a:lnTo>
                  <a:lnTo>
                    <a:pt x="86" y="162"/>
                  </a:lnTo>
                  <a:lnTo>
                    <a:pt x="84" y="168"/>
                  </a:lnTo>
                  <a:lnTo>
                    <a:pt x="86" y="178"/>
                  </a:lnTo>
                  <a:lnTo>
                    <a:pt x="88" y="184"/>
                  </a:lnTo>
                  <a:lnTo>
                    <a:pt x="98" y="192"/>
                  </a:lnTo>
                  <a:lnTo>
                    <a:pt x="104" y="208"/>
                  </a:lnTo>
                  <a:lnTo>
                    <a:pt x="100" y="218"/>
                  </a:lnTo>
                  <a:lnTo>
                    <a:pt x="96" y="228"/>
                  </a:lnTo>
                  <a:lnTo>
                    <a:pt x="102" y="236"/>
                  </a:lnTo>
                  <a:lnTo>
                    <a:pt x="110" y="248"/>
                  </a:lnTo>
                  <a:lnTo>
                    <a:pt x="110" y="264"/>
                  </a:lnTo>
                  <a:lnTo>
                    <a:pt x="116" y="274"/>
                  </a:lnTo>
                  <a:lnTo>
                    <a:pt x="112" y="286"/>
                  </a:lnTo>
                  <a:lnTo>
                    <a:pt x="100" y="296"/>
                  </a:lnTo>
                  <a:lnTo>
                    <a:pt x="98" y="288"/>
                  </a:lnTo>
                  <a:lnTo>
                    <a:pt x="100" y="280"/>
                  </a:lnTo>
                  <a:lnTo>
                    <a:pt x="100" y="270"/>
                  </a:lnTo>
                  <a:lnTo>
                    <a:pt x="100" y="256"/>
                  </a:lnTo>
                  <a:lnTo>
                    <a:pt x="98" y="250"/>
                  </a:lnTo>
                  <a:lnTo>
                    <a:pt x="90" y="230"/>
                  </a:lnTo>
                  <a:lnTo>
                    <a:pt x="90" y="214"/>
                  </a:lnTo>
                  <a:lnTo>
                    <a:pt x="84" y="200"/>
                  </a:lnTo>
                  <a:lnTo>
                    <a:pt x="74" y="188"/>
                  </a:lnTo>
                  <a:lnTo>
                    <a:pt x="68" y="200"/>
                  </a:lnTo>
                  <a:lnTo>
                    <a:pt x="56" y="204"/>
                  </a:lnTo>
                  <a:lnTo>
                    <a:pt x="54" y="212"/>
                  </a:lnTo>
                  <a:lnTo>
                    <a:pt x="42" y="212"/>
                  </a:lnTo>
                  <a:lnTo>
                    <a:pt x="36" y="204"/>
                  </a:lnTo>
                  <a:lnTo>
                    <a:pt x="36" y="190"/>
                  </a:lnTo>
                  <a:lnTo>
                    <a:pt x="38" y="176"/>
                  </a:lnTo>
                  <a:lnTo>
                    <a:pt x="34" y="166"/>
                  </a:lnTo>
                  <a:lnTo>
                    <a:pt x="26" y="158"/>
                  </a:lnTo>
                  <a:lnTo>
                    <a:pt x="14" y="138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chemeClr val="accent5"/>
            </a:solidFill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73" name="Freeform 227">
              <a:extLst>
                <a:ext uri="{FF2B5EF4-FFF2-40B4-BE49-F238E27FC236}">
                  <a16:creationId xmlns:a16="http://schemas.microsoft.com/office/drawing/2014/main" id="{0DC0078A-87E3-584B-8AAE-83A207215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2788" y="3231694"/>
              <a:ext cx="255035" cy="470547"/>
            </a:xfrm>
            <a:custGeom>
              <a:avLst/>
              <a:gdLst>
                <a:gd name="T0" fmla="*/ 20 w 130"/>
                <a:gd name="T1" fmla="*/ 198 h 240"/>
                <a:gd name="T2" fmla="*/ 14 w 130"/>
                <a:gd name="T3" fmla="*/ 174 h 240"/>
                <a:gd name="T4" fmla="*/ 28 w 130"/>
                <a:gd name="T5" fmla="*/ 152 h 240"/>
                <a:gd name="T6" fmla="*/ 26 w 130"/>
                <a:gd name="T7" fmla="*/ 130 h 240"/>
                <a:gd name="T8" fmla="*/ 18 w 130"/>
                <a:gd name="T9" fmla="*/ 102 h 240"/>
                <a:gd name="T10" fmla="*/ 20 w 130"/>
                <a:gd name="T11" fmla="*/ 74 h 240"/>
                <a:gd name="T12" fmla="*/ 4 w 130"/>
                <a:gd name="T13" fmla="*/ 50 h 240"/>
                <a:gd name="T14" fmla="*/ 4 w 130"/>
                <a:gd name="T15" fmla="*/ 24 h 240"/>
                <a:gd name="T16" fmla="*/ 22 w 130"/>
                <a:gd name="T17" fmla="*/ 10 h 240"/>
                <a:gd name="T18" fmla="*/ 48 w 130"/>
                <a:gd name="T19" fmla="*/ 6 h 240"/>
                <a:gd name="T20" fmla="*/ 56 w 130"/>
                <a:gd name="T21" fmla="*/ 16 h 240"/>
                <a:gd name="T22" fmla="*/ 56 w 130"/>
                <a:gd name="T23" fmla="*/ 34 h 240"/>
                <a:gd name="T24" fmla="*/ 68 w 130"/>
                <a:gd name="T25" fmla="*/ 42 h 240"/>
                <a:gd name="T26" fmla="*/ 88 w 130"/>
                <a:gd name="T27" fmla="*/ 40 h 240"/>
                <a:gd name="T28" fmla="*/ 116 w 130"/>
                <a:gd name="T29" fmla="*/ 50 h 240"/>
                <a:gd name="T30" fmla="*/ 130 w 130"/>
                <a:gd name="T31" fmla="*/ 76 h 240"/>
                <a:gd name="T32" fmla="*/ 126 w 130"/>
                <a:gd name="T33" fmla="*/ 98 h 240"/>
                <a:gd name="T34" fmla="*/ 78 w 130"/>
                <a:gd name="T35" fmla="*/ 112 h 240"/>
                <a:gd name="T36" fmla="*/ 82 w 130"/>
                <a:gd name="T37" fmla="*/ 130 h 240"/>
                <a:gd name="T38" fmla="*/ 84 w 130"/>
                <a:gd name="T39" fmla="*/ 144 h 240"/>
                <a:gd name="T40" fmla="*/ 56 w 130"/>
                <a:gd name="T41" fmla="*/ 126 h 240"/>
                <a:gd name="T42" fmla="*/ 44 w 130"/>
                <a:gd name="T43" fmla="*/ 116 h 240"/>
                <a:gd name="T44" fmla="*/ 40 w 130"/>
                <a:gd name="T45" fmla="*/ 132 h 240"/>
                <a:gd name="T46" fmla="*/ 32 w 130"/>
                <a:gd name="T47" fmla="*/ 154 h 240"/>
                <a:gd name="T48" fmla="*/ 24 w 130"/>
                <a:gd name="T49" fmla="*/ 178 h 240"/>
                <a:gd name="T50" fmla="*/ 40 w 130"/>
                <a:gd name="T51" fmla="*/ 186 h 240"/>
                <a:gd name="T52" fmla="*/ 46 w 130"/>
                <a:gd name="T53" fmla="*/ 210 h 240"/>
                <a:gd name="T54" fmla="*/ 64 w 130"/>
                <a:gd name="T55" fmla="*/ 222 h 240"/>
                <a:gd name="T56" fmla="*/ 68 w 130"/>
                <a:gd name="T57" fmla="*/ 234 h 240"/>
                <a:gd name="T58" fmla="*/ 56 w 130"/>
                <a:gd name="T59" fmla="*/ 238 h 240"/>
                <a:gd name="T60" fmla="*/ 52 w 130"/>
                <a:gd name="T61" fmla="*/ 226 h 240"/>
                <a:gd name="T62" fmla="*/ 34 w 130"/>
                <a:gd name="T63" fmla="*/ 21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240">
                  <a:moveTo>
                    <a:pt x="34" y="214"/>
                  </a:moveTo>
                  <a:lnTo>
                    <a:pt x="20" y="198"/>
                  </a:lnTo>
                  <a:lnTo>
                    <a:pt x="12" y="194"/>
                  </a:lnTo>
                  <a:lnTo>
                    <a:pt x="14" y="174"/>
                  </a:lnTo>
                  <a:lnTo>
                    <a:pt x="16" y="162"/>
                  </a:lnTo>
                  <a:lnTo>
                    <a:pt x="28" y="152"/>
                  </a:lnTo>
                  <a:lnTo>
                    <a:pt x="32" y="140"/>
                  </a:lnTo>
                  <a:lnTo>
                    <a:pt x="26" y="130"/>
                  </a:lnTo>
                  <a:lnTo>
                    <a:pt x="26" y="114"/>
                  </a:lnTo>
                  <a:lnTo>
                    <a:pt x="18" y="102"/>
                  </a:lnTo>
                  <a:lnTo>
                    <a:pt x="12" y="94"/>
                  </a:lnTo>
                  <a:lnTo>
                    <a:pt x="20" y="74"/>
                  </a:lnTo>
                  <a:lnTo>
                    <a:pt x="14" y="58"/>
                  </a:lnTo>
                  <a:lnTo>
                    <a:pt x="4" y="50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4" y="12"/>
                  </a:lnTo>
                  <a:lnTo>
                    <a:pt x="22" y="10"/>
                  </a:lnTo>
                  <a:lnTo>
                    <a:pt x="36" y="0"/>
                  </a:lnTo>
                  <a:lnTo>
                    <a:pt x="48" y="6"/>
                  </a:lnTo>
                  <a:lnTo>
                    <a:pt x="48" y="14"/>
                  </a:lnTo>
                  <a:lnTo>
                    <a:pt x="56" y="16"/>
                  </a:lnTo>
                  <a:lnTo>
                    <a:pt x="60" y="30"/>
                  </a:lnTo>
                  <a:lnTo>
                    <a:pt x="56" y="34"/>
                  </a:lnTo>
                  <a:lnTo>
                    <a:pt x="56" y="48"/>
                  </a:lnTo>
                  <a:lnTo>
                    <a:pt x="68" y="42"/>
                  </a:lnTo>
                  <a:lnTo>
                    <a:pt x="76" y="36"/>
                  </a:lnTo>
                  <a:lnTo>
                    <a:pt x="88" y="40"/>
                  </a:lnTo>
                  <a:lnTo>
                    <a:pt x="100" y="32"/>
                  </a:lnTo>
                  <a:lnTo>
                    <a:pt x="116" y="50"/>
                  </a:lnTo>
                  <a:lnTo>
                    <a:pt x="120" y="66"/>
                  </a:lnTo>
                  <a:lnTo>
                    <a:pt x="130" y="76"/>
                  </a:lnTo>
                  <a:lnTo>
                    <a:pt x="130" y="86"/>
                  </a:lnTo>
                  <a:lnTo>
                    <a:pt x="126" y="98"/>
                  </a:lnTo>
                  <a:lnTo>
                    <a:pt x="86" y="100"/>
                  </a:lnTo>
                  <a:lnTo>
                    <a:pt x="78" y="112"/>
                  </a:lnTo>
                  <a:lnTo>
                    <a:pt x="78" y="120"/>
                  </a:lnTo>
                  <a:lnTo>
                    <a:pt x="82" y="130"/>
                  </a:lnTo>
                  <a:lnTo>
                    <a:pt x="86" y="140"/>
                  </a:lnTo>
                  <a:lnTo>
                    <a:pt x="84" y="144"/>
                  </a:lnTo>
                  <a:lnTo>
                    <a:pt x="72" y="128"/>
                  </a:lnTo>
                  <a:lnTo>
                    <a:pt x="56" y="126"/>
                  </a:lnTo>
                  <a:lnTo>
                    <a:pt x="56" y="116"/>
                  </a:lnTo>
                  <a:lnTo>
                    <a:pt x="44" y="116"/>
                  </a:lnTo>
                  <a:lnTo>
                    <a:pt x="40" y="120"/>
                  </a:lnTo>
                  <a:lnTo>
                    <a:pt x="40" y="132"/>
                  </a:lnTo>
                  <a:lnTo>
                    <a:pt x="38" y="140"/>
                  </a:lnTo>
                  <a:lnTo>
                    <a:pt x="32" y="154"/>
                  </a:lnTo>
                  <a:lnTo>
                    <a:pt x="28" y="162"/>
                  </a:lnTo>
                  <a:lnTo>
                    <a:pt x="24" y="178"/>
                  </a:lnTo>
                  <a:lnTo>
                    <a:pt x="30" y="182"/>
                  </a:lnTo>
                  <a:lnTo>
                    <a:pt x="40" y="186"/>
                  </a:lnTo>
                  <a:lnTo>
                    <a:pt x="42" y="192"/>
                  </a:lnTo>
                  <a:lnTo>
                    <a:pt x="46" y="210"/>
                  </a:lnTo>
                  <a:lnTo>
                    <a:pt x="52" y="218"/>
                  </a:lnTo>
                  <a:lnTo>
                    <a:pt x="64" y="222"/>
                  </a:lnTo>
                  <a:lnTo>
                    <a:pt x="72" y="230"/>
                  </a:lnTo>
                  <a:lnTo>
                    <a:pt x="68" y="234"/>
                  </a:lnTo>
                  <a:lnTo>
                    <a:pt x="66" y="240"/>
                  </a:lnTo>
                  <a:lnTo>
                    <a:pt x="56" y="238"/>
                  </a:lnTo>
                  <a:lnTo>
                    <a:pt x="58" y="230"/>
                  </a:lnTo>
                  <a:lnTo>
                    <a:pt x="52" y="226"/>
                  </a:lnTo>
                  <a:lnTo>
                    <a:pt x="42" y="224"/>
                  </a:lnTo>
                  <a:lnTo>
                    <a:pt x="34" y="21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74" name="Freeform 228">
              <a:extLst>
                <a:ext uri="{FF2B5EF4-FFF2-40B4-BE49-F238E27FC236}">
                  <a16:creationId xmlns:a16="http://schemas.microsoft.com/office/drawing/2014/main" id="{D0C1CC8A-3D92-B849-8356-CAB7FF174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5183" y="3670872"/>
              <a:ext cx="125556" cy="160770"/>
            </a:xfrm>
            <a:custGeom>
              <a:avLst/>
              <a:gdLst>
                <a:gd name="T0" fmla="*/ 0 w 64"/>
                <a:gd name="T1" fmla="*/ 0 h 82"/>
                <a:gd name="T2" fmla="*/ 10 w 64"/>
                <a:gd name="T3" fmla="*/ 2 h 82"/>
                <a:gd name="T4" fmla="*/ 16 w 64"/>
                <a:gd name="T5" fmla="*/ 6 h 82"/>
                <a:gd name="T6" fmla="*/ 14 w 64"/>
                <a:gd name="T7" fmla="*/ 14 h 82"/>
                <a:gd name="T8" fmla="*/ 24 w 64"/>
                <a:gd name="T9" fmla="*/ 16 h 82"/>
                <a:gd name="T10" fmla="*/ 26 w 64"/>
                <a:gd name="T11" fmla="*/ 10 h 82"/>
                <a:gd name="T12" fmla="*/ 30 w 64"/>
                <a:gd name="T13" fmla="*/ 6 h 82"/>
                <a:gd name="T14" fmla="*/ 40 w 64"/>
                <a:gd name="T15" fmla="*/ 14 h 82"/>
                <a:gd name="T16" fmla="*/ 52 w 64"/>
                <a:gd name="T17" fmla="*/ 30 h 82"/>
                <a:gd name="T18" fmla="*/ 52 w 64"/>
                <a:gd name="T19" fmla="*/ 40 h 82"/>
                <a:gd name="T20" fmla="*/ 54 w 64"/>
                <a:gd name="T21" fmla="*/ 62 h 82"/>
                <a:gd name="T22" fmla="*/ 60 w 64"/>
                <a:gd name="T23" fmla="*/ 70 h 82"/>
                <a:gd name="T24" fmla="*/ 64 w 64"/>
                <a:gd name="T25" fmla="*/ 78 h 82"/>
                <a:gd name="T26" fmla="*/ 64 w 64"/>
                <a:gd name="T27" fmla="*/ 82 h 82"/>
                <a:gd name="T28" fmla="*/ 54 w 64"/>
                <a:gd name="T29" fmla="*/ 82 h 82"/>
                <a:gd name="T30" fmla="*/ 36 w 64"/>
                <a:gd name="T31" fmla="*/ 72 h 82"/>
                <a:gd name="T32" fmla="*/ 16 w 64"/>
                <a:gd name="T33" fmla="*/ 60 h 82"/>
                <a:gd name="T34" fmla="*/ 18 w 64"/>
                <a:gd name="T35" fmla="*/ 52 h 82"/>
                <a:gd name="T36" fmla="*/ 10 w 64"/>
                <a:gd name="T37" fmla="*/ 42 h 82"/>
                <a:gd name="T38" fmla="*/ 4 w 64"/>
                <a:gd name="T39" fmla="*/ 26 h 82"/>
                <a:gd name="T40" fmla="*/ 4 w 64"/>
                <a:gd name="T41" fmla="*/ 10 h 82"/>
                <a:gd name="T42" fmla="*/ 0 w 64"/>
                <a:gd name="T4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82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4" y="14"/>
                  </a:lnTo>
                  <a:lnTo>
                    <a:pt x="24" y="16"/>
                  </a:lnTo>
                  <a:lnTo>
                    <a:pt x="26" y="10"/>
                  </a:lnTo>
                  <a:lnTo>
                    <a:pt x="30" y="6"/>
                  </a:lnTo>
                  <a:lnTo>
                    <a:pt x="40" y="14"/>
                  </a:lnTo>
                  <a:lnTo>
                    <a:pt x="52" y="30"/>
                  </a:lnTo>
                  <a:lnTo>
                    <a:pt x="52" y="40"/>
                  </a:lnTo>
                  <a:lnTo>
                    <a:pt x="54" y="62"/>
                  </a:lnTo>
                  <a:lnTo>
                    <a:pt x="60" y="70"/>
                  </a:lnTo>
                  <a:lnTo>
                    <a:pt x="64" y="78"/>
                  </a:lnTo>
                  <a:lnTo>
                    <a:pt x="64" y="82"/>
                  </a:lnTo>
                  <a:lnTo>
                    <a:pt x="54" y="82"/>
                  </a:lnTo>
                  <a:lnTo>
                    <a:pt x="36" y="72"/>
                  </a:lnTo>
                  <a:lnTo>
                    <a:pt x="16" y="60"/>
                  </a:lnTo>
                  <a:lnTo>
                    <a:pt x="18" y="52"/>
                  </a:lnTo>
                  <a:lnTo>
                    <a:pt x="10" y="42"/>
                  </a:lnTo>
                  <a:lnTo>
                    <a:pt x="4" y="26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75" name="Freeform 229">
              <a:extLst>
                <a:ext uri="{FF2B5EF4-FFF2-40B4-BE49-F238E27FC236}">
                  <a16:creationId xmlns:a16="http://schemas.microsoft.com/office/drawing/2014/main" id="{78D30F11-9BBE-D841-999D-B60815E98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3379" y="3663029"/>
              <a:ext cx="302117" cy="184296"/>
            </a:xfrm>
            <a:custGeom>
              <a:avLst/>
              <a:gdLst>
                <a:gd name="T0" fmla="*/ 0 w 154"/>
                <a:gd name="T1" fmla="*/ 84 h 94"/>
                <a:gd name="T2" fmla="*/ 10 w 154"/>
                <a:gd name="T3" fmla="*/ 94 h 94"/>
                <a:gd name="T4" fmla="*/ 22 w 154"/>
                <a:gd name="T5" fmla="*/ 94 h 94"/>
                <a:gd name="T6" fmla="*/ 30 w 154"/>
                <a:gd name="T7" fmla="*/ 92 h 94"/>
                <a:gd name="T8" fmla="*/ 44 w 154"/>
                <a:gd name="T9" fmla="*/ 86 h 94"/>
                <a:gd name="T10" fmla="*/ 52 w 154"/>
                <a:gd name="T11" fmla="*/ 84 h 94"/>
                <a:gd name="T12" fmla="*/ 60 w 154"/>
                <a:gd name="T13" fmla="*/ 92 h 94"/>
                <a:gd name="T14" fmla="*/ 72 w 154"/>
                <a:gd name="T15" fmla="*/ 86 h 94"/>
                <a:gd name="T16" fmla="*/ 84 w 154"/>
                <a:gd name="T17" fmla="*/ 74 h 94"/>
                <a:gd name="T18" fmla="*/ 94 w 154"/>
                <a:gd name="T19" fmla="*/ 56 h 94"/>
                <a:gd name="T20" fmla="*/ 96 w 154"/>
                <a:gd name="T21" fmla="*/ 44 h 94"/>
                <a:gd name="T22" fmla="*/ 102 w 154"/>
                <a:gd name="T23" fmla="*/ 40 h 94"/>
                <a:gd name="T24" fmla="*/ 118 w 154"/>
                <a:gd name="T25" fmla="*/ 38 h 94"/>
                <a:gd name="T26" fmla="*/ 126 w 154"/>
                <a:gd name="T27" fmla="*/ 44 h 94"/>
                <a:gd name="T28" fmla="*/ 138 w 154"/>
                <a:gd name="T29" fmla="*/ 44 h 94"/>
                <a:gd name="T30" fmla="*/ 142 w 154"/>
                <a:gd name="T31" fmla="*/ 40 h 94"/>
                <a:gd name="T32" fmla="*/ 134 w 154"/>
                <a:gd name="T33" fmla="*/ 34 h 94"/>
                <a:gd name="T34" fmla="*/ 140 w 154"/>
                <a:gd name="T35" fmla="*/ 30 h 94"/>
                <a:gd name="T36" fmla="*/ 148 w 154"/>
                <a:gd name="T37" fmla="*/ 30 h 94"/>
                <a:gd name="T38" fmla="*/ 154 w 154"/>
                <a:gd name="T39" fmla="*/ 28 h 94"/>
                <a:gd name="T40" fmla="*/ 140 w 154"/>
                <a:gd name="T41" fmla="*/ 20 h 94"/>
                <a:gd name="T42" fmla="*/ 132 w 154"/>
                <a:gd name="T43" fmla="*/ 16 h 94"/>
                <a:gd name="T44" fmla="*/ 124 w 154"/>
                <a:gd name="T45" fmla="*/ 8 h 94"/>
                <a:gd name="T46" fmla="*/ 120 w 154"/>
                <a:gd name="T47" fmla="*/ 2 h 94"/>
                <a:gd name="T48" fmla="*/ 110 w 154"/>
                <a:gd name="T49" fmla="*/ 0 h 94"/>
                <a:gd name="T50" fmla="*/ 102 w 154"/>
                <a:gd name="T51" fmla="*/ 10 h 94"/>
                <a:gd name="T52" fmla="*/ 96 w 154"/>
                <a:gd name="T53" fmla="*/ 18 h 94"/>
                <a:gd name="T54" fmla="*/ 92 w 154"/>
                <a:gd name="T55" fmla="*/ 22 h 94"/>
                <a:gd name="T56" fmla="*/ 88 w 154"/>
                <a:gd name="T57" fmla="*/ 28 h 94"/>
                <a:gd name="T58" fmla="*/ 98 w 154"/>
                <a:gd name="T59" fmla="*/ 36 h 94"/>
                <a:gd name="T60" fmla="*/ 94 w 154"/>
                <a:gd name="T61" fmla="*/ 40 h 94"/>
                <a:gd name="T62" fmla="*/ 88 w 154"/>
                <a:gd name="T63" fmla="*/ 36 h 94"/>
                <a:gd name="T64" fmla="*/ 84 w 154"/>
                <a:gd name="T65" fmla="*/ 38 h 94"/>
                <a:gd name="T66" fmla="*/ 82 w 154"/>
                <a:gd name="T67" fmla="*/ 46 h 94"/>
                <a:gd name="T68" fmla="*/ 76 w 154"/>
                <a:gd name="T69" fmla="*/ 46 h 94"/>
                <a:gd name="T70" fmla="*/ 68 w 154"/>
                <a:gd name="T71" fmla="*/ 40 h 94"/>
                <a:gd name="T72" fmla="*/ 60 w 154"/>
                <a:gd name="T73" fmla="*/ 54 h 94"/>
                <a:gd name="T74" fmla="*/ 52 w 154"/>
                <a:gd name="T75" fmla="*/ 64 h 94"/>
                <a:gd name="T76" fmla="*/ 40 w 154"/>
                <a:gd name="T77" fmla="*/ 62 h 94"/>
                <a:gd name="T78" fmla="*/ 28 w 154"/>
                <a:gd name="T79" fmla="*/ 66 h 94"/>
                <a:gd name="T80" fmla="*/ 22 w 154"/>
                <a:gd name="T81" fmla="*/ 78 h 94"/>
                <a:gd name="T82" fmla="*/ 26 w 154"/>
                <a:gd name="T83" fmla="*/ 84 h 94"/>
                <a:gd name="T84" fmla="*/ 28 w 154"/>
                <a:gd name="T85" fmla="*/ 88 h 94"/>
                <a:gd name="T86" fmla="*/ 20 w 154"/>
                <a:gd name="T87" fmla="*/ 92 h 94"/>
                <a:gd name="T88" fmla="*/ 14 w 154"/>
                <a:gd name="T89" fmla="*/ 84 h 94"/>
                <a:gd name="T90" fmla="*/ 10 w 154"/>
                <a:gd name="T91" fmla="*/ 80 h 94"/>
                <a:gd name="T92" fmla="*/ 0 w 154"/>
                <a:gd name="T93" fmla="*/ 8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4" h="94">
                  <a:moveTo>
                    <a:pt x="0" y="84"/>
                  </a:moveTo>
                  <a:lnTo>
                    <a:pt x="10" y="94"/>
                  </a:lnTo>
                  <a:lnTo>
                    <a:pt x="22" y="94"/>
                  </a:lnTo>
                  <a:lnTo>
                    <a:pt x="30" y="92"/>
                  </a:lnTo>
                  <a:lnTo>
                    <a:pt x="44" y="86"/>
                  </a:lnTo>
                  <a:lnTo>
                    <a:pt x="52" y="84"/>
                  </a:lnTo>
                  <a:lnTo>
                    <a:pt x="60" y="92"/>
                  </a:lnTo>
                  <a:lnTo>
                    <a:pt x="72" y="86"/>
                  </a:lnTo>
                  <a:lnTo>
                    <a:pt x="84" y="74"/>
                  </a:lnTo>
                  <a:lnTo>
                    <a:pt x="94" y="56"/>
                  </a:lnTo>
                  <a:lnTo>
                    <a:pt x="96" y="44"/>
                  </a:lnTo>
                  <a:lnTo>
                    <a:pt x="102" y="40"/>
                  </a:lnTo>
                  <a:lnTo>
                    <a:pt x="118" y="38"/>
                  </a:lnTo>
                  <a:lnTo>
                    <a:pt x="126" y="44"/>
                  </a:lnTo>
                  <a:lnTo>
                    <a:pt x="138" y="44"/>
                  </a:lnTo>
                  <a:lnTo>
                    <a:pt x="142" y="40"/>
                  </a:lnTo>
                  <a:lnTo>
                    <a:pt x="134" y="34"/>
                  </a:lnTo>
                  <a:lnTo>
                    <a:pt x="140" y="30"/>
                  </a:lnTo>
                  <a:lnTo>
                    <a:pt x="148" y="30"/>
                  </a:lnTo>
                  <a:lnTo>
                    <a:pt x="154" y="28"/>
                  </a:lnTo>
                  <a:lnTo>
                    <a:pt x="140" y="20"/>
                  </a:lnTo>
                  <a:lnTo>
                    <a:pt x="132" y="16"/>
                  </a:lnTo>
                  <a:lnTo>
                    <a:pt x="124" y="8"/>
                  </a:lnTo>
                  <a:lnTo>
                    <a:pt x="120" y="2"/>
                  </a:lnTo>
                  <a:lnTo>
                    <a:pt x="110" y="0"/>
                  </a:lnTo>
                  <a:lnTo>
                    <a:pt x="102" y="10"/>
                  </a:lnTo>
                  <a:lnTo>
                    <a:pt x="96" y="18"/>
                  </a:lnTo>
                  <a:lnTo>
                    <a:pt x="92" y="22"/>
                  </a:lnTo>
                  <a:lnTo>
                    <a:pt x="88" y="28"/>
                  </a:lnTo>
                  <a:lnTo>
                    <a:pt x="98" y="36"/>
                  </a:lnTo>
                  <a:lnTo>
                    <a:pt x="94" y="40"/>
                  </a:lnTo>
                  <a:lnTo>
                    <a:pt x="88" y="36"/>
                  </a:lnTo>
                  <a:lnTo>
                    <a:pt x="84" y="38"/>
                  </a:lnTo>
                  <a:lnTo>
                    <a:pt x="82" y="46"/>
                  </a:lnTo>
                  <a:lnTo>
                    <a:pt x="76" y="46"/>
                  </a:lnTo>
                  <a:lnTo>
                    <a:pt x="68" y="40"/>
                  </a:lnTo>
                  <a:lnTo>
                    <a:pt x="60" y="54"/>
                  </a:lnTo>
                  <a:lnTo>
                    <a:pt x="52" y="64"/>
                  </a:lnTo>
                  <a:lnTo>
                    <a:pt x="40" y="62"/>
                  </a:lnTo>
                  <a:lnTo>
                    <a:pt x="28" y="66"/>
                  </a:lnTo>
                  <a:lnTo>
                    <a:pt x="22" y="78"/>
                  </a:lnTo>
                  <a:lnTo>
                    <a:pt x="26" y="84"/>
                  </a:lnTo>
                  <a:lnTo>
                    <a:pt x="28" y="88"/>
                  </a:lnTo>
                  <a:lnTo>
                    <a:pt x="20" y="92"/>
                  </a:lnTo>
                  <a:lnTo>
                    <a:pt x="14" y="84"/>
                  </a:lnTo>
                  <a:lnTo>
                    <a:pt x="10" y="80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76" name="Freeform 230">
              <a:extLst>
                <a:ext uri="{FF2B5EF4-FFF2-40B4-BE49-F238E27FC236}">
                  <a16:creationId xmlns:a16="http://schemas.microsoft.com/office/drawing/2014/main" id="{DA2FD094-D17F-764F-A162-BB339AF48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5912" y="3737530"/>
              <a:ext cx="313888" cy="262722"/>
            </a:xfrm>
            <a:custGeom>
              <a:avLst/>
              <a:gdLst>
                <a:gd name="T0" fmla="*/ 14 w 160"/>
                <a:gd name="T1" fmla="*/ 46 h 134"/>
                <a:gd name="T2" fmla="*/ 24 w 160"/>
                <a:gd name="T3" fmla="*/ 56 h 134"/>
                <a:gd name="T4" fmla="*/ 36 w 160"/>
                <a:gd name="T5" fmla="*/ 56 h 134"/>
                <a:gd name="T6" fmla="*/ 44 w 160"/>
                <a:gd name="T7" fmla="*/ 54 h 134"/>
                <a:gd name="T8" fmla="*/ 66 w 160"/>
                <a:gd name="T9" fmla="*/ 46 h 134"/>
                <a:gd name="T10" fmla="*/ 74 w 160"/>
                <a:gd name="T11" fmla="*/ 54 h 134"/>
                <a:gd name="T12" fmla="*/ 86 w 160"/>
                <a:gd name="T13" fmla="*/ 48 h 134"/>
                <a:gd name="T14" fmla="*/ 98 w 160"/>
                <a:gd name="T15" fmla="*/ 36 h 134"/>
                <a:gd name="T16" fmla="*/ 108 w 160"/>
                <a:gd name="T17" fmla="*/ 18 h 134"/>
                <a:gd name="T18" fmla="*/ 110 w 160"/>
                <a:gd name="T19" fmla="*/ 6 h 134"/>
                <a:gd name="T20" fmla="*/ 116 w 160"/>
                <a:gd name="T21" fmla="*/ 2 h 134"/>
                <a:gd name="T22" fmla="*/ 132 w 160"/>
                <a:gd name="T23" fmla="*/ 0 h 134"/>
                <a:gd name="T24" fmla="*/ 140 w 160"/>
                <a:gd name="T25" fmla="*/ 6 h 134"/>
                <a:gd name="T26" fmla="*/ 138 w 160"/>
                <a:gd name="T27" fmla="*/ 14 h 134"/>
                <a:gd name="T28" fmla="*/ 132 w 160"/>
                <a:gd name="T29" fmla="*/ 16 h 134"/>
                <a:gd name="T30" fmla="*/ 140 w 160"/>
                <a:gd name="T31" fmla="*/ 26 h 134"/>
                <a:gd name="T32" fmla="*/ 146 w 160"/>
                <a:gd name="T33" fmla="*/ 42 h 134"/>
                <a:gd name="T34" fmla="*/ 150 w 160"/>
                <a:gd name="T35" fmla="*/ 48 h 134"/>
                <a:gd name="T36" fmla="*/ 160 w 160"/>
                <a:gd name="T37" fmla="*/ 56 h 134"/>
                <a:gd name="T38" fmla="*/ 156 w 160"/>
                <a:gd name="T39" fmla="*/ 60 h 134"/>
                <a:gd name="T40" fmla="*/ 144 w 160"/>
                <a:gd name="T41" fmla="*/ 58 h 134"/>
                <a:gd name="T42" fmla="*/ 138 w 160"/>
                <a:gd name="T43" fmla="*/ 64 h 134"/>
                <a:gd name="T44" fmla="*/ 136 w 160"/>
                <a:gd name="T45" fmla="*/ 84 h 134"/>
                <a:gd name="T46" fmla="*/ 120 w 160"/>
                <a:gd name="T47" fmla="*/ 96 h 134"/>
                <a:gd name="T48" fmla="*/ 122 w 160"/>
                <a:gd name="T49" fmla="*/ 112 h 134"/>
                <a:gd name="T50" fmla="*/ 120 w 160"/>
                <a:gd name="T51" fmla="*/ 118 h 134"/>
                <a:gd name="T52" fmla="*/ 118 w 160"/>
                <a:gd name="T53" fmla="*/ 134 h 134"/>
                <a:gd name="T54" fmla="*/ 94 w 160"/>
                <a:gd name="T55" fmla="*/ 132 h 134"/>
                <a:gd name="T56" fmla="*/ 92 w 160"/>
                <a:gd name="T57" fmla="*/ 124 h 134"/>
                <a:gd name="T58" fmla="*/ 64 w 160"/>
                <a:gd name="T59" fmla="*/ 120 h 134"/>
                <a:gd name="T60" fmla="*/ 60 w 160"/>
                <a:gd name="T61" fmla="*/ 126 h 134"/>
                <a:gd name="T62" fmla="*/ 46 w 160"/>
                <a:gd name="T63" fmla="*/ 124 h 134"/>
                <a:gd name="T64" fmla="*/ 44 w 160"/>
                <a:gd name="T65" fmla="*/ 116 h 134"/>
                <a:gd name="T66" fmla="*/ 24 w 160"/>
                <a:gd name="T67" fmla="*/ 116 h 134"/>
                <a:gd name="T68" fmla="*/ 20 w 160"/>
                <a:gd name="T69" fmla="*/ 96 h 134"/>
                <a:gd name="T70" fmla="*/ 12 w 160"/>
                <a:gd name="T71" fmla="*/ 86 h 134"/>
                <a:gd name="T72" fmla="*/ 2 w 160"/>
                <a:gd name="T73" fmla="*/ 66 h 134"/>
                <a:gd name="T74" fmla="*/ 0 w 160"/>
                <a:gd name="T75" fmla="*/ 54 h 134"/>
                <a:gd name="T76" fmla="*/ 6 w 160"/>
                <a:gd name="T77" fmla="*/ 46 h 134"/>
                <a:gd name="T78" fmla="*/ 14 w 160"/>
                <a:gd name="T79" fmla="*/ 4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0" h="134">
                  <a:moveTo>
                    <a:pt x="14" y="46"/>
                  </a:moveTo>
                  <a:lnTo>
                    <a:pt x="24" y="56"/>
                  </a:lnTo>
                  <a:lnTo>
                    <a:pt x="36" y="56"/>
                  </a:lnTo>
                  <a:lnTo>
                    <a:pt x="44" y="54"/>
                  </a:lnTo>
                  <a:lnTo>
                    <a:pt x="66" y="46"/>
                  </a:lnTo>
                  <a:lnTo>
                    <a:pt x="74" y="54"/>
                  </a:lnTo>
                  <a:lnTo>
                    <a:pt x="86" y="48"/>
                  </a:lnTo>
                  <a:lnTo>
                    <a:pt x="98" y="36"/>
                  </a:lnTo>
                  <a:lnTo>
                    <a:pt x="108" y="18"/>
                  </a:lnTo>
                  <a:lnTo>
                    <a:pt x="110" y="6"/>
                  </a:lnTo>
                  <a:lnTo>
                    <a:pt x="116" y="2"/>
                  </a:lnTo>
                  <a:lnTo>
                    <a:pt x="132" y="0"/>
                  </a:lnTo>
                  <a:lnTo>
                    <a:pt x="140" y="6"/>
                  </a:lnTo>
                  <a:lnTo>
                    <a:pt x="138" y="14"/>
                  </a:lnTo>
                  <a:lnTo>
                    <a:pt x="132" y="16"/>
                  </a:lnTo>
                  <a:lnTo>
                    <a:pt x="140" y="26"/>
                  </a:lnTo>
                  <a:lnTo>
                    <a:pt x="146" y="42"/>
                  </a:lnTo>
                  <a:lnTo>
                    <a:pt x="150" y="48"/>
                  </a:lnTo>
                  <a:lnTo>
                    <a:pt x="160" y="56"/>
                  </a:lnTo>
                  <a:lnTo>
                    <a:pt x="156" y="60"/>
                  </a:lnTo>
                  <a:lnTo>
                    <a:pt x="144" y="58"/>
                  </a:lnTo>
                  <a:lnTo>
                    <a:pt x="138" y="64"/>
                  </a:lnTo>
                  <a:lnTo>
                    <a:pt x="136" y="84"/>
                  </a:lnTo>
                  <a:lnTo>
                    <a:pt x="120" y="96"/>
                  </a:lnTo>
                  <a:lnTo>
                    <a:pt x="122" y="112"/>
                  </a:lnTo>
                  <a:lnTo>
                    <a:pt x="120" y="118"/>
                  </a:lnTo>
                  <a:lnTo>
                    <a:pt x="118" y="134"/>
                  </a:lnTo>
                  <a:lnTo>
                    <a:pt x="94" y="132"/>
                  </a:lnTo>
                  <a:lnTo>
                    <a:pt x="92" y="124"/>
                  </a:lnTo>
                  <a:lnTo>
                    <a:pt x="64" y="120"/>
                  </a:lnTo>
                  <a:lnTo>
                    <a:pt x="60" y="126"/>
                  </a:lnTo>
                  <a:lnTo>
                    <a:pt x="46" y="124"/>
                  </a:lnTo>
                  <a:lnTo>
                    <a:pt x="44" y="116"/>
                  </a:lnTo>
                  <a:lnTo>
                    <a:pt x="24" y="116"/>
                  </a:lnTo>
                  <a:lnTo>
                    <a:pt x="20" y="96"/>
                  </a:lnTo>
                  <a:lnTo>
                    <a:pt x="12" y="86"/>
                  </a:lnTo>
                  <a:lnTo>
                    <a:pt x="2" y="66"/>
                  </a:lnTo>
                  <a:lnTo>
                    <a:pt x="0" y="54"/>
                  </a:lnTo>
                  <a:lnTo>
                    <a:pt x="6" y="46"/>
                  </a:lnTo>
                  <a:lnTo>
                    <a:pt x="14" y="4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77" name="Freeform 231">
              <a:extLst>
                <a:ext uri="{FF2B5EF4-FFF2-40B4-BE49-F238E27FC236}">
                  <a16:creationId xmlns:a16="http://schemas.microsoft.com/office/drawing/2014/main" id="{460DB061-7BE1-6947-AFCE-50D75BA61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8240" y="3710083"/>
              <a:ext cx="337430" cy="345066"/>
            </a:xfrm>
            <a:custGeom>
              <a:avLst/>
              <a:gdLst>
                <a:gd name="T0" fmla="*/ 0 w 172"/>
                <a:gd name="T1" fmla="*/ 0 h 176"/>
                <a:gd name="T2" fmla="*/ 20 w 172"/>
                <a:gd name="T3" fmla="*/ 2 h 176"/>
                <a:gd name="T4" fmla="*/ 38 w 172"/>
                <a:gd name="T5" fmla="*/ 4 h 176"/>
                <a:gd name="T6" fmla="*/ 48 w 172"/>
                <a:gd name="T7" fmla="*/ 18 h 176"/>
                <a:gd name="T8" fmla="*/ 60 w 172"/>
                <a:gd name="T9" fmla="*/ 28 h 176"/>
                <a:gd name="T10" fmla="*/ 72 w 172"/>
                <a:gd name="T11" fmla="*/ 36 h 176"/>
                <a:gd name="T12" fmla="*/ 84 w 172"/>
                <a:gd name="T13" fmla="*/ 50 h 176"/>
                <a:gd name="T14" fmla="*/ 96 w 172"/>
                <a:gd name="T15" fmla="*/ 54 h 176"/>
                <a:gd name="T16" fmla="*/ 108 w 172"/>
                <a:gd name="T17" fmla="*/ 64 h 176"/>
                <a:gd name="T18" fmla="*/ 122 w 172"/>
                <a:gd name="T19" fmla="*/ 78 h 176"/>
                <a:gd name="T20" fmla="*/ 134 w 172"/>
                <a:gd name="T21" fmla="*/ 84 h 176"/>
                <a:gd name="T22" fmla="*/ 134 w 172"/>
                <a:gd name="T23" fmla="*/ 96 h 176"/>
                <a:gd name="T24" fmla="*/ 136 w 172"/>
                <a:gd name="T25" fmla="*/ 102 h 176"/>
                <a:gd name="T26" fmla="*/ 144 w 172"/>
                <a:gd name="T27" fmla="*/ 104 h 176"/>
                <a:gd name="T28" fmla="*/ 152 w 172"/>
                <a:gd name="T29" fmla="*/ 116 h 176"/>
                <a:gd name="T30" fmla="*/ 152 w 172"/>
                <a:gd name="T31" fmla="*/ 124 h 176"/>
                <a:gd name="T32" fmla="*/ 150 w 172"/>
                <a:gd name="T33" fmla="*/ 130 h 176"/>
                <a:gd name="T34" fmla="*/ 160 w 172"/>
                <a:gd name="T35" fmla="*/ 124 h 176"/>
                <a:gd name="T36" fmla="*/ 172 w 172"/>
                <a:gd name="T37" fmla="*/ 130 h 176"/>
                <a:gd name="T38" fmla="*/ 172 w 172"/>
                <a:gd name="T39" fmla="*/ 156 h 176"/>
                <a:gd name="T40" fmla="*/ 170 w 172"/>
                <a:gd name="T41" fmla="*/ 176 h 176"/>
                <a:gd name="T42" fmla="*/ 160 w 172"/>
                <a:gd name="T43" fmla="*/ 174 h 176"/>
                <a:gd name="T44" fmla="*/ 152 w 172"/>
                <a:gd name="T45" fmla="*/ 176 h 176"/>
                <a:gd name="T46" fmla="*/ 142 w 172"/>
                <a:gd name="T47" fmla="*/ 174 h 176"/>
                <a:gd name="T48" fmla="*/ 96 w 172"/>
                <a:gd name="T49" fmla="*/ 128 h 176"/>
                <a:gd name="T50" fmla="*/ 90 w 172"/>
                <a:gd name="T51" fmla="*/ 120 h 176"/>
                <a:gd name="T52" fmla="*/ 86 w 172"/>
                <a:gd name="T53" fmla="*/ 106 h 176"/>
                <a:gd name="T54" fmla="*/ 64 w 172"/>
                <a:gd name="T55" fmla="*/ 80 h 176"/>
                <a:gd name="T56" fmla="*/ 60 w 172"/>
                <a:gd name="T57" fmla="*/ 70 h 176"/>
                <a:gd name="T58" fmla="*/ 60 w 172"/>
                <a:gd name="T59" fmla="*/ 62 h 176"/>
                <a:gd name="T60" fmla="*/ 46 w 172"/>
                <a:gd name="T61" fmla="*/ 50 h 176"/>
                <a:gd name="T62" fmla="*/ 38 w 172"/>
                <a:gd name="T63" fmla="*/ 50 h 176"/>
                <a:gd name="T64" fmla="*/ 38 w 172"/>
                <a:gd name="T65" fmla="*/ 42 h 176"/>
                <a:gd name="T66" fmla="*/ 20 w 172"/>
                <a:gd name="T67" fmla="*/ 22 h 176"/>
                <a:gd name="T68" fmla="*/ 4 w 172"/>
                <a:gd name="T69" fmla="*/ 10 h 176"/>
                <a:gd name="T70" fmla="*/ 0 w 172"/>
                <a:gd name="T7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2" h="176">
                  <a:moveTo>
                    <a:pt x="0" y="0"/>
                  </a:moveTo>
                  <a:lnTo>
                    <a:pt x="20" y="2"/>
                  </a:lnTo>
                  <a:lnTo>
                    <a:pt x="38" y="4"/>
                  </a:lnTo>
                  <a:lnTo>
                    <a:pt x="48" y="18"/>
                  </a:lnTo>
                  <a:lnTo>
                    <a:pt x="60" y="28"/>
                  </a:lnTo>
                  <a:lnTo>
                    <a:pt x="72" y="36"/>
                  </a:lnTo>
                  <a:lnTo>
                    <a:pt x="84" y="50"/>
                  </a:lnTo>
                  <a:lnTo>
                    <a:pt x="96" y="54"/>
                  </a:lnTo>
                  <a:lnTo>
                    <a:pt x="108" y="64"/>
                  </a:lnTo>
                  <a:lnTo>
                    <a:pt x="122" y="78"/>
                  </a:lnTo>
                  <a:lnTo>
                    <a:pt x="134" y="84"/>
                  </a:lnTo>
                  <a:lnTo>
                    <a:pt x="134" y="96"/>
                  </a:lnTo>
                  <a:lnTo>
                    <a:pt x="136" y="102"/>
                  </a:lnTo>
                  <a:lnTo>
                    <a:pt x="144" y="104"/>
                  </a:lnTo>
                  <a:lnTo>
                    <a:pt x="152" y="116"/>
                  </a:lnTo>
                  <a:lnTo>
                    <a:pt x="152" y="124"/>
                  </a:lnTo>
                  <a:lnTo>
                    <a:pt x="150" y="130"/>
                  </a:lnTo>
                  <a:lnTo>
                    <a:pt x="160" y="124"/>
                  </a:lnTo>
                  <a:lnTo>
                    <a:pt x="172" y="130"/>
                  </a:lnTo>
                  <a:lnTo>
                    <a:pt x="172" y="156"/>
                  </a:lnTo>
                  <a:lnTo>
                    <a:pt x="170" y="176"/>
                  </a:lnTo>
                  <a:lnTo>
                    <a:pt x="160" y="174"/>
                  </a:lnTo>
                  <a:lnTo>
                    <a:pt x="152" y="176"/>
                  </a:lnTo>
                  <a:lnTo>
                    <a:pt x="142" y="174"/>
                  </a:lnTo>
                  <a:lnTo>
                    <a:pt x="96" y="128"/>
                  </a:lnTo>
                  <a:lnTo>
                    <a:pt x="90" y="120"/>
                  </a:lnTo>
                  <a:lnTo>
                    <a:pt x="86" y="106"/>
                  </a:lnTo>
                  <a:lnTo>
                    <a:pt x="64" y="80"/>
                  </a:lnTo>
                  <a:lnTo>
                    <a:pt x="60" y="70"/>
                  </a:lnTo>
                  <a:lnTo>
                    <a:pt x="60" y="62"/>
                  </a:lnTo>
                  <a:lnTo>
                    <a:pt x="46" y="50"/>
                  </a:lnTo>
                  <a:lnTo>
                    <a:pt x="38" y="50"/>
                  </a:lnTo>
                  <a:lnTo>
                    <a:pt x="38" y="42"/>
                  </a:lnTo>
                  <a:lnTo>
                    <a:pt x="20" y="22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78" name="Freeform 232">
              <a:extLst>
                <a:ext uri="{FF2B5EF4-FFF2-40B4-BE49-F238E27FC236}">
                  <a16:creationId xmlns:a16="http://schemas.microsoft.com/office/drawing/2014/main" id="{2A526303-1F83-EB4B-BB97-E090A581D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2752" y="3957119"/>
              <a:ext cx="31389" cy="27447"/>
            </a:xfrm>
            <a:custGeom>
              <a:avLst/>
              <a:gdLst>
                <a:gd name="T0" fmla="*/ 0 w 16"/>
                <a:gd name="T1" fmla="*/ 6 h 14"/>
                <a:gd name="T2" fmla="*/ 6 w 16"/>
                <a:gd name="T3" fmla="*/ 0 h 14"/>
                <a:gd name="T4" fmla="*/ 16 w 16"/>
                <a:gd name="T5" fmla="*/ 4 h 14"/>
                <a:gd name="T6" fmla="*/ 14 w 16"/>
                <a:gd name="T7" fmla="*/ 12 h 14"/>
                <a:gd name="T8" fmla="*/ 6 w 16"/>
                <a:gd name="T9" fmla="*/ 14 h 14"/>
                <a:gd name="T10" fmla="*/ 0 w 16"/>
                <a:gd name="T1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4">
                  <a:moveTo>
                    <a:pt x="0" y="6"/>
                  </a:moveTo>
                  <a:lnTo>
                    <a:pt x="6" y="0"/>
                  </a:lnTo>
                  <a:lnTo>
                    <a:pt x="16" y="4"/>
                  </a:lnTo>
                  <a:lnTo>
                    <a:pt x="14" y="12"/>
                  </a:lnTo>
                  <a:lnTo>
                    <a:pt x="6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79" name="Freeform 233">
              <a:extLst>
                <a:ext uri="{FF2B5EF4-FFF2-40B4-BE49-F238E27FC236}">
                  <a16:creationId xmlns:a16="http://schemas.microsoft.com/office/drawing/2014/main" id="{0BCAE67F-676D-104D-A636-6C22D10D6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6052" y="3925750"/>
              <a:ext cx="51005" cy="54898"/>
            </a:xfrm>
            <a:custGeom>
              <a:avLst/>
              <a:gdLst>
                <a:gd name="T0" fmla="*/ 0 w 26"/>
                <a:gd name="T1" fmla="*/ 0 h 28"/>
                <a:gd name="T2" fmla="*/ 12 w 26"/>
                <a:gd name="T3" fmla="*/ 0 h 28"/>
                <a:gd name="T4" fmla="*/ 14 w 26"/>
                <a:gd name="T5" fmla="*/ 10 h 28"/>
                <a:gd name="T6" fmla="*/ 18 w 26"/>
                <a:gd name="T7" fmla="*/ 16 h 28"/>
                <a:gd name="T8" fmla="*/ 24 w 26"/>
                <a:gd name="T9" fmla="*/ 18 h 28"/>
                <a:gd name="T10" fmla="*/ 26 w 26"/>
                <a:gd name="T11" fmla="*/ 26 h 28"/>
                <a:gd name="T12" fmla="*/ 20 w 26"/>
                <a:gd name="T13" fmla="*/ 28 h 28"/>
                <a:gd name="T14" fmla="*/ 14 w 26"/>
                <a:gd name="T15" fmla="*/ 24 h 28"/>
                <a:gd name="T16" fmla="*/ 12 w 26"/>
                <a:gd name="T17" fmla="*/ 16 h 28"/>
                <a:gd name="T18" fmla="*/ 6 w 26"/>
                <a:gd name="T19" fmla="*/ 10 h 28"/>
                <a:gd name="T20" fmla="*/ 0 w 26"/>
                <a:gd name="T21" fmla="*/ 8 h 28"/>
                <a:gd name="T22" fmla="*/ 0 w 2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8">
                  <a:moveTo>
                    <a:pt x="0" y="0"/>
                  </a:moveTo>
                  <a:lnTo>
                    <a:pt x="12" y="0"/>
                  </a:lnTo>
                  <a:lnTo>
                    <a:pt x="14" y="10"/>
                  </a:lnTo>
                  <a:lnTo>
                    <a:pt x="18" y="16"/>
                  </a:lnTo>
                  <a:lnTo>
                    <a:pt x="24" y="18"/>
                  </a:lnTo>
                  <a:lnTo>
                    <a:pt x="26" y="26"/>
                  </a:lnTo>
                  <a:lnTo>
                    <a:pt x="20" y="28"/>
                  </a:lnTo>
                  <a:lnTo>
                    <a:pt x="14" y="24"/>
                  </a:lnTo>
                  <a:lnTo>
                    <a:pt x="12" y="16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80" name="Freeform 234">
              <a:extLst>
                <a:ext uri="{FF2B5EF4-FFF2-40B4-BE49-F238E27FC236}">
                  <a16:creationId xmlns:a16="http://schemas.microsoft.com/office/drawing/2014/main" id="{703D6E5C-BF03-AD42-99ED-366BA04F5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3898" y="4066914"/>
              <a:ext cx="309964" cy="86267"/>
            </a:xfrm>
            <a:custGeom>
              <a:avLst/>
              <a:gdLst>
                <a:gd name="T0" fmla="*/ 8 w 158"/>
                <a:gd name="T1" fmla="*/ 2 h 44"/>
                <a:gd name="T2" fmla="*/ 28 w 158"/>
                <a:gd name="T3" fmla="*/ 0 h 44"/>
                <a:gd name="T4" fmla="*/ 46 w 158"/>
                <a:gd name="T5" fmla="*/ 10 h 44"/>
                <a:gd name="T6" fmla="*/ 56 w 158"/>
                <a:gd name="T7" fmla="*/ 14 h 44"/>
                <a:gd name="T8" fmla="*/ 74 w 158"/>
                <a:gd name="T9" fmla="*/ 14 h 44"/>
                <a:gd name="T10" fmla="*/ 84 w 158"/>
                <a:gd name="T11" fmla="*/ 10 h 44"/>
                <a:gd name="T12" fmla="*/ 100 w 158"/>
                <a:gd name="T13" fmla="*/ 10 h 44"/>
                <a:gd name="T14" fmla="*/ 112 w 158"/>
                <a:gd name="T15" fmla="*/ 18 h 44"/>
                <a:gd name="T16" fmla="*/ 114 w 158"/>
                <a:gd name="T17" fmla="*/ 24 h 44"/>
                <a:gd name="T18" fmla="*/ 134 w 158"/>
                <a:gd name="T19" fmla="*/ 26 h 44"/>
                <a:gd name="T20" fmla="*/ 142 w 158"/>
                <a:gd name="T21" fmla="*/ 26 h 44"/>
                <a:gd name="T22" fmla="*/ 144 w 158"/>
                <a:gd name="T23" fmla="*/ 32 h 44"/>
                <a:gd name="T24" fmla="*/ 154 w 158"/>
                <a:gd name="T25" fmla="*/ 36 h 44"/>
                <a:gd name="T26" fmla="*/ 158 w 158"/>
                <a:gd name="T27" fmla="*/ 42 h 44"/>
                <a:gd name="T28" fmla="*/ 144 w 158"/>
                <a:gd name="T29" fmla="*/ 44 h 44"/>
                <a:gd name="T30" fmla="*/ 126 w 158"/>
                <a:gd name="T31" fmla="*/ 40 h 44"/>
                <a:gd name="T32" fmla="*/ 116 w 158"/>
                <a:gd name="T33" fmla="*/ 38 h 44"/>
                <a:gd name="T34" fmla="*/ 108 w 158"/>
                <a:gd name="T35" fmla="*/ 38 h 44"/>
                <a:gd name="T36" fmla="*/ 78 w 158"/>
                <a:gd name="T37" fmla="*/ 36 h 44"/>
                <a:gd name="T38" fmla="*/ 68 w 158"/>
                <a:gd name="T39" fmla="*/ 28 h 44"/>
                <a:gd name="T40" fmla="*/ 36 w 158"/>
                <a:gd name="T41" fmla="*/ 28 h 44"/>
                <a:gd name="T42" fmla="*/ 26 w 158"/>
                <a:gd name="T43" fmla="*/ 24 h 44"/>
                <a:gd name="T44" fmla="*/ 14 w 158"/>
                <a:gd name="T45" fmla="*/ 20 h 44"/>
                <a:gd name="T46" fmla="*/ 10 w 158"/>
                <a:gd name="T47" fmla="*/ 16 h 44"/>
                <a:gd name="T48" fmla="*/ 0 w 158"/>
                <a:gd name="T49" fmla="*/ 10 h 44"/>
                <a:gd name="T50" fmla="*/ 8 w 158"/>
                <a:gd name="T51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8" h="44">
                  <a:moveTo>
                    <a:pt x="8" y="2"/>
                  </a:moveTo>
                  <a:lnTo>
                    <a:pt x="28" y="0"/>
                  </a:lnTo>
                  <a:lnTo>
                    <a:pt x="46" y="10"/>
                  </a:lnTo>
                  <a:lnTo>
                    <a:pt x="56" y="14"/>
                  </a:lnTo>
                  <a:lnTo>
                    <a:pt x="74" y="14"/>
                  </a:lnTo>
                  <a:lnTo>
                    <a:pt x="84" y="10"/>
                  </a:lnTo>
                  <a:lnTo>
                    <a:pt x="100" y="10"/>
                  </a:lnTo>
                  <a:lnTo>
                    <a:pt x="112" y="18"/>
                  </a:lnTo>
                  <a:lnTo>
                    <a:pt x="114" y="24"/>
                  </a:lnTo>
                  <a:lnTo>
                    <a:pt x="134" y="26"/>
                  </a:lnTo>
                  <a:lnTo>
                    <a:pt x="142" y="26"/>
                  </a:lnTo>
                  <a:lnTo>
                    <a:pt x="144" y="32"/>
                  </a:lnTo>
                  <a:lnTo>
                    <a:pt x="154" y="36"/>
                  </a:lnTo>
                  <a:lnTo>
                    <a:pt x="158" y="42"/>
                  </a:lnTo>
                  <a:lnTo>
                    <a:pt x="144" y="44"/>
                  </a:lnTo>
                  <a:lnTo>
                    <a:pt x="126" y="40"/>
                  </a:lnTo>
                  <a:lnTo>
                    <a:pt x="116" y="38"/>
                  </a:lnTo>
                  <a:lnTo>
                    <a:pt x="108" y="38"/>
                  </a:lnTo>
                  <a:lnTo>
                    <a:pt x="78" y="36"/>
                  </a:lnTo>
                  <a:lnTo>
                    <a:pt x="68" y="28"/>
                  </a:lnTo>
                  <a:lnTo>
                    <a:pt x="36" y="28"/>
                  </a:lnTo>
                  <a:lnTo>
                    <a:pt x="26" y="24"/>
                  </a:lnTo>
                  <a:lnTo>
                    <a:pt x="14" y="20"/>
                  </a:lnTo>
                  <a:lnTo>
                    <a:pt x="10" y="16"/>
                  </a:lnTo>
                  <a:lnTo>
                    <a:pt x="0" y="1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81" name="Freeform 235">
              <a:extLst>
                <a:ext uri="{FF2B5EF4-FFF2-40B4-BE49-F238E27FC236}">
                  <a16:creationId xmlns:a16="http://schemas.microsoft.com/office/drawing/2014/main" id="{52C36CC1-B32C-E840-A619-4BC115D9F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8898" y="4133572"/>
              <a:ext cx="109860" cy="70581"/>
            </a:xfrm>
            <a:custGeom>
              <a:avLst/>
              <a:gdLst>
                <a:gd name="T0" fmla="*/ 0 w 56"/>
                <a:gd name="T1" fmla="*/ 36 h 36"/>
                <a:gd name="T2" fmla="*/ 18 w 56"/>
                <a:gd name="T3" fmla="*/ 28 h 36"/>
                <a:gd name="T4" fmla="*/ 30 w 56"/>
                <a:gd name="T5" fmla="*/ 18 h 36"/>
                <a:gd name="T6" fmla="*/ 54 w 56"/>
                <a:gd name="T7" fmla="*/ 8 h 36"/>
                <a:gd name="T8" fmla="*/ 56 w 56"/>
                <a:gd name="T9" fmla="*/ 2 h 36"/>
                <a:gd name="T10" fmla="*/ 38 w 56"/>
                <a:gd name="T11" fmla="*/ 0 h 36"/>
                <a:gd name="T12" fmla="*/ 24 w 56"/>
                <a:gd name="T13" fmla="*/ 8 h 36"/>
                <a:gd name="T14" fmla="*/ 14 w 56"/>
                <a:gd name="T15" fmla="*/ 16 h 36"/>
                <a:gd name="T16" fmla="*/ 8 w 56"/>
                <a:gd name="T17" fmla="*/ 18 h 36"/>
                <a:gd name="T18" fmla="*/ 2 w 56"/>
                <a:gd name="T19" fmla="*/ 22 h 36"/>
                <a:gd name="T20" fmla="*/ 0 w 56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36">
                  <a:moveTo>
                    <a:pt x="0" y="36"/>
                  </a:moveTo>
                  <a:lnTo>
                    <a:pt x="18" y="28"/>
                  </a:lnTo>
                  <a:lnTo>
                    <a:pt x="30" y="18"/>
                  </a:lnTo>
                  <a:lnTo>
                    <a:pt x="54" y="8"/>
                  </a:lnTo>
                  <a:lnTo>
                    <a:pt x="56" y="2"/>
                  </a:lnTo>
                  <a:lnTo>
                    <a:pt x="38" y="0"/>
                  </a:lnTo>
                  <a:lnTo>
                    <a:pt x="24" y="8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2" y="22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82" name="Freeform 236">
              <a:extLst>
                <a:ext uri="{FF2B5EF4-FFF2-40B4-BE49-F238E27FC236}">
                  <a16:creationId xmlns:a16="http://schemas.microsoft.com/office/drawing/2014/main" id="{BBEA3487-7CBA-674F-8535-D56C5215A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725" y="4168866"/>
              <a:ext cx="58854" cy="31369"/>
            </a:xfrm>
            <a:custGeom>
              <a:avLst/>
              <a:gdLst>
                <a:gd name="T0" fmla="*/ 2 w 30"/>
                <a:gd name="T1" fmla="*/ 0 h 16"/>
                <a:gd name="T2" fmla="*/ 14 w 30"/>
                <a:gd name="T3" fmla="*/ 0 h 16"/>
                <a:gd name="T4" fmla="*/ 24 w 30"/>
                <a:gd name="T5" fmla="*/ 6 h 16"/>
                <a:gd name="T6" fmla="*/ 30 w 30"/>
                <a:gd name="T7" fmla="*/ 12 h 16"/>
                <a:gd name="T8" fmla="*/ 26 w 30"/>
                <a:gd name="T9" fmla="*/ 16 h 16"/>
                <a:gd name="T10" fmla="*/ 14 w 30"/>
                <a:gd name="T11" fmla="*/ 14 h 16"/>
                <a:gd name="T12" fmla="*/ 4 w 30"/>
                <a:gd name="T13" fmla="*/ 8 h 16"/>
                <a:gd name="T14" fmla="*/ 0 w 30"/>
                <a:gd name="T15" fmla="*/ 4 h 16"/>
                <a:gd name="T16" fmla="*/ 2 w 30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6">
                  <a:moveTo>
                    <a:pt x="2" y="0"/>
                  </a:moveTo>
                  <a:lnTo>
                    <a:pt x="14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26" y="16"/>
                  </a:lnTo>
                  <a:lnTo>
                    <a:pt x="14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83" name="Freeform 237">
              <a:extLst>
                <a:ext uri="{FF2B5EF4-FFF2-40B4-BE49-F238E27FC236}">
                  <a16:creationId xmlns:a16="http://schemas.microsoft.com/office/drawing/2014/main" id="{D3B7E082-8E73-5D4E-BDE3-2BB901550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1189" y="4133572"/>
              <a:ext cx="74548" cy="19606"/>
            </a:xfrm>
            <a:custGeom>
              <a:avLst/>
              <a:gdLst>
                <a:gd name="T0" fmla="*/ 0 w 38"/>
                <a:gd name="T1" fmla="*/ 10 h 10"/>
                <a:gd name="T2" fmla="*/ 18 w 38"/>
                <a:gd name="T3" fmla="*/ 10 h 10"/>
                <a:gd name="T4" fmla="*/ 38 w 38"/>
                <a:gd name="T5" fmla="*/ 10 h 10"/>
                <a:gd name="T6" fmla="*/ 38 w 38"/>
                <a:gd name="T7" fmla="*/ 4 h 10"/>
                <a:gd name="T8" fmla="*/ 24 w 38"/>
                <a:gd name="T9" fmla="*/ 4 h 10"/>
                <a:gd name="T10" fmla="*/ 18 w 38"/>
                <a:gd name="T11" fmla="*/ 2 h 10"/>
                <a:gd name="T12" fmla="*/ 8 w 38"/>
                <a:gd name="T13" fmla="*/ 0 h 10"/>
                <a:gd name="T14" fmla="*/ 4 w 38"/>
                <a:gd name="T15" fmla="*/ 2 h 10"/>
                <a:gd name="T16" fmla="*/ 0 w 3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">
                  <a:moveTo>
                    <a:pt x="0" y="10"/>
                  </a:moveTo>
                  <a:lnTo>
                    <a:pt x="18" y="10"/>
                  </a:lnTo>
                  <a:lnTo>
                    <a:pt x="38" y="10"/>
                  </a:lnTo>
                  <a:lnTo>
                    <a:pt x="38" y="4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84" name="Freeform 238">
              <a:extLst>
                <a:ext uri="{FF2B5EF4-FFF2-40B4-BE49-F238E27FC236}">
                  <a16:creationId xmlns:a16="http://schemas.microsoft.com/office/drawing/2014/main" id="{1FC929D8-8486-D443-A152-563B3F3D8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2335" y="4133572"/>
              <a:ext cx="39236" cy="19606"/>
            </a:xfrm>
            <a:custGeom>
              <a:avLst/>
              <a:gdLst>
                <a:gd name="T0" fmla="*/ 0 w 20"/>
                <a:gd name="T1" fmla="*/ 2 h 10"/>
                <a:gd name="T2" fmla="*/ 0 w 20"/>
                <a:gd name="T3" fmla="*/ 10 h 10"/>
                <a:gd name="T4" fmla="*/ 20 w 20"/>
                <a:gd name="T5" fmla="*/ 10 h 10"/>
                <a:gd name="T6" fmla="*/ 18 w 20"/>
                <a:gd name="T7" fmla="*/ 2 h 10"/>
                <a:gd name="T8" fmla="*/ 8 w 20"/>
                <a:gd name="T9" fmla="*/ 0 h 10"/>
                <a:gd name="T10" fmla="*/ 0 w 20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0">
                  <a:moveTo>
                    <a:pt x="0" y="2"/>
                  </a:moveTo>
                  <a:lnTo>
                    <a:pt x="0" y="10"/>
                  </a:lnTo>
                  <a:lnTo>
                    <a:pt x="20" y="10"/>
                  </a:lnTo>
                  <a:lnTo>
                    <a:pt x="18" y="2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85" name="Freeform 239">
              <a:extLst>
                <a:ext uri="{FF2B5EF4-FFF2-40B4-BE49-F238E27FC236}">
                  <a16:creationId xmlns:a16="http://schemas.microsoft.com/office/drawing/2014/main" id="{0D3B977E-A6F9-164D-B885-1F097FAD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9557" y="4133572"/>
              <a:ext cx="51005" cy="35292"/>
            </a:xfrm>
            <a:custGeom>
              <a:avLst/>
              <a:gdLst>
                <a:gd name="T0" fmla="*/ 2 w 26"/>
                <a:gd name="T1" fmla="*/ 0 h 18"/>
                <a:gd name="T2" fmla="*/ 14 w 26"/>
                <a:gd name="T3" fmla="*/ 2 h 18"/>
                <a:gd name="T4" fmla="*/ 26 w 26"/>
                <a:gd name="T5" fmla="*/ 4 h 18"/>
                <a:gd name="T6" fmla="*/ 26 w 26"/>
                <a:gd name="T7" fmla="*/ 10 h 18"/>
                <a:gd name="T8" fmla="*/ 24 w 26"/>
                <a:gd name="T9" fmla="*/ 18 h 18"/>
                <a:gd name="T10" fmla="*/ 12 w 26"/>
                <a:gd name="T11" fmla="*/ 14 h 18"/>
                <a:gd name="T12" fmla="*/ 0 w 26"/>
                <a:gd name="T13" fmla="*/ 10 h 18"/>
                <a:gd name="T14" fmla="*/ 2 w 26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8">
                  <a:moveTo>
                    <a:pt x="2" y="0"/>
                  </a:moveTo>
                  <a:lnTo>
                    <a:pt x="14" y="2"/>
                  </a:lnTo>
                  <a:lnTo>
                    <a:pt x="26" y="4"/>
                  </a:lnTo>
                  <a:lnTo>
                    <a:pt x="26" y="10"/>
                  </a:lnTo>
                  <a:lnTo>
                    <a:pt x="24" y="18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86" name="Freeform 240">
              <a:extLst>
                <a:ext uri="{FF2B5EF4-FFF2-40B4-BE49-F238E27FC236}">
                  <a16:creationId xmlns:a16="http://schemas.microsoft.com/office/drawing/2014/main" id="{674A16F5-9BD4-C04A-B990-BCDC34B7E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9800" y="3823798"/>
              <a:ext cx="192258" cy="231351"/>
            </a:xfrm>
            <a:custGeom>
              <a:avLst/>
              <a:gdLst>
                <a:gd name="T0" fmla="*/ 12 w 98"/>
                <a:gd name="T1" fmla="*/ 36 h 118"/>
                <a:gd name="T2" fmla="*/ 12 w 98"/>
                <a:gd name="T3" fmla="*/ 26 h 118"/>
                <a:gd name="T4" fmla="*/ 20 w 98"/>
                <a:gd name="T5" fmla="*/ 14 h 118"/>
                <a:gd name="T6" fmla="*/ 32 w 98"/>
                <a:gd name="T7" fmla="*/ 8 h 118"/>
                <a:gd name="T8" fmla="*/ 48 w 98"/>
                <a:gd name="T9" fmla="*/ 10 h 118"/>
                <a:gd name="T10" fmla="*/ 58 w 98"/>
                <a:gd name="T11" fmla="*/ 14 h 118"/>
                <a:gd name="T12" fmla="*/ 74 w 98"/>
                <a:gd name="T13" fmla="*/ 14 h 118"/>
                <a:gd name="T14" fmla="*/ 84 w 98"/>
                <a:gd name="T15" fmla="*/ 12 h 118"/>
                <a:gd name="T16" fmla="*/ 90 w 98"/>
                <a:gd name="T17" fmla="*/ 8 h 118"/>
                <a:gd name="T18" fmla="*/ 98 w 98"/>
                <a:gd name="T19" fmla="*/ 0 h 118"/>
                <a:gd name="T20" fmla="*/ 98 w 98"/>
                <a:gd name="T21" fmla="*/ 8 h 118"/>
                <a:gd name="T22" fmla="*/ 88 w 98"/>
                <a:gd name="T23" fmla="*/ 20 h 118"/>
                <a:gd name="T24" fmla="*/ 80 w 98"/>
                <a:gd name="T25" fmla="*/ 26 h 118"/>
                <a:gd name="T26" fmla="*/ 56 w 98"/>
                <a:gd name="T27" fmla="*/ 22 h 118"/>
                <a:gd name="T28" fmla="*/ 42 w 98"/>
                <a:gd name="T29" fmla="*/ 20 h 118"/>
                <a:gd name="T30" fmla="*/ 30 w 98"/>
                <a:gd name="T31" fmla="*/ 20 h 118"/>
                <a:gd name="T32" fmla="*/ 24 w 98"/>
                <a:gd name="T33" fmla="*/ 20 h 118"/>
                <a:gd name="T34" fmla="*/ 18 w 98"/>
                <a:gd name="T35" fmla="*/ 26 h 118"/>
                <a:gd name="T36" fmla="*/ 18 w 98"/>
                <a:gd name="T37" fmla="*/ 36 h 118"/>
                <a:gd name="T38" fmla="*/ 22 w 98"/>
                <a:gd name="T39" fmla="*/ 42 h 118"/>
                <a:gd name="T40" fmla="*/ 26 w 98"/>
                <a:gd name="T41" fmla="*/ 46 h 118"/>
                <a:gd name="T42" fmla="*/ 28 w 98"/>
                <a:gd name="T43" fmla="*/ 50 h 118"/>
                <a:gd name="T44" fmla="*/ 32 w 98"/>
                <a:gd name="T45" fmla="*/ 52 h 118"/>
                <a:gd name="T46" fmla="*/ 38 w 98"/>
                <a:gd name="T47" fmla="*/ 44 h 118"/>
                <a:gd name="T48" fmla="*/ 42 w 98"/>
                <a:gd name="T49" fmla="*/ 42 h 118"/>
                <a:gd name="T50" fmla="*/ 52 w 98"/>
                <a:gd name="T51" fmla="*/ 44 h 118"/>
                <a:gd name="T52" fmla="*/ 60 w 98"/>
                <a:gd name="T53" fmla="*/ 40 h 118"/>
                <a:gd name="T54" fmla="*/ 70 w 98"/>
                <a:gd name="T55" fmla="*/ 40 h 118"/>
                <a:gd name="T56" fmla="*/ 68 w 98"/>
                <a:gd name="T57" fmla="*/ 46 h 118"/>
                <a:gd name="T58" fmla="*/ 56 w 98"/>
                <a:gd name="T59" fmla="*/ 48 h 118"/>
                <a:gd name="T60" fmla="*/ 50 w 98"/>
                <a:gd name="T61" fmla="*/ 54 h 118"/>
                <a:gd name="T62" fmla="*/ 44 w 98"/>
                <a:gd name="T63" fmla="*/ 60 h 118"/>
                <a:gd name="T64" fmla="*/ 44 w 98"/>
                <a:gd name="T65" fmla="*/ 62 h 118"/>
                <a:gd name="T66" fmla="*/ 48 w 98"/>
                <a:gd name="T67" fmla="*/ 68 h 118"/>
                <a:gd name="T68" fmla="*/ 54 w 98"/>
                <a:gd name="T69" fmla="*/ 80 h 118"/>
                <a:gd name="T70" fmla="*/ 54 w 98"/>
                <a:gd name="T71" fmla="*/ 84 h 118"/>
                <a:gd name="T72" fmla="*/ 56 w 98"/>
                <a:gd name="T73" fmla="*/ 92 h 118"/>
                <a:gd name="T74" fmla="*/ 62 w 98"/>
                <a:gd name="T75" fmla="*/ 96 h 118"/>
                <a:gd name="T76" fmla="*/ 54 w 98"/>
                <a:gd name="T77" fmla="*/ 100 h 118"/>
                <a:gd name="T78" fmla="*/ 46 w 98"/>
                <a:gd name="T79" fmla="*/ 98 h 118"/>
                <a:gd name="T80" fmla="*/ 44 w 98"/>
                <a:gd name="T81" fmla="*/ 104 h 118"/>
                <a:gd name="T82" fmla="*/ 38 w 98"/>
                <a:gd name="T83" fmla="*/ 94 h 118"/>
                <a:gd name="T84" fmla="*/ 34 w 98"/>
                <a:gd name="T85" fmla="*/ 84 h 118"/>
                <a:gd name="T86" fmla="*/ 32 w 98"/>
                <a:gd name="T87" fmla="*/ 70 h 118"/>
                <a:gd name="T88" fmla="*/ 24 w 98"/>
                <a:gd name="T89" fmla="*/ 70 h 118"/>
                <a:gd name="T90" fmla="*/ 22 w 98"/>
                <a:gd name="T91" fmla="*/ 76 h 118"/>
                <a:gd name="T92" fmla="*/ 24 w 98"/>
                <a:gd name="T93" fmla="*/ 92 h 118"/>
                <a:gd name="T94" fmla="*/ 24 w 98"/>
                <a:gd name="T95" fmla="*/ 98 h 118"/>
                <a:gd name="T96" fmla="*/ 24 w 98"/>
                <a:gd name="T97" fmla="*/ 112 h 118"/>
                <a:gd name="T98" fmla="*/ 22 w 98"/>
                <a:gd name="T99" fmla="*/ 118 h 118"/>
                <a:gd name="T100" fmla="*/ 10 w 98"/>
                <a:gd name="T101" fmla="*/ 116 h 118"/>
                <a:gd name="T102" fmla="*/ 10 w 98"/>
                <a:gd name="T103" fmla="*/ 102 h 118"/>
                <a:gd name="T104" fmla="*/ 12 w 98"/>
                <a:gd name="T105" fmla="*/ 90 h 118"/>
                <a:gd name="T106" fmla="*/ 10 w 98"/>
                <a:gd name="T107" fmla="*/ 84 h 118"/>
                <a:gd name="T108" fmla="*/ 0 w 98"/>
                <a:gd name="T109" fmla="*/ 80 h 118"/>
                <a:gd name="T110" fmla="*/ 0 w 98"/>
                <a:gd name="T111" fmla="*/ 68 h 118"/>
                <a:gd name="T112" fmla="*/ 4 w 98"/>
                <a:gd name="T113" fmla="*/ 58 h 118"/>
                <a:gd name="T114" fmla="*/ 8 w 98"/>
                <a:gd name="T115" fmla="*/ 42 h 118"/>
                <a:gd name="T116" fmla="*/ 12 w 98"/>
                <a:gd name="T117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8" h="118">
                  <a:moveTo>
                    <a:pt x="12" y="36"/>
                  </a:moveTo>
                  <a:lnTo>
                    <a:pt x="12" y="26"/>
                  </a:lnTo>
                  <a:lnTo>
                    <a:pt x="20" y="14"/>
                  </a:lnTo>
                  <a:lnTo>
                    <a:pt x="32" y="8"/>
                  </a:lnTo>
                  <a:lnTo>
                    <a:pt x="48" y="10"/>
                  </a:lnTo>
                  <a:lnTo>
                    <a:pt x="58" y="14"/>
                  </a:lnTo>
                  <a:lnTo>
                    <a:pt x="74" y="14"/>
                  </a:lnTo>
                  <a:lnTo>
                    <a:pt x="84" y="12"/>
                  </a:lnTo>
                  <a:lnTo>
                    <a:pt x="90" y="8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88" y="20"/>
                  </a:lnTo>
                  <a:lnTo>
                    <a:pt x="80" y="26"/>
                  </a:lnTo>
                  <a:lnTo>
                    <a:pt x="56" y="22"/>
                  </a:lnTo>
                  <a:lnTo>
                    <a:pt x="42" y="20"/>
                  </a:lnTo>
                  <a:lnTo>
                    <a:pt x="30" y="20"/>
                  </a:lnTo>
                  <a:lnTo>
                    <a:pt x="24" y="20"/>
                  </a:lnTo>
                  <a:lnTo>
                    <a:pt x="18" y="26"/>
                  </a:lnTo>
                  <a:lnTo>
                    <a:pt x="18" y="36"/>
                  </a:lnTo>
                  <a:lnTo>
                    <a:pt x="22" y="42"/>
                  </a:lnTo>
                  <a:lnTo>
                    <a:pt x="26" y="46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8" y="44"/>
                  </a:lnTo>
                  <a:lnTo>
                    <a:pt x="42" y="42"/>
                  </a:lnTo>
                  <a:lnTo>
                    <a:pt x="52" y="44"/>
                  </a:lnTo>
                  <a:lnTo>
                    <a:pt x="60" y="40"/>
                  </a:lnTo>
                  <a:lnTo>
                    <a:pt x="70" y="40"/>
                  </a:lnTo>
                  <a:lnTo>
                    <a:pt x="68" y="46"/>
                  </a:lnTo>
                  <a:lnTo>
                    <a:pt x="56" y="48"/>
                  </a:lnTo>
                  <a:lnTo>
                    <a:pt x="50" y="54"/>
                  </a:lnTo>
                  <a:lnTo>
                    <a:pt x="44" y="60"/>
                  </a:lnTo>
                  <a:lnTo>
                    <a:pt x="44" y="62"/>
                  </a:lnTo>
                  <a:lnTo>
                    <a:pt x="48" y="68"/>
                  </a:lnTo>
                  <a:lnTo>
                    <a:pt x="54" y="80"/>
                  </a:lnTo>
                  <a:lnTo>
                    <a:pt x="54" y="84"/>
                  </a:lnTo>
                  <a:lnTo>
                    <a:pt x="56" y="92"/>
                  </a:lnTo>
                  <a:lnTo>
                    <a:pt x="62" y="96"/>
                  </a:lnTo>
                  <a:lnTo>
                    <a:pt x="54" y="100"/>
                  </a:lnTo>
                  <a:lnTo>
                    <a:pt x="46" y="98"/>
                  </a:lnTo>
                  <a:lnTo>
                    <a:pt x="44" y="104"/>
                  </a:lnTo>
                  <a:lnTo>
                    <a:pt x="38" y="94"/>
                  </a:lnTo>
                  <a:lnTo>
                    <a:pt x="34" y="84"/>
                  </a:lnTo>
                  <a:lnTo>
                    <a:pt x="32" y="70"/>
                  </a:lnTo>
                  <a:lnTo>
                    <a:pt x="24" y="70"/>
                  </a:lnTo>
                  <a:lnTo>
                    <a:pt x="22" y="76"/>
                  </a:lnTo>
                  <a:lnTo>
                    <a:pt x="24" y="92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2" y="118"/>
                  </a:lnTo>
                  <a:lnTo>
                    <a:pt x="10" y="116"/>
                  </a:lnTo>
                  <a:lnTo>
                    <a:pt x="10" y="102"/>
                  </a:lnTo>
                  <a:lnTo>
                    <a:pt x="12" y="90"/>
                  </a:lnTo>
                  <a:lnTo>
                    <a:pt x="10" y="84"/>
                  </a:lnTo>
                  <a:lnTo>
                    <a:pt x="0" y="80"/>
                  </a:lnTo>
                  <a:lnTo>
                    <a:pt x="0" y="68"/>
                  </a:lnTo>
                  <a:lnTo>
                    <a:pt x="4" y="58"/>
                  </a:lnTo>
                  <a:lnTo>
                    <a:pt x="8" y="42"/>
                  </a:lnTo>
                  <a:lnTo>
                    <a:pt x="12" y="3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87" name="Freeform 241">
              <a:extLst>
                <a:ext uri="{FF2B5EF4-FFF2-40B4-BE49-F238E27FC236}">
                  <a16:creationId xmlns:a16="http://schemas.microsoft.com/office/drawing/2014/main" id="{98E1E938-8F9A-D74C-9013-0F5405E89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8620" y="3894380"/>
              <a:ext cx="317812" cy="266642"/>
            </a:xfrm>
            <a:custGeom>
              <a:avLst/>
              <a:gdLst>
                <a:gd name="T0" fmla="*/ 2 w 162"/>
                <a:gd name="T1" fmla="*/ 8 h 136"/>
                <a:gd name="T2" fmla="*/ 20 w 162"/>
                <a:gd name="T3" fmla="*/ 2 h 136"/>
                <a:gd name="T4" fmla="*/ 30 w 162"/>
                <a:gd name="T5" fmla="*/ 0 h 136"/>
                <a:gd name="T6" fmla="*/ 48 w 162"/>
                <a:gd name="T7" fmla="*/ 2 h 136"/>
                <a:gd name="T8" fmla="*/ 56 w 162"/>
                <a:gd name="T9" fmla="*/ 10 h 136"/>
                <a:gd name="T10" fmla="*/ 54 w 162"/>
                <a:gd name="T11" fmla="*/ 22 h 136"/>
                <a:gd name="T12" fmla="*/ 54 w 162"/>
                <a:gd name="T13" fmla="*/ 30 h 136"/>
                <a:gd name="T14" fmla="*/ 60 w 162"/>
                <a:gd name="T15" fmla="*/ 34 h 136"/>
                <a:gd name="T16" fmla="*/ 62 w 162"/>
                <a:gd name="T17" fmla="*/ 42 h 136"/>
                <a:gd name="T18" fmla="*/ 70 w 162"/>
                <a:gd name="T19" fmla="*/ 44 h 136"/>
                <a:gd name="T20" fmla="*/ 80 w 162"/>
                <a:gd name="T21" fmla="*/ 42 h 136"/>
                <a:gd name="T22" fmla="*/ 86 w 162"/>
                <a:gd name="T23" fmla="*/ 32 h 136"/>
                <a:gd name="T24" fmla="*/ 94 w 162"/>
                <a:gd name="T25" fmla="*/ 26 h 136"/>
                <a:gd name="T26" fmla="*/ 104 w 162"/>
                <a:gd name="T27" fmla="*/ 22 h 136"/>
                <a:gd name="T28" fmla="*/ 110 w 162"/>
                <a:gd name="T29" fmla="*/ 16 h 136"/>
                <a:gd name="T30" fmla="*/ 128 w 162"/>
                <a:gd name="T31" fmla="*/ 22 h 136"/>
                <a:gd name="T32" fmla="*/ 142 w 162"/>
                <a:gd name="T33" fmla="*/ 26 h 136"/>
                <a:gd name="T34" fmla="*/ 158 w 162"/>
                <a:gd name="T35" fmla="*/ 32 h 136"/>
                <a:gd name="T36" fmla="*/ 162 w 162"/>
                <a:gd name="T37" fmla="*/ 34 h 136"/>
                <a:gd name="T38" fmla="*/ 162 w 162"/>
                <a:gd name="T39" fmla="*/ 136 h 136"/>
                <a:gd name="T40" fmla="*/ 148 w 162"/>
                <a:gd name="T41" fmla="*/ 124 h 136"/>
                <a:gd name="T42" fmla="*/ 138 w 162"/>
                <a:gd name="T43" fmla="*/ 120 h 136"/>
                <a:gd name="T44" fmla="*/ 130 w 162"/>
                <a:gd name="T45" fmla="*/ 120 h 136"/>
                <a:gd name="T46" fmla="*/ 124 w 162"/>
                <a:gd name="T47" fmla="*/ 124 h 136"/>
                <a:gd name="T48" fmla="*/ 110 w 162"/>
                <a:gd name="T49" fmla="*/ 126 h 136"/>
                <a:gd name="T50" fmla="*/ 108 w 162"/>
                <a:gd name="T51" fmla="*/ 118 h 136"/>
                <a:gd name="T52" fmla="*/ 110 w 162"/>
                <a:gd name="T53" fmla="*/ 114 h 136"/>
                <a:gd name="T54" fmla="*/ 116 w 162"/>
                <a:gd name="T55" fmla="*/ 112 h 136"/>
                <a:gd name="T56" fmla="*/ 124 w 162"/>
                <a:gd name="T57" fmla="*/ 110 h 136"/>
                <a:gd name="T58" fmla="*/ 126 w 162"/>
                <a:gd name="T59" fmla="*/ 98 h 136"/>
                <a:gd name="T60" fmla="*/ 122 w 162"/>
                <a:gd name="T61" fmla="*/ 90 h 136"/>
                <a:gd name="T62" fmla="*/ 112 w 162"/>
                <a:gd name="T63" fmla="*/ 80 h 136"/>
                <a:gd name="T64" fmla="*/ 90 w 162"/>
                <a:gd name="T65" fmla="*/ 68 h 136"/>
                <a:gd name="T66" fmla="*/ 66 w 162"/>
                <a:gd name="T67" fmla="*/ 62 h 136"/>
                <a:gd name="T68" fmla="*/ 60 w 162"/>
                <a:gd name="T69" fmla="*/ 56 h 136"/>
                <a:gd name="T70" fmla="*/ 54 w 162"/>
                <a:gd name="T71" fmla="*/ 54 h 136"/>
                <a:gd name="T72" fmla="*/ 48 w 162"/>
                <a:gd name="T73" fmla="*/ 40 h 136"/>
                <a:gd name="T74" fmla="*/ 42 w 162"/>
                <a:gd name="T75" fmla="*/ 42 h 136"/>
                <a:gd name="T76" fmla="*/ 42 w 162"/>
                <a:gd name="T77" fmla="*/ 48 h 136"/>
                <a:gd name="T78" fmla="*/ 42 w 162"/>
                <a:gd name="T79" fmla="*/ 58 h 136"/>
                <a:gd name="T80" fmla="*/ 32 w 162"/>
                <a:gd name="T81" fmla="*/ 56 h 136"/>
                <a:gd name="T82" fmla="*/ 32 w 162"/>
                <a:gd name="T83" fmla="*/ 46 h 136"/>
                <a:gd name="T84" fmla="*/ 30 w 162"/>
                <a:gd name="T85" fmla="*/ 40 h 136"/>
                <a:gd name="T86" fmla="*/ 20 w 162"/>
                <a:gd name="T87" fmla="*/ 38 h 136"/>
                <a:gd name="T88" fmla="*/ 30 w 162"/>
                <a:gd name="T89" fmla="*/ 32 h 136"/>
                <a:gd name="T90" fmla="*/ 42 w 162"/>
                <a:gd name="T91" fmla="*/ 34 h 136"/>
                <a:gd name="T92" fmla="*/ 50 w 162"/>
                <a:gd name="T93" fmla="*/ 32 h 136"/>
                <a:gd name="T94" fmla="*/ 46 w 162"/>
                <a:gd name="T95" fmla="*/ 24 h 136"/>
                <a:gd name="T96" fmla="*/ 30 w 162"/>
                <a:gd name="T97" fmla="*/ 24 h 136"/>
                <a:gd name="T98" fmla="*/ 20 w 162"/>
                <a:gd name="T99" fmla="*/ 26 h 136"/>
                <a:gd name="T100" fmla="*/ 16 w 162"/>
                <a:gd name="T101" fmla="*/ 16 h 136"/>
                <a:gd name="T102" fmla="*/ 6 w 162"/>
                <a:gd name="T103" fmla="*/ 16 h 136"/>
                <a:gd name="T104" fmla="*/ 0 w 162"/>
                <a:gd name="T105" fmla="*/ 14 h 136"/>
                <a:gd name="T106" fmla="*/ 2 w 162"/>
                <a:gd name="T107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36">
                  <a:moveTo>
                    <a:pt x="2" y="8"/>
                  </a:moveTo>
                  <a:lnTo>
                    <a:pt x="20" y="2"/>
                  </a:lnTo>
                  <a:lnTo>
                    <a:pt x="30" y="0"/>
                  </a:lnTo>
                  <a:lnTo>
                    <a:pt x="48" y="2"/>
                  </a:lnTo>
                  <a:lnTo>
                    <a:pt x="56" y="10"/>
                  </a:lnTo>
                  <a:lnTo>
                    <a:pt x="54" y="22"/>
                  </a:lnTo>
                  <a:lnTo>
                    <a:pt x="54" y="30"/>
                  </a:lnTo>
                  <a:lnTo>
                    <a:pt x="60" y="34"/>
                  </a:lnTo>
                  <a:lnTo>
                    <a:pt x="62" y="42"/>
                  </a:lnTo>
                  <a:lnTo>
                    <a:pt x="70" y="44"/>
                  </a:lnTo>
                  <a:lnTo>
                    <a:pt x="80" y="42"/>
                  </a:lnTo>
                  <a:lnTo>
                    <a:pt x="86" y="32"/>
                  </a:lnTo>
                  <a:lnTo>
                    <a:pt x="94" y="26"/>
                  </a:lnTo>
                  <a:lnTo>
                    <a:pt x="104" y="22"/>
                  </a:lnTo>
                  <a:lnTo>
                    <a:pt x="110" y="16"/>
                  </a:lnTo>
                  <a:lnTo>
                    <a:pt x="128" y="22"/>
                  </a:lnTo>
                  <a:lnTo>
                    <a:pt x="142" y="26"/>
                  </a:lnTo>
                  <a:lnTo>
                    <a:pt x="158" y="32"/>
                  </a:lnTo>
                  <a:lnTo>
                    <a:pt x="162" y="34"/>
                  </a:lnTo>
                  <a:lnTo>
                    <a:pt x="162" y="136"/>
                  </a:lnTo>
                  <a:lnTo>
                    <a:pt x="148" y="124"/>
                  </a:lnTo>
                  <a:lnTo>
                    <a:pt x="138" y="120"/>
                  </a:lnTo>
                  <a:lnTo>
                    <a:pt x="130" y="120"/>
                  </a:lnTo>
                  <a:lnTo>
                    <a:pt x="124" y="124"/>
                  </a:lnTo>
                  <a:lnTo>
                    <a:pt x="110" y="126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16" y="112"/>
                  </a:lnTo>
                  <a:lnTo>
                    <a:pt x="124" y="110"/>
                  </a:lnTo>
                  <a:lnTo>
                    <a:pt x="126" y="98"/>
                  </a:lnTo>
                  <a:lnTo>
                    <a:pt x="122" y="90"/>
                  </a:lnTo>
                  <a:lnTo>
                    <a:pt x="112" y="80"/>
                  </a:lnTo>
                  <a:lnTo>
                    <a:pt x="90" y="68"/>
                  </a:lnTo>
                  <a:lnTo>
                    <a:pt x="66" y="62"/>
                  </a:lnTo>
                  <a:lnTo>
                    <a:pt x="60" y="56"/>
                  </a:lnTo>
                  <a:lnTo>
                    <a:pt x="54" y="54"/>
                  </a:lnTo>
                  <a:lnTo>
                    <a:pt x="48" y="40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2" y="58"/>
                  </a:lnTo>
                  <a:lnTo>
                    <a:pt x="32" y="56"/>
                  </a:lnTo>
                  <a:lnTo>
                    <a:pt x="32" y="46"/>
                  </a:lnTo>
                  <a:lnTo>
                    <a:pt x="30" y="40"/>
                  </a:lnTo>
                  <a:lnTo>
                    <a:pt x="20" y="38"/>
                  </a:lnTo>
                  <a:lnTo>
                    <a:pt x="30" y="32"/>
                  </a:lnTo>
                  <a:lnTo>
                    <a:pt x="42" y="34"/>
                  </a:lnTo>
                  <a:lnTo>
                    <a:pt x="50" y="32"/>
                  </a:lnTo>
                  <a:lnTo>
                    <a:pt x="46" y="24"/>
                  </a:lnTo>
                  <a:lnTo>
                    <a:pt x="30" y="24"/>
                  </a:lnTo>
                  <a:lnTo>
                    <a:pt x="20" y="26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88" name="Freeform 242">
              <a:extLst>
                <a:ext uri="{FF2B5EF4-FFF2-40B4-BE49-F238E27FC236}">
                  <a16:creationId xmlns:a16="http://schemas.microsoft.com/office/drawing/2014/main" id="{0A62119D-77DB-A740-9020-012A667C5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8379" y="3964961"/>
              <a:ext cx="94165" cy="31369"/>
            </a:xfrm>
            <a:custGeom>
              <a:avLst/>
              <a:gdLst>
                <a:gd name="T0" fmla="*/ 4 w 48"/>
                <a:gd name="T1" fmla="*/ 2 h 16"/>
                <a:gd name="T2" fmla="*/ 20 w 48"/>
                <a:gd name="T3" fmla="*/ 0 h 16"/>
                <a:gd name="T4" fmla="*/ 38 w 48"/>
                <a:gd name="T5" fmla="*/ 2 h 16"/>
                <a:gd name="T6" fmla="*/ 48 w 48"/>
                <a:gd name="T7" fmla="*/ 10 h 16"/>
                <a:gd name="T8" fmla="*/ 46 w 48"/>
                <a:gd name="T9" fmla="*/ 16 h 16"/>
                <a:gd name="T10" fmla="*/ 34 w 48"/>
                <a:gd name="T11" fmla="*/ 12 h 16"/>
                <a:gd name="T12" fmla="*/ 24 w 48"/>
                <a:gd name="T13" fmla="*/ 10 h 16"/>
                <a:gd name="T14" fmla="*/ 12 w 48"/>
                <a:gd name="T15" fmla="*/ 10 h 16"/>
                <a:gd name="T16" fmla="*/ 8 w 48"/>
                <a:gd name="T17" fmla="*/ 14 h 16"/>
                <a:gd name="T18" fmla="*/ 2 w 48"/>
                <a:gd name="T19" fmla="*/ 14 h 16"/>
                <a:gd name="T20" fmla="*/ 0 w 48"/>
                <a:gd name="T21" fmla="*/ 6 h 16"/>
                <a:gd name="T22" fmla="*/ 4 w 48"/>
                <a:gd name="T2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6">
                  <a:moveTo>
                    <a:pt x="4" y="2"/>
                  </a:moveTo>
                  <a:lnTo>
                    <a:pt x="20" y="0"/>
                  </a:lnTo>
                  <a:lnTo>
                    <a:pt x="38" y="2"/>
                  </a:lnTo>
                  <a:lnTo>
                    <a:pt x="48" y="10"/>
                  </a:lnTo>
                  <a:lnTo>
                    <a:pt x="46" y="16"/>
                  </a:lnTo>
                  <a:lnTo>
                    <a:pt x="34" y="12"/>
                  </a:lnTo>
                  <a:lnTo>
                    <a:pt x="24" y="10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0" y="6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89" name="Freeform 243">
              <a:extLst>
                <a:ext uri="{FF2B5EF4-FFF2-40B4-BE49-F238E27FC236}">
                  <a16:creationId xmlns:a16="http://schemas.microsoft.com/office/drawing/2014/main" id="{8EF1F271-BD2D-7E45-B8CB-C0EC72A3E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7371" y="3976726"/>
              <a:ext cx="35313" cy="19606"/>
            </a:xfrm>
            <a:custGeom>
              <a:avLst/>
              <a:gdLst>
                <a:gd name="T0" fmla="*/ 2 w 18"/>
                <a:gd name="T1" fmla="*/ 0 h 10"/>
                <a:gd name="T2" fmla="*/ 12 w 18"/>
                <a:gd name="T3" fmla="*/ 0 h 10"/>
                <a:gd name="T4" fmla="*/ 18 w 18"/>
                <a:gd name="T5" fmla="*/ 4 h 10"/>
                <a:gd name="T6" fmla="*/ 14 w 18"/>
                <a:gd name="T7" fmla="*/ 10 h 10"/>
                <a:gd name="T8" fmla="*/ 4 w 18"/>
                <a:gd name="T9" fmla="*/ 10 h 10"/>
                <a:gd name="T10" fmla="*/ 0 w 18"/>
                <a:gd name="T11" fmla="*/ 6 h 10"/>
                <a:gd name="T12" fmla="*/ 2 w 1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2" y="0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14" y="10"/>
                  </a:lnTo>
                  <a:lnTo>
                    <a:pt x="4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90" name="Freeform 244">
              <a:extLst>
                <a:ext uri="{FF2B5EF4-FFF2-40B4-BE49-F238E27FC236}">
                  <a16:creationId xmlns:a16="http://schemas.microsoft.com/office/drawing/2014/main" id="{6042A6EB-4CAE-3F4D-A617-D34542FD5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6605" y="3815956"/>
              <a:ext cx="43160" cy="98030"/>
            </a:xfrm>
            <a:custGeom>
              <a:avLst/>
              <a:gdLst>
                <a:gd name="T0" fmla="*/ 0 w 22"/>
                <a:gd name="T1" fmla="*/ 0 h 50"/>
                <a:gd name="T2" fmla="*/ 6 w 22"/>
                <a:gd name="T3" fmla="*/ 2 h 50"/>
                <a:gd name="T4" fmla="*/ 8 w 22"/>
                <a:gd name="T5" fmla="*/ 10 h 50"/>
                <a:gd name="T6" fmla="*/ 8 w 22"/>
                <a:gd name="T7" fmla="*/ 14 h 50"/>
                <a:gd name="T8" fmla="*/ 14 w 22"/>
                <a:gd name="T9" fmla="*/ 6 h 50"/>
                <a:gd name="T10" fmla="*/ 20 w 22"/>
                <a:gd name="T11" fmla="*/ 4 h 50"/>
                <a:gd name="T12" fmla="*/ 22 w 22"/>
                <a:gd name="T13" fmla="*/ 14 h 50"/>
                <a:gd name="T14" fmla="*/ 16 w 22"/>
                <a:gd name="T15" fmla="*/ 16 h 50"/>
                <a:gd name="T16" fmla="*/ 14 w 22"/>
                <a:gd name="T17" fmla="*/ 20 h 50"/>
                <a:gd name="T18" fmla="*/ 18 w 22"/>
                <a:gd name="T19" fmla="*/ 22 h 50"/>
                <a:gd name="T20" fmla="*/ 20 w 22"/>
                <a:gd name="T21" fmla="*/ 26 h 50"/>
                <a:gd name="T22" fmla="*/ 8 w 22"/>
                <a:gd name="T23" fmla="*/ 26 h 50"/>
                <a:gd name="T24" fmla="*/ 8 w 22"/>
                <a:gd name="T25" fmla="*/ 30 h 50"/>
                <a:gd name="T26" fmla="*/ 10 w 22"/>
                <a:gd name="T27" fmla="*/ 38 h 50"/>
                <a:gd name="T28" fmla="*/ 16 w 22"/>
                <a:gd name="T29" fmla="*/ 44 h 50"/>
                <a:gd name="T30" fmla="*/ 18 w 22"/>
                <a:gd name="T31" fmla="*/ 46 h 50"/>
                <a:gd name="T32" fmla="*/ 18 w 22"/>
                <a:gd name="T33" fmla="*/ 48 h 50"/>
                <a:gd name="T34" fmla="*/ 16 w 22"/>
                <a:gd name="T35" fmla="*/ 50 h 50"/>
                <a:gd name="T36" fmla="*/ 12 w 22"/>
                <a:gd name="T37" fmla="*/ 50 h 50"/>
                <a:gd name="T38" fmla="*/ 8 w 22"/>
                <a:gd name="T39" fmla="*/ 48 h 50"/>
                <a:gd name="T40" fmla="*/ 6 w 22"/>
                <a:gd name="T41" fmla="*/ 46 h 50"/>
                <a:gd name="T42" fmla="*/ 2 w 22"/>
                <a:gd name="T43" fmla="*/ 32 h 50"/>
                <a:gd name="T44" fmla="*/ 0 w 22"/>
                <a:gd name="T45" fmla="*/ 22 h 50"/>
                <a:gd name="T46" fmla="*/ 2 w 22"/>
                <a:gd name="T47" fmla="*/ 12 h 50"/>
                <a:gd name="T48" fmla="*/ 0 w 22"/>
                <a:gd name="T4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0">
                  <a:moveTo>
                    <a:pt x="0" y="0"/>
                  </a:moveTo>
                  <a:lnTo>
                    <a:pt x="6" y="2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2" y="14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91" name="Freeform 245">
              <a:extLst>
                <a:ext uri="{FF2B5EF4-FFF2-40B4-BE49-F238E27FC236}">
                  <a16:creationId xmlns:a16="http://schemas.microsoft.com/office/drawing/2014/main" id="{00B9E53E-5148-8B43-AD3A-A8644EC9C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6433" y="3961041"/>
              <a:ext cx="302117" cy="254879"/>
            </a:xfrm>
            <a:custGeom>
              <a:avLst/>
              <a:gdLst>
                <a:gd name="T0" fmla="*/ 0 w 154"/>
                <a:gd name="T1" fmla="*/ 0 h 130"/>
                <a:gd name="T2" fmla="*/ 14 w 154"/>
                <a:gd name="T3" fmla="*/ 4 h 130"/>
                <a:gd name="T4" fmla="*/ 32 w 154"/>
                <a:gd name="T5" fmla="*/ 10 h 130"/>
                <a:gd name="T6" fmla="*/ 50 w 154"/>
                <a:gd name="T7" fmla="*/ 18 h 130"/>
                <a:gd name="T8" fmla="*/ 66 w 154"/>
                <a:gd name="T9" fmla="*/ 28 h 130"/>
                <a:gd name="T10" fmla="*/ 74 w 154"/>
                <a:gd name="T11" fmla="*/ 38 h 130"/>
                <a:gd name="T12" fmla="*/ 84 w 154"/>
                <a:gd name="T13" fmla="*/ 44 h 130"/>
                <a:gd name="T14" fmla="*/ 100 w 154"/>
                <a:gd name="T15" fmla="*/ 52 h 130"/>
                <a:gd name="T16" fmla="*/ 108 w 154"/>
                <a:gd name="T17" fmla="*/ 58 h 130"/>
                <a:gd name="T18" fmla="*/ 108 w 154"/>
                <a:gd name="T19" fmla="*/ 62 h 130"/>
                <a:gd name="T20" fmla="*/ 110 w 154"/>
                <a:gd name="T21" fmla="*/ 64 h 130"/>
                <a:gd name="T22" fmla="*/ 108 w 154"/>
                <a:gd name="T23" fmla="*/ 66 h 130"/>
                <a:gd name="T24" fmla="*/ 94 w 154"/>
                <a:gd name="T25" fmla="*/ 66 h 130"/>
                <a:gd name="T26" fmla="*/ 100 w 154"/>
                <a:gd name="T27" fmla="*/ 72 h 130"/>
                <a:gd name="T28" fmla="*/ 110 w 154"/>
                <a:gd name="T29" fmla="*/ 86 h 130"/>
                <a:gd name="T30" fmla="*/ 124 w 154"/>
                <a:gd name="T31" fmla="*/ 102 h 130"/>
                <a:gd name="T32" fmla="*/ 130 w 154"/>
                <a:gd name="T33" fmla="*/ 106 h 130"/>
                <a:gd name="T34" fmla="*/ 138 w 154"/>
                <a:gd name="T35" fmla="*/ 114 h 130"/>
                <a:gd name="T36" fmla="*/ 154 w 154"/>
                <a:gd name="T37" fmla="*/ 124 h 130"/>
                <a:gd name="T38" fmla="*/ 152 w 154"/>
                <a:gd name="T39" fmla="*/ 130 h 130"/>
                <a:gd name="T40" fmla="*/ 136 w 154"/>
                <a:gd name="T41" fmla="*/ 122 h 130"/>
                <a:gd name="T42" fmla="*/ 124 w 154"/>
                <a:gd name="T43" fmla="*/ 120 h 130"/>
                <a:gd name="T44" fmla="*/ 104 w 154"/>
                <a:gd name="T45" fmla="*/ 118 h 130"/>
                <a:gd name="T46" fmla="*/ 94 w 154"/>
                <a:gd name="T47" fmla="*/ 106 h 130"/>
                <a:gd name="T48" fmla="*/ 84 w 154"/>
                <a:gd name="T49" fmla="*/ 92 h 130"/>
                <a:gd name="T50" fmla="*/ 72 w 154"/>
                <a:gd name="T51" fmla="*/ 84 h 130"/>
                <a:gd name="T52" fmla="*/ 60 w 154"/>
                <a:gd name="T53" fmla="*/ 76 h 130"/>
                <a:gd name="T54" fmla="*/ 46 w 154"/>
                <a:gd name="T55" fmla="*/ 70 h 130"/>
                <a:gd name="T56" fmla="*/ 46 w 154"/>
                <a:gd name="T57" fmla="*/ 80 h 130"/>
                <a:gd name="T58" fmla="*/ 42 w 154"/>
                <a:gd name="T59" fmla="*/ 86 h 130"/>
                <a:gd name="T60" fmla="*/ 28 w 154"/>
                <a:gd name="T61" fmla="*/ 88 h 130"/>
                <a:gd name="T62" fmla="*/ 30 w 154"/>
                <a:gd name="T63" fmla="*/ 96 h 130"/>
                <a:gd name="T64" fmla="*/ 38 w 154"/>
                <a:gd name="T65" fmla="*/ 100 h 130"/>
                <a:gd name="T66" fmla="*/ 32 w 154"/>
                <a:gd name="T67" fmla="*/ 106 h 130"/>
                <a:gd name="T68" fmla="*/ 18 w 154"/>
                <a:gd name="T69" fmla="*/ 102 h 130"/>
                <a:gd name="T70" fmla="*/ 8 w 154"/>
                <a:gd name="T71" fmla="*/ 102 h 130"/>
                <a:gd name="T72" fmla="*/ 0 w 154"/>
                <a:gd name="T73" fmla="*/ 102 h 130"/>
                <a:gd name="T74" fmla="*/ 0 w 154"/>
                <a:gd name="T7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4" h="130">
                  <a:moveTo>
                    <a:pt x="0" y="0"/>
                  </a:moveTo>
                  <a:lnTo>
                    <a:pt x="14" y="4"/>
                  </a:lnTo>
                  <a:lnTo>
                    <a:pt x="32" y="10"/>
                  </a:lnTo>
                  <a:lnTo>
                    <a:pt x="50" y="18"/>
                  </a:lnTo>
                  <a:lnTo>
                    <a:pt x="66" y="28"/>
                  </a:lnTo>
                  <a:lnTo>
                    <a:pt x="74" y="38"/>
                  </a:lnTo>
                  <a:lnTo>
                    <a:pt x="84" y="44"/>
                  </a:lnTo>
                  <a:lnTo>
                    <a:pt x="100" y="52"/>
                  </a:lnTo>
                  <a:lnTo>
                    <a:pt x="108" y="58"/>
                  </a:lnTo>
                  <a:lnTo>
                    <a:pt x="108" y="62"/>
                  </a:lnTo>
                  <a:lnTo>
                    <a:pt x="110" y="64"/>
                  </a:lnTo>
                  <a:lnTo>
                    <a:pt x="108" y="66"/>
                  </a:lnTo>
                  <a:lnTo>
                    <a:pt x="94" y="66"/>
                  </a:lnTo>
                  <a:lnTo>
                    <a:pt x="100" y="72"/>
                  </a:lnTo>
                  <a:lnTo>
                    <a:pt x="110" y="86"/>
                  </a:lnTo>
                  <a:lnTo>
                    <a:pt x="124" y="102"/>
                  </a:lnTo>
                  <a:lnTo>
                    <a:pt x="130" y="106"/>
                  </a:lnTo>
                  <a:lnTo>
                    <a:pt x="138" y="114"/>
                  </a:lnTo>
                  <a:lnTo>
                    <a:pt x="154" y="124"/>
                  </a:lnTo>
                  <a:lnTo>
                    <a:pt x="152" y="130"/>
                  </a:lnTo>
                  <a:lnTo>
                    <a:pt x="136" y="122"/>
                  </a:lnTo>
                  <a:lnTo>
                    <a:pt x="124" y="120"/>
                  </a:lnTo>
                  <a:lnTo>
                    <a:pt x="104" y="118"/>
                  </a:lnTo>
                  <a:lnTo>
                    <a:pt x="94" y="106"/>
                  </a:lnTo>
                  <a:lnTo>
                    <a:pt x="84" y="92"/>
                  </a:lnTo>
                  <a:lnTo>
                    <a:pt x="72" y="84"/>
                  </a:lnTo>
                  <a:lnTo>
                    <a:pt x="60" y="76"/>
                  </a:lnTo>
                  <a:lnTo>
                    <a:pt x="46" y="70"/>
                  </a:lnTo>
                  <a:lnTo>
                    <a:pt x="46" y="80"/>
                  </a:lnTo>
                  <a:lnTo>
                    <a:pt x="42" y="86"/>
                  </a:lnTo>
                  <a:lnTo>
                    <a:pt x="28" y="88"/>
                  </a:lnTo>
                  <a:lnTo>
                    <a:pt x="30" y="96"/>
                  </a:lnTo>
                  <a:lnTo>
                    <a:pt x="38" y="100"/>
                  </a:lnTo>
                  <a:lnTo>
                    <a:pt x="32" y="106"/>
                  </a:lnTo>
                  <a:lnTo>
                    <a:pt x="18" y="102"/>
                  </a:lnTo>
                  <a:lnTo>
                    <a:pt x="8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92" name="Freeform 246">
              <a:extLst>
                <a:ext uri="{FF2B5EF4-FFF2-40B4-BE49-F238E27FC236}">
                  <a16:creationId xmlns:a16="http://schemas.microsoft.com/office/drawing/2014/main" id="{A526B675-F6E5-1248-A687-507EED962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9694" y="4008095"/>
              <a:ext cx="113785" cy="70581"/>
            </a:xfrm>
            <a:custGeom>
              <a:avLst/>
              <a:gdLst>
                <a:gd name="T0" fmla="*/ 0 w 58"/>
                <a:gd name="T1" fmla="*/ 22 h 36"/>
                <a:gd name="T2" fmla="*/ 14 w 58"/>
                <a:gd name="T3" fmla="*/ 22 h 36"/>
                <a:gd name="T4" fmla="*/ 34 w 58"/>
                <a:gd name="T5" fmla="*/ 22 h 36"/>
                <a:gd name="T6" fmla="*/ 40 w 58"/>
                <a:gd name="T7" fmla="*/ 16 h 36"/>
                <a:gd name="T8" fmla="*/ 50 w 58"/>
                <a:gd name="T9" fmla="*/ 6 h 36"/>
                <a:gd name="T10" fmla="*/ 56 w 58"/>
                <a:gd name="T11" fmla="*/ 0 h 36"/>
                <a:gd name="T12" fmla="*/ 58 w 58"/>
                <a:gd name="T13" fmla="*/ 10 h 36"/>
                <a:gd name="T14" fmla="*/ 54 w 58"/>
                <a:gd name="T15" fmla="*/ 18 h 36"/>
                <a:gd name="T16" fmla="*/ 46 w 58"/>
                <a:gd name="T17" fmla="*/ 22 h 36"/>
                <a:gd name="T18" fmla="*/ 38 w 58"/>
                <a:gd name="T19" fmla="*/ 28 h 36"/>
                <a:gd name="T20" fmla="*/ 32 w 58"/>
                <a:gd name="T21" fmla="*/ 34 h 36"/>
                <a:gd name="T22" fmla="*/ 20 w 58"/>
                <a:gd name="T23" fmla="*/ 36 h 36"/>
                <a:gd name="T24" fmla="*/ 6 w 58"/>
                <a:gd name="T25" fmla="*/ 32 h 36"/>
                <a:gd name="T26" fmla="*/ 0 w 58"/>
                <a:gd name="T27" fmla="*/ 28 h 36"/>
                <a:gd name="T28" fmla="*/ 0 w 58"/>
                <a:gd name="T2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36">
                  <a:moveTo>
                    <a:pt x="0" y="22"/>
                  </a:moveTo>
                  <a:lnTo>
                    <a:pt x="14" y="22"/>
                  </a:lnTo>
                  <a:lnTo>
                    <a:pt x="34" y="22"/>
                  </a:lnTo>
                  <a:lnTo>
                    <a:pt x="40" y="16"/>
                  </a:lnTo>
                  <a:lnTo>
                    <a:pt x="50" y="6"/>
                  </a:lnTo>
                  <a:lnTo>
                    <a:pt x="56" y="0"/>
                  </a:lnTo>
                  <a:lnTo>
                    <a:pt x="58" y="10"/>
                  </a:lnTo>
                  <a:lnTo>
                    <a:pt x="54" y="18"/>
                  </a:lnTo>
                  <a:lnTo>
                    <a:pt x="46" y="22"/>
                  </a:lnTo>
                  <a:lnTo>
                    <a:pt x="38" y="28"/>
                  </a:lnTo>
                  <a:lnTo>
                    <a:pt x="32" y="34"/>
                  </a:lnTo>
                  <a:lnTo>
                    <a:pt x="20" y="36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93" name="Freeform 247">
              <a:extLst>
                <a:ext uri="{FF2B5EF4-FFF2-40B4-BE49-F238E27FC236}">
                  <a16:creationId xmlns:a16="http://schemas.microsoft.com/office/drawing/2014/main" id="{E6628453-045B-8B4A-B91A-EB43B9DA8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0180" y="4043385"/>
              <a:ext cx="43160" cy="54898"/>
            </a:xfrm>
            <a:custGeom>
              <a:avLst/>
              <a:gdLst>
                <a:gd name="T0" fmla="*/ 0 w 22"/>
                <a:gd name="T1" fmla="*/ 0 h 28"/>
                <a:gd name="T2" fmla="*/ 10 w 22"/>
                <a:gd name="T3" fmla="*/ 6 h 28"/>
                <a:gd name="T4" fmla="*/ 20 w 22"/>
                <a:gd name="T5" fmla="*/ 16 h 28"/>
                <a:gd name="T6" fmla="*/ 22 w 22"/>
                <a:gd name="T7" fmla="*/ 28 h 28"/>
                <a:gd name="T8" fmla="*/ 12 w 22"/>
                <a:gd name="T9" fmla="*/ 22 h 28"/>
                <a:gd name="T10" fmla="*/ 8 w 22"/>
                <a:gd name="T11" fmla="*/ 14 h 28"/>
                <a:gd name="T12" fmla="*/ 2 w 22"/>
                <a:gd name="T13" fmla="*/ 8 h 28"/>
                <a:gd name="T14" fmla="*/ 0 w 22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0" y="0"/>
                  </a:moveTo>
                  <a:lnTo>
                    <a:pt x="10" y="6"/>
                  </a:lnTo>
                  <a:lnTo>
                    <a:pt x="20" y="16"/>
                  </a:lnTo>
                  <a:lnTo>
                    <a:pt x="22" y="28"/>
                  </a:lnTo>
                  <a:lnTo>
                    <a:pt x="12" y="22"/>
                  </a:lnTo>
                  <a:lnTo>
                    <a:pt x="8" y="14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94" name="Freeform 248">
              <a:extLst>
                <a:ext uri="{FF2B5EF4-FFF2-40B4-BE49-F238E27FC236}">
                  <a16:creationId xmlns:a16="http://schemas.microsoft.com/office/drawing/2014/main" id="{455DD8AC-FC10-844C-936F-9475443CA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3204" y="4168866"/>
              <a:ext cx="39236" cy="23527"/>
            </a:xfrm>
            <a:custGeom>
              <a:avLst/>
              <a:gdLst>
                <a:gd name="T0" fmla="*/ 4 w 20"/>
                <a:gd name="T1" fmla="*/ 0 h 12"/>
                <a:gd name="T2" fmla="*/ 10 w 20"/>
                <a:gd name="T3" fmla="*/ 0 h 12"/>
                <a:gd name="T4" fmla="*/ 20 w 20"/>
                <a:gd name="T5" fmla="*/ 8 h 12"/>
                <a:gd name="T6" fmla="*/ 20 w 20"/>
                <a:gd name="T7" fmla="*/ 10 h 12"/>
                <a:gd name="T8" fmla="*/ 20 w 20"/>
                <a:gd name="T9" fmla="*/ 12 h 12"/>
                <a:gd name="T10" fmla="*/ 18 w 20"/>
                <a:gd name="T11" fmla="*/ 12 h 12"/>
                <a:gd name="T12" fmla="*/ 4 w 20"/>
                <a:gd name="T13" fmla="*/ 10 h 12"/>
                <a:gd name="T14" fmla="*/ 0 w 20"/>
                <a:gd name="T15" fmla="*/ 4 h 12"/>
                <a:gd name="T16" fmla="*/ 4 w 20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4" y="0"/>
                  </a:moveTo>
                  <a:lnTo>
                    <a:pt x="10" y="0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4" y="1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95" name="Freeform 249">
              <a:extLst>
                <a:ext uri="{FF2B5EF4-FFF2-40B4-BE49-F238E27FC236}">
                  <a16:creationId xmlns:a16="http://schemas.microsoft.com/office/drawing/2014/main" id="{CBC64311-CBF8-C44D-B0E2-C6C5C92B4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4591" y="4137495"/>
              <a:ext cx="31389" cy="39212"/>
            </a:xfrm>
            <a:custGeom>
              <a:avLst/>
              <a:gdLst>
                <a:gd name="T0" fmla="*/ 0 w 16"/>
                <a:gd name="T1" fmla="*/ 0 h 20"/>
                <a:gd name="T2" fmla="*/ 2 w 16"/>
                <a:gd name="T3" fmla="*/ 8 h 20"/>
                <a:gd name="T4" fmla="*/ 6 w 16"/>
                <a:gd name="T5" fmla="*/ 18 h 20"/>
                <a:gd name="T6" fmla="*/ 16 w 16"/>
                <a:gd name="T7" fmla="*/ 20 h 20"/>
                <a:gd name="T8" fmla="*/ 14 w 16"/>
                <a:gd name="T9" fmla="*/ 8 h 20"/>
                <a:gd name="T10" fmla="*/ 8 w 16"/>
                <a:gd name="T11" fmla="*/ 4 h 20"/>
                <a:gd name="T12" fmla="*/ 0 w 1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2" y="8"/>
                  </a:lnTo>
                  <a:lnTo>
                    <a:pt x="6" y="18"/>
                  </a:lnTo>
                  <a:lnTo>
                    <a:pt x="16" y="20"/>
                  </a:lnTo>
                  <a:lnTo>
                    <a:pt x="14" y="8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96" name="Freeform 250">
              <a:extLst>
                <a:ext uri="{FF2B5EF4-FFF2-40B4-BE49-F238E27FC236}">
                  <a16:creationId xmlns:a16="http://schemas.microsoft.com/office/drawing/2014/main" id="{07C15D84-DE6E-094D-8B54-C13549DF6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2056" y="4200236"/>
              <a:ext cx="27465" cy="19606"/>
            </a:xfrm>
            <a:custGeom>
              <a:avLst/>
              <a:gdLst>
                <a:gd name="T0" fmla="*/ 0 w 14"/>
                <a:gd name="T1" fmla="*/ 2 h 10"/>
                <a:gd name="T2" fmla="*/ 6 w 14"/>
                <a:gd name="T3" fmla="*/ 0 h 10"/>
                <a:gd name="T4" fmla="*/ 14 w 14"/>
                <a:gd name="T5" fmla="*/ 4 h 10"/>
                <a:gd name="T6" fmla="*/ 14 w 14"/>
                <a:gd name="T7" fmla="*/ 10 h 10"/>
                <a:gd name="T8" fmla="*/ 6 w 14"/>
                <a:gd name="T9" fmla="*/ 8 h 10"/>
                <a:gd name="T10" fmla="*/ 0 w 14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0" y="2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97" name="Freeform 251">
              <a:extLst>
                <a:ext uri="{FF2B5EF4-FFF2-40B4-BE49-F238E27FC236}">
                  <a16:creationId xmlns:a16="http://schemas.microsoft.com/office/drawing/2014/main" id="{83ADEEE2-C390-9647-A568-1ABF1C482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8376" y="4517856"/>
              <a:ext cx="86320" cy="70581"/>
            </a:xfrm>
            <a:custGeom>
              <a:avLst/>
              <a:gdLst>
                <a:gd name="T0" fmla="*/ 0 w 44"/>
                <a:gd name="T1" fmla="*/ 0 h 36"/>
                <a:gd name="T2" fmla="*/ 14 w 44"/>
                <a:gd name="T3" fmla="*/ 6 h 36"/>
                <a:gd name="T4" fmla="*/ 24 w 44"/>
                <a:gd name="T5" fmla="*/ 18 h 36"/>
                <a:gd name="T6" fmla="*/ 34 w 44"/>
                <a:gd name="T7" fmla="*/ 24 h 36"/>
                <a:gd name="T8" fmla="*/ 44 w 44"/>
                <a:gd name="T9" fmla="*/ 32 h 36"/>
                <a:gd name="T10" fmla="*/ 42 w 44"/>
                <a:gd name="T11" fmla="*/ 36 h 36"/>
                <a:gd name="T12" fmla="*/ 30 w 44"/>
                <a:gd name="T13" fmla="*/ 28 h 36"/>
                <a:gd name="T14" fmla="*/ 20 w 44"/>
                <a:gd name="T15" fmla="*/ 20 h 36"/>
                <a:gd name="T16" fmla="*/ 10 w 44"/>
                <a:gd name="T17" fmla="*/ 12 h 36"/>
                <a:gd name="T18" fmla="*/ 2 w 44"/>
                <a:gd name="T19" fmla="*/ 8 h 36"/>
                <a:gd name="T20" fmla="*/ 0 w 44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lnTo>
                    <a:pt x="14" y="6"/>
                  </a:lnTo>
                  <a:lnTo>
                    <a:pt x="24" y="18"/>
                  </a:lnTo>
                  <a:lnTo>
                    <a:pt x="34" y="24"/>
                  </a:lnTo>
                  <a:lnTo>
                    <a:pt x="44" y="32"/>
                  </a:lnTo>
                  <a:lnTo>
                    <a:pt x="42" y="36"/>
                  </a:lnTo>
                  <a:lnTo>
                    <a:pt x="30" y="28"/>
                  </a:lnTo>
                  <a:lnTo>
                    <a:pt x="20" y="20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98" name="Freeform 252">
              <a:extLst>
                <a:ext uri="{FF2B5EF4-FFF2-40B4-BE49-F238E27FC236}">
                  <a16:creationId xmlns:a16="http://schemas.microsoft.com/office/drawing/2014/main" id="{BCB6CD97-7BFF-7046-AE5B-5B1EA38E8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9103" y="4988402"/>
              <a:ext cx="172640" cy="266642"/>
            </a:xfrm>
            <a:custGeom>
              <a:avLst/>
              <a:gdLst>
                <a:gd name="T0" fmla="*/ 20 w 88"/>
                <a:gd name="T1" fmla="*/ 98 h 136"/>
                <a:gd name="T2" fmla="*/ 14 w 88"/>
                <a:gd name="T3" fmla="*/ 90 h 136"/>
                <a:gd name="T4" fmla="*/ 22 w 88"/>
                <a:gd name="T5" fmla="*/ 84 h 136"/>
                <a:gd name="T6" fmla="*/ 28 w 88"/>
                <a:gd name="T7" fmla="*/ 80 h 136"/>
                <a:gd name="T8" fmla="*/ 28 w 88"/>
                <a:gd name="T9" fmla="*/ 62 h 136"/>
                <a:gd name="T10" fmla="*/ 30 w 88"/>
                <a:gd name="T11" fmla="*/ 46 h 136"/>
                <a:gd name="T12" fmla="*/ 20 w 88"/>
                <a:gd name="T13" fmla="*/ 34 h 136"/>
                <a:gd name="T14" fmla="*/ 8 w 88"/>
                <a:gd name="T15" fmla="*/ 26 h 136"/>
                <a:gd name="T16" fmla="*/ 2 w 88"/>
                <a:gd name="T17" fmla="*/ 10 h 136"/>
                <a:gd name="T18" fmla="*/ 0 w 88"/>
                <a:gd name="T19" fmla="*/ 0 h 136"/>
                <a:gd name="T20" fmla="*/ 10 w 88"/>
                <a:gd name="T21" fmla="*/ 10 h 136"/>
                <a:gd name="T22" fmla="*/ 22 w 88"/>
                <a:gd name="T23" fmla="*/ 18 h 136"/>
                <a:gd name="T24" fmla="*/ 30 w 88"/>
                <a:gd name="T25" fmla="*/ 26 h 136"/>
                <a:gd name="T26" fmla="*/ 28 w 88"/>
                <a:gd name="T27" fmla="*/ 34 h 136"/>
                <a:gd name="T28" fmla="*/ 34 w 88"/>
                <a:gd name="T29" fmla="*/ 44 h 136"/>
                <a:gd name="T30" fmla="*/ 38 w 88"/>
                <a:gd name="T31" fmla="*/ 52 h 136"/>
                <a:gd name="T32" fmla="*/ 44 w 88"/>
                <a:gd name="T33" fmla="*/ 46 h 136"/>
                <a:gd name="T34" fmla="*/ 46 w 88"/>
                <a:gd name="T35" fmla="*/ 52 h 136"/>
                <a:gd name="T36" fmla="*/ 52 w 88"/>
                <a:gd name="T37" fmla="*/ 60 h 136"/>
                <a:gd name="T38" fmla="*/ 64 w 88"/>
                <a:gd name="T39" fmla="*/ 68 h 136"/>
                <a:gd name="T40" fmla="*/ 76 w 88"/>
                <a:gd name="T41" fmla="*/ 66 h 136"/>
                <a:gd name="T42" fmla="*/ 82 w 88"/>
                <a:gd name="T43" fmla="*/ 60 h 136"/>
                <a:gd name="T44" fmla="*/ 88 w 88"/>
                <a:gd name="T45" fmla="*/ 62 h 136"/>
                <a:gd name="T46" fmla="*/ 88 w 88"/>
                <a:gd name="T47" fmla="*/ 74 h 136"/>
                <a:gd name="T48" fmla="*/ 80 w 88"/>
                <a:gd name="T49" fmla="*/ 80 h 136"/>
                <a:gd name="T50" fmla="*/ 80 w 88"/>
                <a:gd name="T51" fmla="*/ 88 h 136"/>
                <a:gd name="T52" fmla="*/ 64 w 88"/>
                <a:gd name="T53" fmla="*/ 90 h 136"/>
                <a:gd name="T54" fmla="*/ 64 w 88"/>
                <a:gd name="T55" fmla="*/ 98 h 136"/>
                <a:gd name="T56" fmla="*/ 64 w 88"/>
                <a:gd name="T57" fmla="*/ 106 h 136"/>
                <a:gd name="T58" fmla="*/ 58 w 88"/>
                <a:gd name="T59" fmla="*/ 114 h 136"/>
                <a:gd name="T60" fmla="*/ 50 w 88"/>
                <a:gd name="T61" fmla="*/ 126 h 136"/>
                <a:gd name="T62" fmla="*/ 40 w 88"/>
                <a:gd name="T63" fmla="*/ 136 h 136"/>
                <a:gd name="T64" fmla="*/ 32 w 88"/>
                <a:gd name="T65" fmla="*/ 134 h 136"/>
                <a:gd name="T66" fmla="*/ 30 w 88"/>
                <a:gd name="T67" fmla="*/ 122 h 136"/>
                <a:gd name="T68" fmla="*/ 36 w 88"/>
                <a:gd name="T69" fmla="*/ 116 h 136"/>
                <a:gd name="T70" fmla="*/ 36 w 88"/>
                <a:gd name="T71" fmla="*/ 108 h 136"/>
                <a:gd name="T72" fmla="*/ 30 w 88"/>
                <a:gd name="T73" fmla="*/ 100 h 136"/>
                <a:gd name="T74" fmla="*/ 20 w 88"/>
                <a:gd name="T75" fmla="*/ 9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136">
                  <a:moveTo>
                    <a:pt x="20" y="98"/>
                  </a:moveTo>
                  <a:lnTo>
                    <a:pt x="14" y="90"/>
                  </a:lnTo>
                  <a:lnTo>
                    <a:pt x="22" y="84"/>
                  </a:lnTo>
                  <a:lnTo>
                    <a:pt x="28" y="80"/>
                  </a:lnTo>
                  <a:lnTo>
                    <a:pt x="28" y="62"/>
                  </a:lnTo>
                  <a:lnTo>
                    <a:pt x="30" y="46"/>
                  </a:lnTo>
                  <a:lnTo>
                    <a:pt x="20" y="34"/>
                  </a:lnTo>
                  <a:lnTo>
                    <a:pt x="8" y="26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2" y="18"/>
                  </a:lnTo>
                  <a:lnTo>
                    <a:pt x="30" y="26"/>
                  </a:lnTo>
                  <a:lnTo>
                    <a:pt x="28" y="34"/>
                  </a:lnTo>
                  <a:lnTo>
                    <a:pt x="34" y="44"/>
                  </a:lnTo>
                  <a:lnTo>
                    <a:pt x="38" y="52"/>
                  </a:lnTo>
                  <a:lnTo>
                    <a:pt x="44" y="46"/>
                  </a:lnTo>
                  <a:lnTo>
                    <a:pt x="46" y="52"/>
                  </a:lnTo>
                  <a:lnTo>
                    <a:pt x="52" y="60"/>
                  </a:lnTo>
                  <a:lnTo>
                    <a:pt x="64" y="68"/>
                  </a:lnTo>
                  <a:lnTo>
                    <a:pt x="76" y="66"/>
                  </a:lnTo>
                  <a:lnTo>
                    <a:pt x="82" y="60"/>
                  </a:lnTo>
                  <a:lnTo>
                    <a:pt x="88" y="62"/>
                  </a:lnTo>
                  <a:lnTo>
                    <a:pt x="88" y="74"/>
                  </a:lnTo>
                  <a:lnTo>
                    <a:pt x="80" y="80"/>
                  </a:lnTo>
                  <a:lnTo>
                    <a:pt x="80" y="88"/>
                  </a:lnTo>
                  <a:lnTo>
                    <a:pt x="64" y="90"/>
                  </a:lnTo>
                  <a:lnTo>
                    <a:pt x="64" y="98"/>
                  </a:lnTo>
                  <a:lnTo>
                    <a:pt x="64" y="106"/>
                  </a:lnTo>
                  <a:lnTo>
                    <a:pt x="58" y="114"/>
                  </a:lnTo>
                  <a:lnTo>
                    <a:pt x="50" y="126"/>
                  </a:lnTo>
                  <a:lnTo>
                    <a:pt x="40" y="136"/>
                  </a:lnTo>
                  <a:lnTo>
                    <a:pt x="32" y="134"/>
                  </a:lnTo>
                  <a:lnTo>
                    <a:pt x="30" y="122"/>
                  </a:lnTo>
                  <a:lnTo>
                    <a:pt x="36" y="116"/>
                  </a:lnTo>
                  <a:lnTo>
                    <a:pt x="36" y="108"/>
                  </a:lnTo>
                  <a:lnTo>
                    <a:pt x="30" y="100"/>
                  </a:lnTo>
                  <a:lnTo>
                    <a:pt x="20" y="9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99" name="Freeform 253">
              <a:extLst>
                <a:ext uri="{FF2B5EF4-FFF2-40B4-BE49-F238E27FC236}">
                  <a16:creationId xmlns:a16="http://schemas.microsoft.com/office/drawing/2014/main" id="{D0638845-C410-8D4E-85B7-0DAEDF067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2925" y="5215832"/>
              <a:ext cx="239341" cy="227433"/>
            </a:xfrm>
            <a:custGeom>
              <a:avLst/>
              <a:gdLst>
                <a:gd name="T0" fmla="*/ 92 w 122"/>
                <a:gd name="T1" fmla="*/ 0 h 116"/>
                <a:gd name="T2" fmla="*/ 100 w 122"/>
                <a:gd name="T3" fmla="*/ 2 h 116"/>
                <a:gd name="T4" fmla="*/ 106 w 122"/>
                <a:gd name="T5" fmla="*/ 10 h 116"/>
                <a:gd name="T6" fmla="*/ 116 w 122"/>
                <a:gd name="T7" fmla="*/ 10 h 116"/>
                <a:gd name="T8" fmla="*/ 122 w 122"/>
                <a:gd name="T9" fmla="*/ 10 h 116"/>
                <a:gd name="T10" fmla="*/ 122 w 122"/>
                <a:gd name="T11" fmla="*/ 20 h 116"/>
                <a:gd name="T12" fmla="*/ 116 w 122"/>
                <a:gd name="T13" fmla="*/ 30 h 116"/>
                <a:gd name="T14" fmla="*/ 110 w 122"/>
                <a:gd name="T15" fmla="*/ 38 h 116"/>
                <a:gd name="T16" fmla="*/ 100 w 122"/>
                <a:gd name="T17" fmla="*/ 46 h 116"/>
                <a:gd name="T18" fmla="*/ 100 w 122"/>
                <a:gd name="T19" fmla="*/ 60 h 116"/>
                <a:gd name="T20" fmla="*/ 90 w 122"/>
                <a:gd name="T21" fmla="*/ 62 h 116"/>
                <a:gd name="T22" fmla="*/ 80 w 122"/>
                <a:gd name="T23" fmla="*/ 66 h 116"/>
                <a:gd name="T24" fmla="*/ 74 w 122"/>
                <a:gd name="T25" fmla="*/ 74 h 116"/>
                <a:gd name="T26" fmla="*/ 70 w 122"/>
                <a:gd name="T27" fmla="*/ 90 h 116"/>
                <a:gd name="T28" fmla="*/ 58 w 122"/>
                <a:gd name="T29" fmla="*/ 104 h 116"/>
                <a:gd name="T30" fmla="*/ 48 w 122"/>
                <a:gd name="T31" fmla="*/ 114 h 116"/>
                <a:gd name="T32" fmla="*/ 30 w 122"/>
                <a:gd name="T33" fmla="*/ 116 h 116"/>
                <a:gd name="T34" fmla="*/ 22 w 122"/>
                <a:gd name="T35" fmla="*/ 110 h 116"/>
                <a:gd name="T36" fmla="*/ 16 w 122"/>
                <a:gd name="T37" fmla="*/ 108 h 116"/>
                <a:gd name="T38" fmla="*/ 0 w 122"/>
                <a:gd name="T39" fmla="*/ 106 h 116"/>
                <a:gd name="T40" fmla="*/ 4 w 122"/>
                <a:gd name="T41" fmla="*/ 92 h 116"/>
                <a:gd name="T42" fmla="*/ 14 w 122"/>
                <a:gd name="T43" fmla="*/ 80 h 116"/>
                <a:gd name="T44" fmla="*/ 30 w 122"/>
                <a:gd name="T45" fmla="*/ 64 h 116"/>
                <a:gd name="T46" fmla="*/ 38 w 122"/>
                <a:gd name="T47" fmla="*/ 64 h 116"/>
                <a:gd name="T48" fmla="*/ 48 w 122"/>
                <a:gd name="T49" fmla="*/ 52 h 116"/>
                <a:gd name="T50" fmla="*/ 60 w 122"/>
                <a:gd name="T51" fmla="*/ 52 h 116"/>
                <a:gd name="T52" fmla="*/ 72 w 122"/>
                <a:gd name="T53" fmla="*/ 36 h 116"/>
                <a:gd name="T54" fmla="*/ 78 w 122"/>
                <a:gd name="T55" fmla="*/ 26 h 116"/>
                <a:gd name="T56" fmla="*/ 88 w 122"/>
                <a:gd name="T57" fmla="*/ 20 h 116"/>
                <a:gd name="T58" fmla="*/ 88 w 122"/>
                <a:gd name="T59" fmla="*/ 10 h 116"/>
                <a:gd name="T60" fmla="*/ 92 w 122"/>
                <a:gd name="T6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2" h="116">
                  <a:moveTo>
                    <a:pt x="92" y="0"/>
                  </a:moveTo>
                  <a:lnTo>
                    <a:pt x="100" y="2"/>
                  </a:lnTo>
                  <a:lnTo>
                    <a:pt x="106" y="10"/>
                  </a:lnTo>
                  <a:lnTo>
                    <a:pt x="116" y="10"/>
                  </a:lnTo>
                  <a:lnTo>
                    <a:pt x="122" y="10"/>
                  </a:lnTo>
                  <a:lnTo>
                    <a:pt x="122" y="20"/>
                  </a:lnTo>
                  <a:lnTo>
                    <a:pt x="116" y="30"/>
                  </a:lnTo>
                  <a:lnTo>
                    <a:pt x="110" y="38"/>
                  </a:lnTo>
                  <a:lnTo>
                    <a:pt x="100" y="46"/>
                  </a:lnTo>
                  <a:lnTo>
                    <a:pt x="100" y="60"/>
                  </a:lnTo>
                  <a:lnTo>
                    <a:pt x="90" y="62"/>
                  </a:lnTo>
                  <a:lnTo>
                    <a:pt x="80" y="66"/>
                  </a:lnTo>
                  <a:lnTo>
                    <a:pt x="74" y="74"/>
                  </a:lnTo>
                  <a:lnTo>
                    <a:pt x="70" y="90"/>
                  </a:lnTo>
                  <a:lnTo>
                    <a:pt x="58" y="104"/>
                  </a:lnTo>
                  <a:lnTo>
                    <a:pt x="48" y="114"/>
                  </a:lnTo>
                  <a:lnTo>
                    <a:pt x="30" y="116"/>
                  </a:lnTo>
                  <a:lnTo>
                    <a:pt x="22" y="110"/>
                  </a:lnTo>
                  <a:lnTo>
                    <a:pt x="16" y="108"/>
                  </a:lnTo>
                  <a:lnTo>
                    <a:pt x="0" y="106"/>
                  </a:lnTo>
                  <a:lnTo>
                    <a:pt x="4" y="92"/>
                  </a:lnTo>
                  <a:lnTo>
                    <a:pt x="14" y="80"/>
                  </a:lnTo>
                  <a:lnTo>
                    <a:pt x="30" y="64"/>
                  </a:lnTo>
                  <a:lnTo>
                    <a:pt x="38" y="64"/>
                  </a:lnTo>
                  <a:lnTo>
                    <a:pt x="48" y="52"/>
                  </a:lnTo>
                  <a:lnTo>
                    <a:pt x="60" y="52"/>
                  </a:lnTo>
                  <a:lnTo>
                    <a:pt x="72" y="36"/>
                  </a:lnTo>
                  <a:lnTo>
                    <a:pt x="78" y="26"/>
                  </a:lnTo>
                  <a:lnTo>
                    <a:pt x="88" y="20"/>
                  </a:lnTo>
                  <a:lnTo>
                    <a:pt x="88" y="10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00" name="Freeform 254">
              <a:extLst>
                <a:ext uri="{FF2B5EF4-FFF2-40B4-BE49-F238E27FC236}">
                  <a16:creationId xmlns:a16="http://schemas.microsoft.com/office/drawing/2014/main" id="{B0DA6FEE-8E14-1642-B1F2-7C4AC8A22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0214" y="5215832"/>
              <a:ext cx="113785" cy="113716"/>
            </a:xfrm>
            <a:custGeom>
              <a:avLst/>
              <a:gdLst>
                <a:gd name="T0" fmla="*/ 2 w 58"/>
                <a:gd name="T1" fmla="*/ 0 h 58"/>
                <a:gd name="T2" fmla="*/ 12 w 58"/>
                <a:gd name="T3" fmla="*/ 6 h 58"/>
                <a:gd name="T4" fmla="*/ 26 w 58"/>
                <a:gd name="T5" fmla="*/ 12 h 58"/>
                <a:gd name="T6" fmla="*/ 40 w 58"/>
                <a:gd name="T7" fmla="*/ 10 h 58"/>
                <a:gd name="T8" fmla="*/ 52 w 58"/>
                <a:gd name="T9" fmla="*/ 8 h 58"/>
                <a:gd name="T10" fmla="*/ 58 w 58"/>
                <a:gd name="T11" fmla="*/ 10 h 58"/>
                <a:gd name="T12" fmla="*/ 58 w 58"/>
                <a:gd name="T13" fmla="*/ 26 h 58"/>
                <a:gd name="T14" fmla="*/ 54 w 58"/>
                <a:gd name="T15" fmla="*/ 34 h 58"/>
                <a:gd name="T16" fmla="*/ 52 w 58"/>
                <a:gd name="T17" fmla="*/ 42 h 58"/>
                <a:gd name="T18" fmla="*/ 48 w 58"/>
                <a:gd name="T19" fmla="*/ 46 h 58"/>
                <a:gd name="T20" fmla="*/ 42 w 58"/>
                <a:gd name="T21" fmla="*/ 46 h 58"/>
                <a:gd name="T22" fmla="*/ 40 w 58"/>
                <a:gd name="T23" fmla="*/ 50 h 58"/>
                <a:gd name="T24" fmla="*/ 32 w 58"/>
                <a:gd name="T25" fmla="*/ 58 h 58"/>
                <a:gd name="T26" fmla="*/ 24 w 58"/>
                <a:gd name="T27" fmla="*/ 56 h 58"/>
                <a:gd name="T28" fmla="*/ 16 w 58"/>
                <a:gd name="T29" fmla="*/ 48 h 58"/>
                <a:gd name="T30" fmla="*/ 10 w 58"/>
                <a:gd name="T31" fmla="*/ 40 h 58"/>
                <a:gd name="T32" fmla="*/ 12 w 58"/>
                <a:gd name="T33" fmla="*/ 26 h 58"/>
                <a:gd name="T34" fmla="*/ 8 w 58"/>
                <a:gd name="T35" fmla="*/ 18 h 58"/>
                <a:gd name="T36" fmla="*/ 0 w 58"/>
                <a:gd name="T37" fmla="*/ 12 h 58"/>
                <a:gd name="T38" fmla="*/ 2 w 58"/>
                <a:gd name="T3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58">
                  <a:moveTo>
                    <a:pt x="2" y="0"/>
                  </a:moveTo>
                  <a:lnTo>
                    <a:pt x="12" y="6"/>
                  </a:lnTo>
                  <a:lnTo>
                    <a:pt x="26" y="12"/>
                  </a:lnTo>
                  <a:lnTo>
                    <a:pt x="40" y="10"/>
                  </a:lnTo>
                  <a:lnTo>
                    <a:pt x="52" y="8"/>
                  </a:lnTo>
                  <a:lnTo>
                    <a:pt x="58" y="10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52" y="42"/>
                  </a:lnTo>
                  <a:lnTo>
                    <a:pt x="48" y="46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2" y="58"/>
                  </a:lnTo>
                  <a:lnTo>
                    <a:pt x="24" y="56"/>
                  </a:lnTo>
                  <a:lnTo>
                    <a:pt x="16" y="48"/>
                  </a:lnTo>
                  <a:lnTo>
                    <a:pt x="10" y="40"/>
                  </a:lnTo>
                  <a:lnTo>
                    <a:pt x="12" y="26"/>
                  </a:lnTo>
                  <a:lnTo>
                    <a:pt x="8" y="18"/>
                  </a:ln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301" name="Freeform 255">
              <a:extLst>
                <a:ext uri="{FF2B5EF4-FFF2-40B4-BE49-F238E27FC236}">
                  <a16:creationId xmlns:a16="http://schemas.microsoft.com/office/drawing/2014/main" id="{F0CF3B29-DC91-9447-8D11-5046E724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9314" y="4219842"/>
              <a:ext cx="1255553" cy="933251"/>
            </a:xfrm>
            <a:custGeom>
              <a:avLst/>
              <a:gdLst>
                <a:gd name="T0" fmla="*/ 308 w 640"/>
                <a:gd name="T1" fmla="*/ 18 h 476"/>
                <a:gd name="T2" fmla="*/ 308 w 640"/>
                <a:gd name="T3" fmla="*/ 4 h 476"/>
                <a:gd name="T4" fmla="*/ 340 w 640"/>
                <a:gd name="T5" fmla="*/ 18 h 476"/>
                <a:gd name="T6" fmla="*/ 362 w 640"/>
                <a:gd name="T7" fmla="*/ 22 h 476"/>
                <a:gd name="T8" fmla="*/ 372 w 640"/>
                <a:gd name="T9" fmla="*/ 30 h 476"/>
                <a:gd name="T10" fmla="*/ 352 w 640"/>
                <a:gd name="T11" fmla="*/ 54 h 476"/>
                <a:gd name="T12" fmla="*/ 372 w 640"/>
                <a:gd name="T13" fmla="*/ 78 h 476"/>
                <a:gd name="T14" fmla="*/ 416 w 640"/>
                <a:gd name="T15" fmla="*/ 102 h 476"/>
                <a:gd name="T16" fmla="*/ 450 w 640"/>
                <a:gd name="T17" fmla="*/ 84 h 476"/>
                <a:gd name="T18" fmla="*/ 456 w 640"/>
                <a:gd name="T19" fmla="*/ 22 h 476"/>
                <a:gd name="T20" fmla="*/ 470 w 640"/>
                <a:gd name="T21" fmla="*/ 6 h 476"/>
                <a:gd name="T22" fmla="*/ 484 w 640"/>
                <a:gd name="T23" fmla="*/ 54 h 476"/>
                <a:gd name="T24" fmla="*/ 510 w 640"/>
                <a:gd name="T25" fmla="*/ 72 h 476"/>
                <a:gd name="T26" fmla="*/ 522 w 640"/>
                <a:gd name="T27" fmla="*/ 102 h 476"/>
                <a:gd name="T28" fmla="*/ 532 w 640"/>
                <a:gd name="T29" fmla="*/ 134 h 476"/>
                <a:gd name="T30" fmla="*/ 568 w 640"/>
                <a:gd name="T31" fmla="*/ 162 h 476"/>
                <a:gd name="T32" fmla="*/ 582 w 640"/>
                <a:gd name="T33" fmla="*/ 188 h 476"/>
                <a:gd name="T34" fmla="*/ 612 w 640"/>
                <a:gd name="T35" fmla="*/ 214 h 476"/>
                <a:gd name="T36" fmla="*/ 634 w 640"/>
                <a:gd name="T37" fmla="*/ 254 h 476"/>
                <a:gd name="T38" fmla="*/ 640 w 640"/>
                <a:gd name="T39" fmla="*/ 300 h 476"/>
                <a:gd name="T40" fmla="*/ 624 w 640"/>
                <a:gd name="T41" fmla="*/ 358 h 476"/>
                <a:gd name="T42" fmla="*/ 596 w 640"/>
                <a:gd name="T43" fmla="*/ 402 h 476"/>
                <a:gd name="T44" fmla="*/ 582 w 640"/>
                <a:gd name="T45" fmla="*/ 450 h 476"/>
                <a:gd name="T46" fmla="*/ 550 w 640"/>
                <a:gd name="T47" fmla="*/ 452 h 476"/>
                <a:gd name="T48" fmla="*/ 532 w 640"/>
                <a:gd name="T49" fmla="*/ 474 h 476"/>
                <a:gd name="T50" fmla="*/ 516 w 640"/>
                <a:gd name="T51" fmla="*/ 468 h 476"/>
                <a:gd name="T52" fmla="*/ 500 w 640"/>
                <a:gd name="T53" fmla="*/ 460 h 476"/>
                <a:gd name="T54" fmla="*/ 462 w 640"/>
                <a:gd name="T55" fmla="*/ 464 h 476"/>
                <a:gd name="T56" fmla="*/ 430 w 640"/>
                <a:gd name="T57" fmla="*/ 452 h 476"/>
                <a:gd name="T58" fmla="*/ 418 w 640"/>
                <a:gd name="T59" fmla="*/ 424 h 476"/>
                <a:gd name="T60" fmla="*/ 400 w 640"/>
                <a:gd name="T61" fmla="*/ 408 h 476"/>
                <a:gd name="T62" fmla="*/ 390 w 640"/>
                <a:gd name="T63" fmla="*/ 402 h 476"/>
                <a:gd name="T64" fmla="*/ 392 w 640"/>
                <a:gd name="T65" fmla="*/ 382 h 476"/>
                <a:gd name="T66" fmla="*/ 382 w 640"/>
                <a:gd name="T67" fmla="*/ 376 h 476"/>
                <a:gd name="T68" fmla="*/ 360 w 640"/>
                <a:gd name="T69" fmla="*/ 402 h 476"/>
                <a:gd name="T70" fmla="*/ 340 w 640"/>
                <a:gd name="T71" fmla="*/ 372 h 476"/>
                <a:gd name="T72" fmla="*/ 298 w 640"/>
                <a:gd name="T73" fmla="*/ 350 h 476"/>
                <a:gd name="T74" fmla="*/ 228 w 640"/>
                <a:gd name="T75" fmla="*/ 356 h 476"/>
                <a:gd name="T76" fmla="*/ 172 w 640"/>
                <a:gd name="T77" fmla="*/ 372 h 476"/>
                <a:gd name="T78" fmla="*/ 108 w 640"/>
                <a:gd name="T79" fmla="*/ 386 h 476"/>
                <a:gd name="T80" fmla="*/ 80 w 640"/>
                <a:gd name="T81" fmla="*/ 406 h 476"/>
                <a:gd name="T82" fmla="*/ 30 w 640"/>
                <a:gd name="T83" fmla="*/ 394 h 476"/>
                <a:gd name="T84" fmla="*/ 40 w 640"/>
                <a:gd name="T85" fmla="*/ 356 h 476"/>
                <a:gd name="T86" fmla="*/ 30 w 640"/>
                <a:gd name="T87" fmla="*/ 310 h 476"/>
                <a:gd name="T88" fmla="*/ 4 w 640"/>
                <a:gd name="T89" fmla="*/ 254 h 476"/>
                <a:gd name="T90" fmla="*/ 10 w 640"/>
                <a:gd name="T91" fmla="*/ 254 h 476"/>
                <a:gd name="T92" fmla="*/ 12 w 640"/>
                <a:gd name="T93" fmla="*/ 238 h 476"/>
                <a:gd name="T94" fmla="*/ 12 w 640"/>
                <a:gd name="T95" fmla="*/ 188 h 476"/>
                <a:gd name="T96" fmla="*/ 24 w 640"/>
                <a:gd name="T97" fmla="*/ 178 h 476"/>
                <a:gd name="T98" fmla="*/ 62 w 640"/>
                <a:gd name="T99" fmla="*/ 158 h 476"/>
                <a:gd name="T100" fmla="*/ 122 w 640"/>
                <a:gd name="T101" fmla="*/ 144 h 476"/>
                <a:gd name="T102" fmla="*/ 146 w 640"/>
                <a:gd name="T103" fmla="*/ 98 h 476"/>
                <a:gd name="T104" fmla="*/ 164 w 640"/>
                <a:gd name="T105" fmla="*/ 102 h 476"/>
                <a:gd name="T106" fmla="*/ 176 w 640"/>
                <a:gd name="T107" fmla="*/ 88 h 476"/>
                <a:gd name="T108" fmla="*/ 192 w 640"/>
                <a:gd name="T109" fmla="*/ 66 h 476"/>
                <a:gd name="T110" fmla="*/ 220 w 640"/>
                <a:gd name="T111" fmla="*/ 48 h 476"/>
                <a:gd name="T112" fmla="*/ 242 w 640"/>
                <a:gd name="T113" fmla="*/ 66 h 476"/>
                <a:gd name="T114" fmla="*/ 256 w 640"/>
                <a:gd name="T115" fmla="*/ 52 h 476"/>
                <a:gd name="T116" fmla="*/ 282 w 640"/>
                <a:gd name="T117" fmla="*/ 24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40" h="476">
                  <a:moveTo>
                    <a:pt x="286" y="20"/>
                  </a:moveTo>
                  <a:lnTo>
                    <a:pt x="296" y="22"/>
                  </a:lnTo>
                  <a:lnTo>
                    <a:pt x="308" y="18"/>
                  </a:lnTo>
                  <a:lnTo>
                    <a:pt x="310" y="12"/>
                  </a:lnTo>
                  <a:lnTo>
                    <a:pt x="302" y="6"/>
                  </a:lnTo>
                  <a:lnTo>
                    <a:pt x="308" y="4"/>
                  </a:lnTo>
                  <a:lnTo>
                    <a:pt x="322" y="10"/>
                  </a:lnTo>
                  <a:lnTo>
                    <a:pt x="330" y="14"/>
                  </a:lnTo>
                  <a:lnTo>
                    <a:pt x="340" y="18"/>
                  </a:lnTo>
                  <a:lnTo>
                    <a:pt x="348" y="20"/>
                  </a:lnTo>
                  <a:lnTo>
                    <a:pt x="354" y="22"/>
                  </a:lnTo>
                  <a:lnTo>
                    <a:pt x="362" y="22"/>
                  </a:lnTo>
                  <a:lnTo>
                    <a:pt x="372" y="18"/>
                  </a:lnTo>
                  <a:lnTo>
                    <a:pt x="380" y="22"/>
                  </a:lnTo>
                  <a:lnTo>
                    <a:pt x="372" y="30"/>
                  </a:lnTo>
                  <a:lnTo>
                    <a:pt x="366" y="40"/>
                  </a:lnTo>
                  <a:lnTo>
                    <a:pt x="360" y="48"/>
                  </a:lnTo>
                  <a:lnTo>
                    <a:pt x="352" y="54"/>
                  </a:lnTo>
                  <a:lnTo>
                    <a:pt x="352" y="62"/>
                  </a:lnTo>
                  <a:lnTo>
                    <a:pt x="358" y="68"/>
                  </a:lnTo>
                  <a:lnTo>
                    <a:pt x="372" y="78"/>
                  </a:lnTo>
                  <a:lnTo>
                    <a:pt x="388" y="84"/>
                  </a:lnTo>
                  <a:lnTo>
                    <a:pt x="404" y="96"/>
                  </a:lnTo>
                  <a:lnTo>
                    <a:pt x="416" y="102"/>
                  </a:lnTo>
                  <a:lnTo>
                    <a:pt x="432" y="112"/>
                  </a:lnTo>
                  <a:lnTo>
                    <a:pt x="442" y="100"/>
                  </a:lnTo>
                  <a:lnTo>
                    <a:pt x="450" y="84"/>
                  </a:lnTo>
                  <a:lnTo>
                    <a:pt x="452" y="66"/>
                  </a:lnTo>
                  <a:lnTo>
                    <a:pt x="450" y="40"/>
                  </a:lnTo>
                  <a:lnTo>
                    <a:pt x="456" y="22"/>
                  </a:lnTo>
                  <a:lnTo>
                    <a:pt x="460" y="10"/>
                  </a:lnTo>
                  <a:lnTo>
                    <a:pt x="464" y="0"/>
                  </a:lnTo>
                  <a:lnTo>
                    <a:pt x="470" y="6"/>
                  </a:lnTo>
                  <a:lnTo>
                    <a:pt x="478" y="20"/>
                  </a:lnTo>
                  <a:lnTo>
                    <a:pt x="482" y="32"/>
                  </a:lnTo>
                  <a:lnTo>
                    <a:pt x="484" y="54"/>
                  </a:lnTo>
                  <a:lnTo>
                    <a:pt x="494" y="58"/>
                  </a:lnTo>
                  <a:lnTo>
                    <a:pt x="506" y="62"/>
                  </a:lnTo>
                  <a:lnTo>
                    <a:pt x="510" y="72"/>
                  </a:lnTo>
                  <a:lnTo>
                    <a:pt x="512" y="82"/>
                  </a:lnTo>
                  <a:lnTo>
                    <a:pt x="512" y="96"/>
                  </a:lnTo>
                  <a:lnTo>
                    <a:pt x="522" y="102"/>
                  </a:lnTo>
                  <a:lnTo>
                    <a:pt x="526" y="112"/>
                  </a:lnTo>
                  <a:lnTo>
                    <a:pt x="526" y="124"/>
                  </a:lnTo>
                  <a:lnTo>
                    <a:pt x="532" y="134"/>
                  </a:lnTo>
                  <a:lnTo>
                    <a:pt x="544" y="138"/>
                  </a:lnTo>
                  <a:lnTo>
                    <a:pt x="558" y="148"/>
                  </a:lnTo>
                  <a:lnTo>
                    <a:pt x="568" y="162"/>
                  </a:lnTo>
                  <a:lnTo>
                    <a:pt x="578" y="172"/>
                  </a:lnTo>
                  <a:lnTo>
                    <a:pt x="578" y="182"/>
                  </a:lnTo>
                  <a:lnTo>
                    <a:pt x="582" y="188"/>
                  </a:lnTo>
                  <a:lnTo>
                    <a:pt x="594" y="188"/>
                  </a:lnTo>
                  <a:lnTo>
                    <a:pt x="598" y="204"/>
                  </a:lnTo>
                  <a:lnTo>
                    <a:pt x="612" y="214"/>
                  </a:lnTo>
                  <a:lnTo>
                    <a:pt x="624" y="228"/>
                  </a:lnTo>
                  <a:lnTo>
                    <a:pt x="630" y="242"/>
                  </a:lnTo>
                  <a:lnTo>
                    <a:pt x="634" y="254"/>
                  </a:lnTo>
                  <a:lnTo>
                    <a:pt x="636" y="270"/>
                  </a:lnTo>
                  <a:lnTo>
                    <a:pt x="638" y="282"/>
                  </a:lnTo>
                  <a:lnTo>
                    <a:pt x="640" y="300"/>
                  </a:lnTo>
                  <a:lnTo>
                    <a:pt x="634" y="322"/>
                  </a:lnTo>
                  <a:lnTo>
                    <a:pt x="632" y="340"/>
                  </a:lnTo>
                  <a:lnTo>
                    <a:pt x="624" y="358"/>
                  </a:lnTo>
                  <a:lnTo>
                    <a:pt x="612" y="368"/>
                  </a:lnTo>
                  <a:lnTo>
                    <a:pt x="606" y="380"/>
                  </a:lnTo>
                  <a:lnTo>
                    <a:pt x="596" y="402"/>
                  </a:lnTo>
                  <a:lnTo>
                    <a:pt x="590" y="418"/>
                  </a:lnTo>
                  <a:lnTo>
                    <a:pt x="582" y="432"/>
                  </a:lnTo>
                  <a:lnTo>
                    <a:pt x="582" y="450"/>
                  </a:lnTo>
                  <a:lnTo>
                    <a:pt x="576" y="454"/>
                  </a:lnTo>
                  <a:lnTo>
                    <a:pt x="566" y="454"/>
                  </a:lnTo>
                  <a:lnTo>
                    <a:pt x="550" y="452"/>
                  </a:lnTo>
                  <a:lnTo>
                    <a:pt x="546" y="464"/>
                  </a:lnTo>
                  <a:lnTo>
                    <a:pt x="534" y="472"/>
                  </a:lnTo>
                  <a:lnTo>
                    <a:pt x="532" y="474"/>
                  </a:lnTo>
                  <a:lnTo>
                    <a:pt x="526" y="476"/>
                  </a:lnTo>
                  <a:lnTo>
                    <a:pt x="520" y="472"/>
                  </a:lnTo>
                  <a:lnTo>
                    <a:pt x="516" y="468"/>
                  </a:lnTo>
                  <a:lnTo>
                    <a:pt x="510" y="462"/>
                  </a:lnTo>
                  <a:lnTo>
                    <a:pt x="506" y="458"/>
                  </a:lnTo>
                  <a:lnTo>
                    <a:pt x="500" y="460"/>
                  </a:lnTo>
                  <a:lnTo>
                    <a:pt x="486" y="474"/>
                  </a:lnTo>
                  <a:lnTo>
                    <a:pt x="474" y="470"/>
                  </a:lnTo>
                  <a:lnTo>
                    <a:pt x="462" y="464"/>
                  </a:lnTo>
                  <a:lnTo>
                    <a:pt x="450" y="464"/>
                  </a:lnTo>
                  <a:lnTo>
                    <a:pt x="438" y="462"/>
                  </a:lnTo>
                  <a:lnTo>
                    <a:pt x="430" y="452"/>
                  </a:lnTo>
                  <a:lnTo>
                    <a:pt x="424" y="444"/>
                  </a:lnTo>
                  <a:lnTo>
                    <a:pt x="426" y="434"/>
                  </a:lnTo>
                  <a:lnTo>
                    <a:pt x="418" y="424"/>
                  </a:lnTo>
                  <a:lnTo>
                    <a:pt x="410" y="416"/>
                  </a:lnTo>
                  <a:lnTo>
                    <a:pt x="402" y="416"/>
                  </a:lnTo>
                  <a:lnTo>
                    <a:pt x="400" y="408"/>
                  </a:lnTo>
                  <a:lnTo>
                    <a:pt x="406" y="398"/>
                  </a:lnTo>
                  <a:lnTo>
                    <a:pt x="398" y="394"/>
                  </a:lnTo>
                  <a:lnTo>
                    <a:pt x="390" y="402"/>
                  </a:lnTo>
                  <a:lnTo>
                    <a:pt x="380" y="408"/>
                  </a:lnTo>
                  <a:lnTo>
                    <a:pt x="386" y="388"/>
                  </a:lnTo>
                  <a:lnTo>
                    <a:pt x="392" y="382"/>
                  </a:lnTo>
                  <a:lnTo>
                    <a:pt x="394" y="376"/>
                  </a:lnTo>
                  <a:lnTo>
                    <a:pt x="390" y="366"/>
                  </a:lnTo>
                  <a:lnTo>
                    <a:pt x="382" y="376"/>
                  </a:lnTo>
                  <a:lnTo>
                    <a:pt x="376" y="386"/>
                  </a:lnTo>
                  <a:lnTo>
                    <a:pt x="366" y="394"/>
                  </a:lnTo>
                  <a:lnTo>
                    <a:pt x="360" y="402"/>
                  </a:lnTo>
                  <a:lnTo>
                    <a:pt x="352" y="398"/>
                  </a:lnTo>
                  <a:lnTo>
                    <a:pt x="350" y="386"/>
                  </a:lnTo>
                  <a:lnTo>
                    <a:pt x="340" y="372"/>
                  </a:lnTo>
                  <a:lnTo>
                    <a:pt x="334" y="364"/>
                  </a:lnTo>
                  <a:lnTo>
                    <a:pt x="328" y="358"/>
                  </a:lnTo>
                  <a:lnTo>
                    <a:pt x="298" y="350"/>
                  </a:lnTo>
                  <a:lnTo>
                    <a:pt x="258" y="344"/>
                  </a:lnTo>
                  <a:lnTo>
                    <a:pt x="246" y="348"/>
                  </a:lnTo>
                  <a:lnTo>
                    <a:pt x="228" y="356"/>
                  </a:lnTo>
                  <a:lnTo>
                    <a:pt x="200" y="358"/>
                  </a:lnTo>
                  <a:lnTo>
                    <a:pt x="184" y="368"/>
                  </a:lnTo>
                  <a:lnTo>
                    <a:pt x="172" y="372"/>
                  </a:lnTo>
                  <a:lnTo>
                    <a:pt x="170" y="380"/>
                  </a:lnTo>
                  <a:lnTo>
                    <a:pt x="164" y="386"/>
                  </a:lnTo>
                  <a:lnTo>
                    <a:pt x="108" y="386"/>
                  </a:lnTo>
                  <a:lnTo>
                    <a:pt x="100" y="394"/>
                  </a:lnTo>
                  <a:lnTo>
                    <a:pt x="90" y="394"/>
                  </a:lnTo>
                  <a:lnTo>
                    <a:pt x="80" y="406"/>
                  </a:lnTo>
                  <a:lnTo>
                    <a:pt x="54" y="408"/>
                  </a:lnTo>
                  <a:lnTo>
                    <a:pt x="42" y="400"/>
                  </a:lnTo>
                  <a:lnTo>
                    <a:pt x="30" y="394"/>
                  </a:lnTo>
                  <a:lnTo>
                    <a:pt x="28" y="384"/>
                  </a:lnTo>
                  <a:lnTo>
                    <a:pt x="40" y="378"/>
                  </a:lnTo>
                  <a:lnTo>
                    <a:pt x="40" y="356"/>
                  </a:lnTo>
                  <a:lnTo>
                    <a:pt x="40" y="342"/>
                  </a:lnTo>
                  <a:lnTo>
                    <a:pt x="30" y="328"/>
                  </a:lnTo>
                  <a:lnTo>
                    <a:pt x="30" y="310"/>
                  </a:lnTo>
                  <a:lnTo>
                    <a:pt x="18" y="280"/>
                  </a:lnTo>
                  <a:lnTo>
                    <a:pt x="10" y="264"/>
                  </a:lnTo>
                  <a:lnTo>
                    <a:pt x="4" y="254"/>
                  </a:lnTo>
                  <a:lnTo>
                    <a:pt x="0" y="246"/>
                  </a:lnTo>
                  <a:lnTo>
                    <a:pt x="6" y="248"/>
                  </a:lnTo>
                  <a:lnTo>
                    <a:pt x="10" y="254"/>
                  </a:lnTo>
                  <a:lnTo>
                    <a:pt x="18" y="254"/>
                  </a:lnTo>
                  <a:lnTo>
                    <a:pt x="20" y="244"/>
                  </a:lnTo>
                  <a:lnTo>
                    <a:pt x="12" y="238"/>
                  </a:lnTo>
                  <a:lnTo>
                    <a:pt x="6" y="218"/>
                  </a:lnTo>
                  <a:lnTo>
                    <a:pt x="6" y="204"/>
                  </a:lnTo>
                  <a:lnTo>
                    <a:pt x="12" y="188"/>
                  </a:lnTo>
                  <a:lnTo>
                    <a:pt x="14" y="180"/>
                  </a:lnTo>
                  <a:lnTo>
                    <a:pt x="20" y="186"/>
                  </a:lnTo>
                  <a:lnTo>
                    <a:pt x="24" y="178"/>
                  </a:lnTo>
                  <a:lnTo>
                    <a:pt x="34" y="178"/>
                  </a:lnTo>
                  <a:lnTo>
                    <a:pt x="48" y="162"/>
                  </a:lnTo>
                  <a:lnTo>
                    <a:pt x="62" y="158"/>
                  </a:lnTo>
                  <a:lnTo>
                    <a:pt x="86" y="154"/>
                  </a:lnTo>
                  <a:lnTo>
                    <a:pt x="110" y="146"/>
                  </a:lnTo>
                  <a:lnTo>
                    <a:pt x="122" y="144"/>
                  </a:lnTo>
                  <a:lnTo>
                    <a:pt x="144" y="118"/>
                  </a:lnTo>
                  <a:lnTo>
                    <a:pt x="142" y="106"/>
                  </a:lnTo>
                  <a:lnTo>
                    <a:pt x="146" y="98"/>
                  </a:lnTo>
                  <a:lnTo>
                    <a:pt x="156" y="92"/>
                  </a:lnTo>
                  <a:lnTo>
                    <a:pt x="160" y="98"/>
                  </a:lnTo>
                  <a:lnTo>
                    <a:pt x="164" y="102"/>
                  </a:lnTo>
                  <a:lnTo>
                    <a:pt x="168" y="96"/>
                  </a:lnTo>
                  <a:lnTo>
                    <a:pt x="168" y="84"/>
                  </a:lnTo>
                  <a:lnTo>
                    <a:pt x="176" y="88"/>
                  </a:lnTo>
                  <a:lnTo>
                    <a:pt x="180" y="84"/>
                  </a:lnTo>
                  <a:lnTo>
                    <a:pt x="182" y="72"/>
                  </a:lnTo>
                  <a:lnTo>
                    <a:pt x="192" y="66"/>
                  </a:lnTo>
                  <a:lnTo>
                    <a:pt x="198" y="60"/>
                  </a:lnTo>
                  <a:lnTo>
                    <a:pt x="204" y="60"/>
                  </a:lnTo>
                  <a:lnTo>
                    <a:pt x="220" y="48"/>
                  </a:lnTo>
                  <a:lnTo>
                    <a:pt x="230" y="54"/>
                  </a:lnTo>
                  <a:lnTo>
                    <a:pt x="236" y="60"/>
                  </a:lnTo>
                  <a:lnTo>
                    <a:pt x="242" y="66"/>
                  </a:lnTo>
                  <a:lnTo>
                    <a:pt x="254" y="64"/>
                  </a:lnTo>
                  <a:lnTo>
                    <a:pt x="262" y="62"/>
                  </a:lnTo>
                  <a:lnTo>
                    <a:pt x="256" y="52"/>
                  </a:lnTo>
                  <a:lnTo>
                    <a:pt x="268" y="40"/>
                  </a:lnTo>
                  <a:lnTo>
                    <a:pt x="274" y="28"/>
                  </a:lnTo>
                  <a:lnTo>
                    <a:pt x="282" y="24"/>
                  </a:lnTo>
                  <a:lnTo>
                    <a:pt x="286" y="20"/>
                  </a:lnTo>
                  <a:close/>
                </a:path>
              </a:pathLst>
            </a:custGeom>
            <a:solidFill>
              <a:schemeClr val="accent5"/>
            </a:solidFill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02" name="Freeform 256">
              <a:extLst>
                <a:ext uri="{FF2B5EF4-FFF2-40B4-BE49-F238E27FC236}">
                  <a16:creationId xmlns:a16="http://schemas.microsoft.com/office/drawing/2014/main" id="{5522AF45-839A-D442-8211-CFB563696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266" y="3298354"/>
              <a:ext cx="137327" cy="188217"/>
            </a:xfrm>
            <a:custGeom>
              <a:avLst/>
              <a:gdLst>
                <a:gd name="T0" fmla="*/ 4 w 70"/>
                <a:gd name="T1" fmla="*/ 58 h 96"/>
                <a:gd name="T2" fmla="*/ 14 w 70"/>
                <a:gd name="T3" fmla="*/ 64 h 96"/>
                <a:gd name="T4" fmla="*/ 16 w 70"/>
                <a:gd name="T5" fmla="*/ 76 h 96"/>
                <a:gd name="T6" fmla="*/ 24 w 70"/>
                <a:gd name="T7" fmla="*/ 78 h 96"/>
                <a:gd name="T8" fmla="*/ 30 w 70"/>
                <a:gd name="T9" fmla="*/ 72 h 96"/>
                <a:gd name="T10" fmla="*/ 38 w 70"/>
                <a:gd name="T11" fmla="*/ 74 h 96"/>
                <a:gd name="T12" fmla="*/ 40 w 70"/>
                <a:gd name="T13" fmla="*/ 82 h 96"/>
                <a:gd name="T14" fmla="*/ 48 w 70"/>
                <a:gd name="T15" fmla="*/ 80 h 96"/>
                <a:gd name="T16" fmla="*/ 52 w 70"/>
                <a:gd name="T17" fmla="*/ 84 h 96"/>
                <a:gd name="T18" fmla="*/ 62 w 70"/>
                <a:gd name="T19" fmla="*/ 90 h 96"/>
                <a:gd name="T20" fmla="*/ 66 w 70"/>
                <a:gd name="T21" fmla="*/ 96 h 96"/>
                <a:gd name="T22" fmla="*/ 70 w 70"/>
                <a:gd name="T23" fmla="*/ 90 h 96"/>
                <a:gd name="T24" fmla="*/ 62 w 70"/>
                <a:gd name="T25" fmla="*/ 84 h 96"/>
                <a:gd name="T26" fmla="*/ 62 w 70"/>
                <a:gd name="T27" fmla="*/ 78 h 96"/>
                <a:gd name="T28" fmla="*/ 58 w 70"/>
                <a:gd name="T29" fmla="*/ 72 h 96"/>
                <a:gd name="T30" fmla="*/ 50 w 70"/>
                <a:gd name="T31" fmla="*/ 72 h 96"/>
                <a:gd name="T32" fmla="*/ 46 w 70"/>
                <a:gd name="T33" fmla="*/ 68 h 96"/>
                <a:gd name="T34" fmla="*/ 40 w 70"/>
                <a:gd name="T35" fmla="*/ 70 h 96"/>
                <a:gd name="T36" fmla="*/ 32 w 70"/>
                <a:gd name="T37" fmla="*/ 66 h 96"/>
                <a:gd name="T38" fmla="*/ 28 w 70"/>
                <a:gd name="T39" fmla="*/ 62 h 96"/>
                <a:gd name="T40" fmla="*/ 26 w 70"/>
                <a:gd name="T41" fmla="*/ 54 h 96"/>
                <a:gd name="T42" fmla="*/ 28 w 70"/>
                <a:gd name="T43" fmla="*/ 42 h 96"/>
                <a:gd name="T44" fmla="*/ 34 w 70"/>
                <a:gd name="T45" fmla="*/ 40 h 96"/>
                <a:gd name="T46" fmla="*/ 40 w 70"/>
                <a:gd name="T47" fmla="*/ 26 h 96"/>
                <a:gd name="T48" fmla="*/ 38 w 70"/>
                <a:gd name="T49" fmla="*/ 14 h 96"/>
                <a:gd name="T50" fmla="*/ 38 w 70"/>
                <a:gd name="T51" fmla="*/ 4 h 96"/>
                <a:gd name="T52" fmla="*/ 28 w 70"/>
                <a:gd name="T53" fmla="*/ 2 h 96"/>
                <a:gd name="T54" fmla="*/ 12 w 70"/>
                <a:gd name="T55" fmla="*/ 0 h 96"/>
                <a:gd name="T56" fmla="*/ 10 w 70"/>
                <a:gd name="T57" fmla="*/ 16 h 96"/>
                <a:gd name="T58" fmla="*/ 10 w 70"/>
                <a:gd name="T59" fmla="*/ 28 h 96"/>
                <a:gd name="T60" fmla="*/ 12 w 70"/>
                <a:gd name="T61" fmla="*/ 36 h 96"/>
                <a:gd name="T62" fmla="*/ 0 w 70"/>
                <a:gd name="T63" fmla="*/ 38 h 96"/>
                <a:gd name="T64" fmla="*/ 2 w 70"/>
                <a:gd name="T65" fmla="*/ 44 h 96"/>
                <a:gd name="T66" fmla="*/ 4 w 70"/>
                <a:gd name="T67" fmla="*/ 48 h 96"/>
                <a:gd name="T68" fmla="*/ 4 w 70"/>
                <a:gd name="T69" fmla="*/ 5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96">
                  <a:moveTo>
                    <a:pt x="4" y="58"/>
                  </a:moveTo>
                  <a:lnTo>
                    <a:pt x="14" y="64"/>
                  </a:lnTo>
                  <a:lnTo>
                    <a:pt x="16" y="76"/>
                  </a:lnTo>
                  <a:lnTo>
                    <a:pt x="24" y="78"/>
                  </a:lnTo>
                  <a:lnTo>
                    <a:pt x="30" y="72"/>
                  </a:lnTo>
                  <a:lnTo>
                    <a:pt x="38" y="74"/>
                  </a:lnTo>
                  <a:lnTo>
                    <a:pt x="40" y="82"/>
                  </a:lnTo>
                  <a:lnTo>
                    <a:pt x="48" y="80"/>
                  </a:lnTo>
                  <a:lnTo>
                    <a:pt x="52" y="84"/>
                  </a:lnTo>
                  <a:lnTo>
                    <a:pt x="62" y="90"/>
                  </a:lnTo>
                  <a:lnTo>
                    <a:pt x="66" y="96"/>
                  </a:lnTo>
                  <a:lnTo>
                    <a:pt x="70" y="90"/>
                  </a:lnTo>
                  <a:lnTo>
                    <a:pt x="62" y="84"/>
                  </a:lnTo>
                  <a:lnTo>
                    <a:pt x="62" y="78"/>
                  </a:lnTo>
                  <a:lnTo>
                    <a:pt x="58" y="72"/>
                  </a:lnTo>
                  <a:lnTo>
                    <a:pt x="50" y="72"/>
                  </a:lnTo>
                  <a:lnTo>
                    <a:pt x="46" y="68"/>
                  </a:lnTo>
                  <a:lnTo>
                    <a:pt x="40" y="70"/>
                  </a:lnTo>
                  <a:lnTo>
                    <a:pt x="32" y="66"/>
                  </a:lnTo>
                  <a:lnTo>
                    <a:pt x="28" y="62"/>
                  </a:lnTo>
                  <a:lnTo>
                    <a:pt x="26" y="54"/>
                  </a:lnTo>
                  <a:lnTo>
                    <a:pt x="28" y="42"/>
                  </a:lnTo>
                  <a:lnTo>
                    <a:pt x="34" y="40"/>
                  </a:lnTo>
                  <a:lnTo>
                    <a:pt x="40" y="26"/>
                  </a:lnTo>
                  <a:lnTo>
                    <a:pt x="38" y="14"/>
                  </a:lnTo>
                  <a:lnTo>
                    <a:pt x="38" y="4"/>
                  </a:lnTo>
                  <a:lnTo>
                    <a:pt x="28" y="2"/>
                  </a:lnTo>
                  <a:lnTo>
                    <a:pt x="12" y="0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4" y="5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03" name="Freeform 257">
              <a:extLst>
                <a:ext uri="{FF2B5EF4-FFF2-40B4-BE49-F238E27FC236}">
                  <a16:creationId xmlns:a16="http://schemas.microsoft.com/office/drawing/2014/main" id="{90B078B1-CBF1-AB48-8114-51E3C0267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4870" y="3529706"/>
              <a:ext cx="82396" cy="90188"/>
            </a:xfrm>
            <a:custGeom>
              <a:avLst/>
              <a:gdLst>
                <a:gd name="T0" fmla="*/ 0 w 42"/>
                <a:gd name="T1" fmla="*/ 46 h 46"/>
                <a:gd name="T2" fmla="*/ 8 w 42"/>
                <a:gd name="T3" fmla="*/ 34 h 46"/>
                <a:gd name="T4" fmla="*/ 20 w 42"/>
                <a:gd name="T5" fmla="*/ 20 h 46"/>
                <a:gd name="T6" fmla="*/ 32 w 42"/>
                <a:gd name="T7" fmla="*/ 10 h 46"/>
                <a:gd name="T8" fmla="*/ 36 w 42"/>
                <a:gd name="T9" fmla="*/ 0 h 46"/>
                <a:gd name="T10" fmla="*/ 38 w 42"/>
                <a:gd name="T11" fmla="*/ 6 h 46"/>
                <a:gd name="T12" fmla="*/ 42 w 42"/>
                <a:gd name="T13" fmla="*/ 12 h 46"/>
                <a:gd name="T14" fmla="*/ 32 w 42"/>
                <a:gd name="T15" fmla="*/ 16 h 46"/>
                <a:gd name="T16" fmla="*/ 20 w 42"/>
                <a:gd name="T17" fmla="*/ 30 h 46"/>
                <a:gd name="T18" fmla="*/ 14 w 42"/>
                <a:gd name="T19" fmla="*/ 38 h 46"/>
                <a:gd name="T20" fmla="*/ 0 w 42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6">
                  <a:moveTo>
                    <a:pt x="0" y="46"/>
                  </a:moveTo>
                  <a:lnTo>
                    <a:pt x="8" y="34"/>
                  </a:lnTo>
                  <a:lnTo>
                    <a:pt x="20" y="20"/>
                  </a:lnTo>
                  <a:lnTo>
                    <a:pt x="32" y="10"/>
                  </a:lnTo>
                  <a:lnTo>
                    <a:pt x="36" y="0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32" y="16"/>
                  </a:lnTo>
                  <a:lnTo>
                    <a:pt x="20" y="30"/>
                  </a:lnTo>
                  <a:lnTo>
                    <a:pt x="14" y="38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04" name="Freeform 258">
              <a:extLst>
                <a:ext uri="{FF2B5EF4-FFF2-40B4-BE49-F238E27FC236}">
                  <a16:creationId xmlns:a16="http://schemas.microsoft.com/office/drawing/2014/main" id="{41C17A48-AA4D-FA45-9227-DBF06DA83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0043" y="3576762"/>
              <a:ext cx="145172" cy="117637"/>
            </a:xfrm>
            <a:custGeom>
              <a:avLst/>
              <a:gdLst>
                <a:gd name="T0" fmla="*/ 58 w 74"/>
                <a:gd name="T1" fmla="*/ 58 h 60"/>
                <a:gd name="T2" fmla="*/ 40 w 74"/>
                <a:gd name="T3" fmla="*/ 60 h 60"/>
                <a:gd name="T4" fmla="*/ 34 w 74"/>
                <a:gd name="T5" fmla="*/ 48 h 60"/>
                <a:gd name="T6" fmla="*/ 34 w 74"/>
                <a:gd name="T7" fmla="*/ 38 h 60"/>
                <a:gd name="T8" fmla="*/ 40 w 74"/>
                <a:gd name="T9" fmla="*/ 36 h 60"/>
                <a:gd name="T10" fmla="*/ 32 w 74"/>
                <a:gd name="T11" fmla="*/ 30 h 60"/>
                <a:gd name="T12" fmla="*/ 24 w 74"/>
                <a:gd name="T13" fmla="*/ 32 h 60"/>
                <a:gd name="T14" fmla="*/ 18 w 74"/>
                <a:gd name="T15" fmla="*/ 34 h 60"/>
                <a:gd name="T16" fmla="*/ 12 w 74"/>
                <a:gd name="T17" fmla="*/ 36 h 60"/>
                <a:gd name="T18" fmla="*/ 8 w 74"/>
                <a:gd name="T19" fmla="*/ 44 h 60"/>
                <a:gd name="T20" fmla="*/ 4 w 74"/>
                <a:gd name="T21" fmla="*/ 50 h 60"/>
                <a:gd name="T22" fmla="*/ 0 w 74"/>
                <a:gd name="T23" fmla="*/ 38 h 60"/>
                <a:gd name="T24" fmla="*/ 4 w 74"/>
                <a:gd name="T25" fmla="*/ 28 h 60"/>
                <a:gd name="T26" fmla="*/ 14 w 74"/>
                <a:gd name="T27" fmla="*/ 24 h 60"/>
                <a:gd name="T28" fmla="*/ 22 w 74"/>
                <a:gd name="T29" fmla="*/ 20 h 60"/>
                <a:gd name="T30" fmla="*/ 26 w 74"/>
                <a:gd name="T31" fmla="*/ 14 h 60"/>
                <a:gd name="T32" fmla="*/ 32 w 74"/>
                <a:gd name="T33" fmla="*/ 22 h 60"/>
                <a:gd name="T34" fmla="*/ 36 w 74"/>
                <a:gd name="T35" fmla="*/ 24 h 60"/>
                <a:gd name="T36" fmla="*/ 42 w 74"/>
                <a:gd name="T37" fmla="*/ 18 h 60"/>
                <a:gd name="T38" fmla="*/ 50 w 74"/>
                <a:gd name="T39" fmla="*/ 8 h 60"/>
                <a:gd name="T40" fmla="*/ 54 w 74"/>
                <a:gd name="T41" fmla="*/ 10 h 60"/>
                <a:gd name="T42" fmla="*/ 58 w 74"/>
                <a:gd name="T43" fmla="*/ 10 h 60"/>
                <a:gd name="T44" fmla="*/ 58 w 74"/>
                <a:gd name="T45" fmla="*/ 4 h 60"/>
                <a:gd name="T46" fmla="*/ 62 w 74"/>
                <a:gd name="T47" fmla="*/ 0 h 60"/>
                <a:gd name="T48" fmla="*/ 68 w 74"/>
                <a:gd name="T49" fmla="*/ 6 h 60"/>
                <a:gd name="T50" fmla="*/ 72 w 74"/>
                <a:gd name="T51" fmla="*/ 14 h 60"/>
                <a:gd name="T52" fmla="*/ 74 w 74"/>
                <a:gd name="T53" fmla="*/ 28 h 60"/>
                <a:gd name="T54" fmla="*/ 74 w 74"/>
                <a:gd name="T55" fmla="*/ 42 h 60"/>
                <a:gd name="T56" fmla="*/ 66 w 74"/>
                <a:gd name="T57" fmla="*/ 44 h 60"/>
                <a:gd name="T58" fmla="*/ 64 w 74"/>
                <a:gd name="T59" fmla="*/ 36 h 60"/>
                <a:gd name="T60" fmla="*/ 58 w 74"/>
                <a:gd name="T61" fmla="*/ 42 h 60"/>
                <a:gd name="T62" fmla="*/ 54 w 74"/>
                <a:gd name="T63" fmla="*/ 46 h 60"/>
                <a:gd name="T64" fmla="*/ 58 w 74"/>
                <a:gd name="T65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0">
                  <a:moveTo>
                    <a:pt x="58" y="58"/>
                  </a:moveTo>
                  <a:lnTo>
                    <a:pt x="40" y="60"/>
                  </a:lnTo>
                  <a:lnTo>
                    <a:pt x="34" y="48"/>
                  </a:lnTo>
                  <a:lnTo>
                    <a:pt x="34" y="38"/>
                  </a:lnTo>
                  <a:lnTo>
                    <a:pt x="40" y="36"/>
                  </a:lnTo>
                  <a:lnTo>
                    <a:pt x="32" y="30"/>
                  </a:lnTo>
                  <a:lnTo>
                    <a:pt x="24" y="32"/>
                  </a:lnTo>
                  <a:lnTo>
                    <a:pt x="18" y="34"/>
                  </a:lnTo>
                  <a:lnTo>
                    <a:pt x="12" y="36"/>
                  </a:lnTo>
                  <a:lnTo>
                    <a:pt x="8" y="44"/>
                  </a:lnTo>
                  <a:lnTo>
                    <a:pt x="4" y="50"/>
                  </a:lnTo>
                  <a:lnTo>
                    <a:pt x="0" y="38"/>
                  </a:lnTo>
                  <a:lnTo>
                    <a:pt x="4" y="28"/>
                  </a:lnTo>
                  <a:lnTo>
                    <a:pt x="14" y="24"/>
                  </a:lnTo>
                  <a:lnTo>
                    <a:pt x="22" y="20"/>
                  </a:lnTo>
                  <a:lnTo>
                    <a:pt x="26" y="14"/>
                  </a:lnTo>
                  <a:lnTo>
                    <a:pt x="32" y="22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50" y="8"/>
                  </a:lnTo>
                  <a:lnTo>
                    <a:pt x="54" y="10"/>
                  </a:lnTo>
                  <a:lnTo>
                    <a:pt x="58" y="10"/>
                  </a:lnTo>
                  <a:lnTo>
                    <a:pt x="58" y="4"/>
                  </a:lnTo>
                  <a:lnTo>
                    <a:pt x="62" y="0"/>
                  </a:lnTo>
                  <a:lnTo>
                    <a:pt x="68" y="6"/>
                  </a:lnTo>
                  <a:lnTo>
                    <a:pt x="72" y="14"/>
                  </a:lnTo>
                  <a:lnTo>
                    <a:pt x="74" y="28"/>
                  </a:lnTo>
                  <a:lnTo>
                    <a:pt x="74" y="42"/>
                  </a:lnTo>
                  <a:lnTo>
                    <a:pt x="66" y="44"/>
                  </a:lnTo>
                  <a:lnTo>
                    <a:pt x="64" y="36"/>
                  </a:lnTo>
                  <a:lnTo>
                    <a:pt x="58" y="42"/>
                  </a:lnTo>
                  <a:lnTo>
                    <a:pt x="54" y="46"/>
                  </a:lnTo>
                  <a:lnTo>
                    <a:pt x="58" y="5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05" name="Freeform 259">
              <a:extLst>
                <a:ext uri="{FF2B5EF4-FFF2-40B4-BE49-F238E27FC236}">
                  <a16:creationId xmlns:a16="http://schemas.microsoft.com/office/drawing/2014/main" id="{A5E042DA-B45A-8E4E-8833-7FF9B582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08515" y="3486571"/>
              <a:ext cx="35313" cy="43132"/>
            </a:xfrm>
            <a:custGeom>
              <a:avLst/>
              <a:gdLst>
                <a:gd name="T0" fmla="*/ 0 w 18"/>
                <a:gd name="T1" fmla="*/ 4 h 22"/>
                <a:gd name="T2" fmla="*/ 12 w 18"/>
                <a:gd name="T3" fmla="*/ 0 h 22"/>
                <a:gd name="T4" fmla="*/ 18 w 18"/>
                <a:gd name="T5" fmla="*/ 2 h 22"/>
                <a:gd name="T6" fmla="*/ 18 w 18"/>
                <a:gd name="T7" fmla="*/ 16 h 22"/>
                <a:gd name="T8" fmla="*/ 18 w 18"/>
                <a:gd name="T9" fmla="*/ 22 h 22"/>
                <a:gd name="T10" fmla="*/ 10 w 18"/>
                <a:gd name="T11" fmla="*/ 18 h 22"/>
                <a:gd name="T12" fmla="*/ 4 w 18"/>
                <a:gd name="T13" fmla="*/ 12 h 22"/>
                <a:gd name="T14" fmla="*/ 0 w 18"/>
                <a:gd name="T15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2">
                  <a:moveTo>
                    <a:pt x="0" y="4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0" y="18"/>
                  </a:lnTo>
                  <a:lnTo>
                    <a:pt x="4" y="1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06" name="Freeform 260">
              <a:extLst>
                <a:ext uri="{FF2B5EF4-FFF2-40B4-BE49-F238E27FC236}">
                  <a16:creationId xmlns:a16="http://schemas.microsoft.com/office/drawing/2014/main" id="{A0445AB3-495C-9140-8D19-A1AB76E6A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2959" y="3455201"/>
              <a:ext cx="39236" cy="47056"/>
            </a:xfrm>
            <a:custGeom>
              <a:avLst/>
              <a:gdLst>
                <a:gd name="T0" fmla="*/ 0 w 20"/>
                <a:gd name="T1" fmla="*/ 0 h 24"/>
                <a:gd name="T2" fmla="*/ 10 w 20"/>
                <a:gd name="T3" fmla="*/ 2 h 24"/>
                <a:gd name="T4" fmla="*/ 20 w 20"/>
                <a:gd name="T5" fmla="*/ 10 h 24"/>
                <a:gd name="T6" fmla="*/ 18 w 20"/>
                <a:gd name="T7" fmla="*/ 22 h 24"/>
                <a:gd name="T8" fmla="*/ 12 w 20"/>
                <a:gd name="T9" fmla="*/ 24 h 24"/>
                <a:gd name="T10" fmla="*/ 6 w 20"/>
                <a:gd name="T11" fmla="*/ 10 h 24"/>
                <a:gd name="T12" fmla="*/ 2 w 20"/>
                <a:gd name="T13" fmla="*/ 6 h 24"/>
                <a:gd name="T14" fmla="*/ 0 w 2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10" y="2"/>
                  </a:lnTo>
                  <a:lnTo>
                    <a:pt x="20" y="10"/>
                  </a:lnTo>
                  <a:lnTo>
                    <a:pt x="18" y="22"/>
                  </a:lnTo>
                  <a:lnTo>
                    <a:pt x="12" y="24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07" name="Freeform 261">
              <a:extLst>
                <a:ext uri="{FF2B5EF4-FFF2-40B4-BE49-F238E27FC236}">
                  <a16:creationId xmlns:a16="http://schemas.microsoft.com/office/drawing/2014/main" id="{7C74C734-255C-4346-9CDC-E42EFD283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3965" y="3514020"/>
              <a:ext cx="43160" cy="39212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10 h 20"/>
                <a:gd name="T4" fmla="*/ 0 w 22"/>
                <a:gd name="T5" fmla="*/ 20 h 20"/>
                <a:gd name="T6" fmla="*/ 6 w 22"/>
                <a:gd name="T7" fmla="*/ 16 h 20"/>
                <a:gd name="T8" fmla="*/ 18 w 22"/>
                <a:gd name="T9" fmla="*/ 8 h 20"/>
                <a:gd name="T10" fmla="*/ 22 w 22"/>
                <a:gd name="T11" fmla="*/ 2 h 20"/>
                <a:gd name="T12" fmla="*/ 14 w 22"/>
                <a:gd name="T13" fmla="*/ 0 h 20"/>
                <a:gd name="T14" fmla="*/ 8 w 22"/>
                <a:gd name="T15" fmla="*/ 2 h 20"/>
                <a:gd name="T16" fmla="*/ 0 w 22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0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8" y="8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08" name="Freeform 262">
              <a:extLst>
                <a:ext uri="{FF2B5EF4-FFF2-40B4-BE49-F238E27FC236}">
                  <a16:creationId xmlns:a16="http://schemas.microsoft.com/office/drawing/2014/main" id="{801717EE-2390-3B44-8949-4A4580F6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5738" y="3537550"/>
              <a:ext cx="47084" cy="54898"/>
            </a:xfrm>
            <a:custGeom>
              <a:avLst/>
              <a:gdLst>
                <a:gd name="T0" fmla="*/ 0 w 24"/>
                <a:gd name="T1" fmla="*/ 18 h 28"/>
                <a:gd name="T2" fmla="*/ 6 w 24"/>
                <a:gd name="T3" fmla="*/ 26 h 28"/>
                <a:gd name="T4" fmla="*/ 14 w 24"/>
                <a:gd name="T5" fmla="*/ 28 h 28"/>
                <a:gd name="T6" fmla="*/ 14 w 24"/>
                <a:gd name="T7" fmla="*/ 16 h 28"/>
                <a:gd name="T8" fmla="*/ 18 w 24"/>
                <a:gd name="T9" fmla="*/ 12 h 28"/>
                <a:gd name="T10" fmla="*/ 24 w 24"/>
                <a:gd name="T11" fmla="*/ 8 h 28"/>
                <a:gd name="T12" fmla="*/ 22 w 24"/>
                <a:gd name="T13" fmla="*/ 4 h 28"/>
                <a:gd name="T14" fmla="*/ 16 w 24"/>
                <a:gd name="T15" fmla="*/ 0 h 28"/>
                <a:gd name="T16" fmla="*/ 10 w 24"/>
                <a:gd name="T17" fmla="*/ 2 h 28"/>
                <a:gd name="T18" fmla="*/ 8 w 24"/>
                <a:gd name="T19" fmla="*/ 10 h 28"/>
                <a:gd name="T20" fmla="*/ 4 w 24"/>
                <a:gd name="T21" fmla="*/ 16 h 28"/>
                <a:gd name="T22" fmla="*/ 0 w 24"/>
                <a:gd name="T23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8">
                  <a:moveTo>
                    <a:pt x="0" y="18"/>
                  </a:moveTo>
                  <a:lnTo>
                    <a:pt x="6" y="26"/>
                  </a:lnTo>
                  <a:lnTo>
                    <a:pt x="14" y="28"/>
                  </a:lnTo>
                  <a:lnTo>
                    <a:pt x="14" y="16"/>
                  </a:lnTo>
                  <a:lnTo>
                    <a:pt x="18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09" name="Freeform 263" descr="80%">
              <a:extLst>
                <a:ext uri="{FF2B5EF4-FFF2-40B4-BE49-F238E27FC236}">
                  <a16:creationId xmlns:a16="http://schemas.microsoft.com/office/drawing/2014/main" id="{2728D502-E9BA-2E46-8206-F3FC0DE5D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5113" y="3078764"/>
              <a:ext cx="58854" cy="105874"/>
            </a:xfrm>
            <a:custGeom>
              <a:avLst/>
              <a:gdLst>
                <a:gd name="T0" fmla="*/ 30 w 30"/>
                <a:gd name="T1" fmla="*/ 4 h 54"/>
                <a:gd name="T2" fmla="*/ 26 w 30"/>
                <a:gd name="T3" fmla="*/ 18 h 54"/>
                <a:gd name="T4" fmla="*/ 22 w 30"/>
                <a:gd name="T5" fmla="*/ 28 h 54"/>
                <a:gd name="T6" fmla="*/ 20 w 30"/>
                <a:gd name="T7" fmla="*/ 36 h 54"/>
                <a:gd name="T8" fmla="*/ 16 w 30"/>
                <a:gd name="T9" fmla="*/ 48 h 54"/>
                <a:gd name="T10" fmla="*/ 10 w 30"/>
                <a:gd name="T11" fmla="*/ 54 h 54"/>
                <a:gd name="T12" fmla="*/ 4 w 30"/>
                <a:gd name="T13" fmla="*/ 42 h 54"/>
                <a:gd name="T14" fmla="*/ 0 w 30"/>
                <a:gd name="T15" fmla="*/ 26 h 54"/>
                <a:gd name="T16" fmla="*/ 8 w 30"/>
                <a:gd name="T17" fmla="*/ 12 h 54"/>
                <a:gd name="T18" fmla="*/ 18 w 30"/>
                <a:gd name="T19" fmla="*/ 4 h 54"/>
                <a:gd name="T20" fmla="*/ 22 w 30"/>
                <a:gd name="T21" fmla="*/ 0 h 54"/>
                <a:gd name="T22" fmla="*/ 30 w 30"/>
                <a:gd name="T23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54">
                  <a:moveTo>
                    <a:pt x="30" y="4"/>
                  </a:moveTo>
                  <a:lnTo>
                    <a:pt x="26" y="18"/>
                  </a:lnTo>
                  <a:lnTo>
                    <a:pt x="22" y="28"/>
                  </a:lnTo>
                  <a:lnTo>
                    <a:pt x="20" y="36"/>
                  </a:lnTo>
                  <a:lnTo>
                    <a:pt x="16" y="48"/>
                  </a:lnTo>
                  <a:lnTo>
                    <a:pt x="10" y="54"/>
                  </a:lnTo>
                  <a:lnTo>
                    <a:pt x="4" y="42"/>
                  </a:lnTo>
                  <a:lnTo>
                    <a:pt x="0" y="26"/>
                  </a:lnTo>
                  <a:lnTo>
                    <a:pt x="8" y="12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10" name="Freeform 264" descr="80%">
              <a:extLst>
                <a:ext uri="{FF2B5EF4-FFF2-40B4-BE49-F238E27FC236}">
                  <a16:creationId xmlns:a16="http://schemas.microsoft.com/office/drawing/2014/main" id="{F2C1046A-D875-CA4D-9681-ACCDBE376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064" y="3247377"/>
              <a:ext cx="74548" cy="58818"/>
            </a:xfrm>
            <a:custGeom>
              <a:avLst/>
              <a:gdLst>
                <a:gd name="T0" fmla="*/ 10 w 38"/>
                <a:gd name="T1" fmla="*/ 6 h 30"/>
                <a:gd name="T2" fmla="*/ 20 w 38"/>
                <a:gd name="T3" fmla="*/ 0 h 30"/>
                <a:gd name="T4" fmla="*/ 30 w 38"/>
                <a:gd name="T5" fmla="*/ 0 h 30"/>
                <a:gd name="T6" fmla="*/ 38 w 38"/>
                <a:gd name="T7" fmla="*/ 2 h 30"/>
                <a:gd name="T8" fmla="*/ 34 w 38"/>
                <a:gd name="T9" fmla="*/ 8 h 30"/>
                <a:gd name="T10" fmla="*/ 30 w 38"/>
                <a:gd name="T11" fmla="*/ 14 h 30"/>
                <a:gd name="T12" fmla="*/ 30 w 38"/>
                <a:gd name="T13" fmla="*/ 24 h 30"/>
                <a:gd name="T14" fmla="*/ 22 w 38"/>
                <a:gd name="T15" fmla="*/ 26 h 30"/>
                <a:gd name="T16" fmla="*/ 16 w 38"/>
                <a:gd name="T17" fmla="*/ 30 h 30"/>
                <a:gd name="T18" fmla="*/ 6 w 38"/>
                <a:gd name="T19" fmla="*/ 28 h 30"/>
                <a:gd name="T20" fmla="*/ 0 w 38"/>
                <a:gd name="T21" fmla="*/ 20 h 30"/>
                <a:gd name="T22" fmla="*/ 0 w 38"/>
                <a:gd name="T23" fmla="*/ 10 h 30"/>
                <a:gd name="T24" fmla="*/ 10 w 38"/>
                <a:gd name="T25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0">
                  <a:moveTo>
                    <a:pt x="10" y="6"/>
                  </a:moveTo>
                  <a:lnTo>
                    <a:pt x="2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4" y="8"/>
                  </a:lnTo>
                  <a:lnTo>
                    <a:pt x="30" y="14"/>
                  </a:lnTo>
                  <a:lnTo>
                    <a:pt x="30" y="24"/>
                  </a:lnTo>
                  <a:lnTo>
                    <a:pt x="22" y="26"/>
                  </a:lnTo>
                  <a:lnTo>
                    <a:pt x="16" y="30"/>
                  </a:lnTo>
                  <a:lnTo>
                    <a:pt x="6" y="28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11" name="Freeform 265">
              <a:extLst>
                <a:ext uri="{FF2B5EF4-FFF2-40B4-BE49-F238E27FC236}">
                  <a16:creationId xmlns:a16="http://schemas.microsoft.com/office/drawing/2014/main" id="{2CD19B64-8C3E-584D-8286-64FF8A9FA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1119" y="2361180"/>
              <a:ext cx="180486" cy="152926"/>
            </a:xfrm>
            <a:custGeom>
              <a:avLst/>
              <a:gdLst>
                <a:gd name="T0" fmla="*/ 30 w 92"/>
                <a:gd name="T1" fmla="*/ 0 h 78"/>
                <a:gd name="T2" fmla="*/ 38 w 92"/>
                <a:gd name="T3" fmla="*/ 6 h 78"/>
                <a:gd name="T4" fmla="*/ 48 w 92"/>
                <a:gd name="T5" fmla="*/ 16 h 78"/>
                <a:gd name="T6" fmla="*/ 66 w 92"/>
                <a:gd name="T7" fmla="*/ 26 h 78"/>
                <a:gd name="T8" fmla="*/ 76 w 92"/>
                <a:gd name="T9" fmla="*/ 30 h 78"/>
                <a:gd name="T10" fmla="*/ 84 w 92"/>
                <a:gd name="T11" fmla="*/ 24 h 78"/>
                <a:gd name="T12" fmla="*/ 90 w 92"/>
                <a:gd name="T13" fmla="*/ 24 h 78"/>
                <a:gd name="T14" fmla="*/ 84 w 92"/>
                <a:gd name="T15" fmla="*/ 30 h 78"/>
                <a:gd name="T16" fmla="*/ 88 w 92"/>
                <a:gd name="T17" fmla="*/ 36 h 78"/>
                <a:gd name="T18" fmla="*/ 92 w 92"/>
                <a:gd name="T19" fmla="*/ 40 h 78"/>
                <a:gd name="T20" fmla="*/ 84 w 92"/>
                <a:gd name="T21" fmla="*/ 46 h 78"/>
                <a:gd name="T22" fmla="*/ 80 w 92"/>
                <a:gd name="T23" fmla="*/ 48 h 78"/>
                <a:gd name="T24" fmla="*/ 74 w 92"/>
                <a:gd name="T25" fmla="*/ 46 h 78"/>
                <a:gd name="T26" fmla="*/ 68 w 92"/>
                <a:gd name="T27" fmla="*/ 48 h 78"/>
                <a:gd name="T28" fmla="*/ 58 w 92"/>
                <a:gd name="T29" fmla="*/ 52 h 78"/>
                <a:gd name="T30" fmla="*/ 52 w 92"/>
                <a:gd name="T31" fmla="*/ 60 h 78"/>
                <a:gd name="T32" fmla="*/ 52 w 92"/>
                <a:gd name="T33" fmla="*/ 66 h 78"/>
                <a:gd name="T34" fmla="*/ 44 w 92"/>
                <a:gd name="T35" fmla="*/ 62 h 78"/>
                <a:gd name="T36" fmla="*/ 36 w 92"/>
                <a:gd name="T37" fmla="*/ 56 h 78"/>
                <a:gd name="T38" fmla="*/ 28 w 92"/>
                <a:gd name="T39" fmla="*/ 54 h 78"/>
                <a:gd name="T40" fmla="*/ 24 w 92"/>
                <a:gd name="T41" fmla="*/ 56 h 78"/>
                <a:gd name="T42" fmla="*/ 22 w 92"/>
                <a:gd name="T43" fmla="*/ 60 h 78"/>
                <a:gd name="T44" fmla="*/ 16 w 92"/>
                <a:gd name="T45" fmla="*/ 56 h 78"/>
                <a:gd name="T46" fmla="*/ 10 w 92"/>
                <a:gd name="T47" fmla="*/ 54 h 78"/>
                <a:gd name="T48" fmla="*/ 8 w 92"/>
                <a:gd name="T49" fmla="*/ 58 h 78"/>
                <a:gd name="T50" fmla="*/ 10 w 92"/>
                <a:gd name="T51" fmla="*/ 64 h 78"/>
                <a:gd name="T52" fmla="*/ 16 w 92"/>
                <a:gd name="T53" fmla="*/ 66 h 78"/>
                <a:gd name="T54" fmla="*/ 14 w 92"/>
                <a:gd name="T55" fmla="*/ 72 h 78"/>
                <a:gd name="T56" fmla="*/ 8 w 92"/>
                <a:gd name="T57" fmla="*/ 74 h 78"/>
                <a:gd name="T58" fmla="*/ 2 w 92"/>
                <a:gd name="T59" fmla="*/ 78 h 78"/>
                <a:gd name="T60" fmla="*/ 2 w 92"/>
                <a:gd name="T61" fmla="*/ 68 h 78"/>
                <a:gd name="T62" fmla="*/ 0 w 92"/>
                <a:gd name="T63" fmla="*/ 60 h 78"/>
                <a:gd name="T64" fmla="*/ 0 w 92"/>
                <a:gd name="T65" fmla="*/ 52 h 78"/>
                <a:gd name="T66" fmla="*/ 6 w 92"/>
                <a:gd name="T67" fmla="*/ 50 h 78"/>
                <a:gd name="T68" fmla="*/ 10 w 92"/>
                <a:gd name="T69" fmla="*/ 44 h 78"/>
                <a:gd name="T70" fmla="*/ 10 w 92"/>
                <a:gd name="T71" fmla="*/ 38 h 78"/>
                <a:gd name="T72" fmla="*/ 16 w 92"/>
                <a:gd name="T73" fmla="*/ 38 h 78"/>
                <a:gd name="T74" fmla="*/ 22 w 92"/>
                <a:gd name="T75" fmla="*/ 42 h 78"/>
                <a:gd name="T76" fmla="*/ 28 w 92"/>
                <a:gd name="T77" fmla="*/ 40 h 78"/>
                <a:gd name="T78" fmla="*/ 30 w 92"/>
                <a:gd name="T79" fmla="*/ 16 h 78"/>
                <a:gd name="T80" fmla="*/ 30 w 92"/>
                <a:gd name="T8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2" h="78">
                  <a:moveTo>
                    <a:pt x="30" y="0"/>
                  </a:moveTo>
                  <a:lnTo>
                    <a:pt x="38" y="6"/>
                  </a:lnTo>
                  <a:lnTo>
                    <a:pt x="48" y="16"/>
                  </a:lnTo>
                  <a:lnTo>
                    <a:pt x="66" y="26"/>
                  </a:lnTo>
                  <a:lnTo>
                    <a:pt x="76" y="30"/>
                  </a:lnTo>
                  <a:lnTo>
                    <a:pt x="84" y="24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8" y="36"/>
                  </a:lnTo>
                  <a:lnTo>
                    <a:pt x="92" y="40"/>
                  </a:lnTo>
                  <a:lnTo>
                    <a:pt x="84" y="46"/>
                  </a:lnTo>
                  <a:lnTo>
                    <a:pt x="80" y="48"/>
                  </a:lnTo>
                  <a:lnTo>
                    <a:pt x="74" y="46"/>
                  </a:lnTo>
                  <a:lnTo>
                    <a:pt x="68" y="48"/>
                  </a:lnTo>
                  <a:lnTo>
                    <a:pt x="58" y="52"/>
                  </a:lnTo>
                  <a:lnTo>
                    <a:pt x="52" y="60"/>
                  </a:lnTo>
                  <a:lnTo>
                    <a:pt x="52" y="66"/>
                  </a:lnTo>
                  <a:lnTo>
                    <a:pt x="44" y="62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4" y="56"/>
                  </a:lnTo>
                  <a:lnTo>
                    <a:pt x="22" y="60"/>
                  </a:lnTo>
                  <a:lnTo>
                    <a:pt x="16" y="56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10" y="64"/>
                  </a:lnTo>
                  <a:lnTo>
                    <a:pt x="16" y="66"/>
                  </a:lnTo>
                  <a:lnTo>
                    <a:pt x="14" y="72"/>
                  </a:lnTo>
                  <a:lnTo>
                    <a:pt x="8" y="74"/>
                  </a:lnTo>
                  <a:lnTo>
                    <a:pt x="2" y="78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6" y="50"/>
                  </a:lnTo>
                  <a:lnTo>
                    <a:pt x="10" y="44"/>
                  </a:lnTo>
                  <a:lnTo>
                    <a:pt x="10" y="38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8" y="40"/>
                  </a:lnTo>
                  <a:lnTo>
                    <a:pt x="30" y="16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12" name="Freeform 266">
              <a:extLst>
                <a:ext uri="{FF2B5EF4-FFF2-40B4-BE49-F238E27FC236}">
                  <a16:creationId xmlns:a16="http://schemas.microsoft.com/office/drawing/2014/main" id="{27CDB921-56E4-194A-B6DA-3483BE44D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1779" y="2768988"/>
              <a:ext cx="78473" cy="50976"/>
            </a:xfrm>
            <a:custGeom>
              <a:avLst/>
              <a:gdLst>
                <a:gd name="T0" fmla="*/ 30 w 40"/>
                <a:gd name="T1" fmla="*/ 16 h 26"/>
                <a:gd name="T2" fmla="*/ 24 w 40"/>
                <a:gd name="T3" fmla="*/ 14 h 26"/>
                <a:gd name="T4" fmla="*/ 18 w 40"/>
                <a:gd name="T5" fmla="*/ 18 h 26"/>
                <a:gd name="T6" fmla="*/ 14 w 40"/>
                <a:gd name="T7" fmla="*/ 26 h 26"/>
                <a:gd name="T8" fmla="*/ 6 w 40"/>
                <a:gd name="T9" fmla="*/ 24 h 26"/>
                <a:gd name="T10" fmla="*/ 6 w 40"/>
                <a:gd name="T11" fmla="*/ 18 h 26"/>
                <a:gd name="T12" fmla="*/ 0 w 40"/>
                <a:gd name="T13" fmla="*/ 14 h 26"/>
                <a:gd name="T14" fmla="*/ 8 w 40"/>
                <a:gd name="T15" fmla="*/ 8 h 26"/>
                <a:gd name="T16" fmla="*/ 16 w 40"/>
                <a:gd name="T17" fmla="*/ 8 h 26"/>
                <a:gd name="T18" fmla="*/ 24 w 40"/>
                <a:gd name="T19" fmla="*/ 6 h 26"/>
                <a:gd name="T20" fmla="*/ 28 w 40"/>
                <a:gd name="T21" fmla="*/ 0 h 26"/>
                <a:gd name="T22" fmla="*/ 36 w 40"/>
                <a:gd name="T23" fmla="*/ 0 h 26"/>
                <a:gd name="T24" fmla="*/ 40 w 40"/>
                <a:gd name="T25" fmla="*/ 6 h 26"/>
                <a:gd name="T26" fmla="*/ 38 w 40"/>
                <a:gd name="T27" fmla="*/ 8 h 26"/>
                <a:gd name="T28" fmla="*/ 34 w 40"/>
                <a:gd name="T29" fmla="*/ 14 h 26"/>
                <a:gd name="T30" fmla="*/ 30 w 40"/>
                <a:gd name="T3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26">
                  <a:moveTo>
                    <a:pt x="30" y="16"/>
                  </a:moveTo>
                  <a:lnTo>
                    <a:pt x="24" y="14"/>
                  </a:lnTo>
                  <a:lnTo>
                    <a:pt x="18" y="18"/>
                  </a:lnTo>
                  <a:lnTo>
                    <a:pt x="14" y="26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4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6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0" y="6"/>
                  </a:lnTo>
                  <a:lnTo>
                    <a:pt x="38" y="8"/>
                  </a:lnTo>
                  <a:lnTo>
                    <a:pt x="34" y="14"/>
                  </a:lnTo>
                  <a:lnTo>
                    <a:pt x="30" y="1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13" name="Freeform 267">
              <a:extLst>
                <a:ext uri="{FF2B5EF4-FFF2-40B4-BE49-F238E27FC236}">
                  <a16:creationId xmlns:a16="http://schemas.microsoft.com/office/drawing/2014/main" id="{E9CF0EF6-5C54-7140-ABAA-A3B48D074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9384" y="2780753"/>
              <a:ext cx="74548" cy="98030"/>
            </a:xfrm>
            <a:custGeom>
              <a:avLst/>
              <a:gdLst>
                <a:gd name="T0" fmla="*/ 4 w 38"/>
                <a:gd name="T1" fmla="*/ 12 h 50"/>
                <a:gd name="T2" fmla="*/ 10 w 38"/>
                <a:gd name="T3" fmla="*/ 8 h 50"/>
                <a:gd name="T4" fmla="*/ 16 w 38"/>
                <a:gd name="T5" fmla="*/ 0 h 50"/>
                <a:gd name="T6" fmla="*/ 24 w 38"/>
                <a:gd name="T7" fmla="*/ 0 h 50"/>
                <a:gd name="T8" fmla="*/ 28 w 38"/>
                <a:gd name="T9" fmla="*/ 6 h 50"/>
                <a:gd name="T10" fmla="*/ 34 w 38"/>
                <a:gd name="T11" fmla="*/ 10 h 50"/>
                <a:gd name="T12" fmla="*/ 38 w 38"/>
                <a:gd name="T13" fmla="*/ 16 h 50"/>
                <a:gd name="T14" fmla="*/ 36 w 38"/>
                <a:gd name="T15" fmla="*/ 24 h 50"/>
                <a:gd name="T16" fmla="*/ 32 w 38"/>
                <a:gd name="T17" fmla="*/ 26 h 50"/>
                <a:gd name="T18" fmla="*/ 30 w 38"/>
                <a:gd name="T19" fmla="*/ 32 h 50"/>
                <a:gd name="T20" fmla="*/ 30 w 38"/>
                <a:gd name="T21" fmla="*/ 40 h 50"/>
                <a:gd name="T22" fmla="*/ 26 w 38"/>
                <a:gd name="T23" fmla="*/ 50 h 50"/>
                <a:gd name="T24" fmla="*/ 18 w 38"/>
                <a:gd name="T25" fmla="*/ 48 h 50"/>
                <a:gd name="T26" fmla="*/ 18 w 38"/>
                <a:gd name="T27" fmla="*/ 44 h 50"/>
                <a:gd name="T28" fmla="*/ 20 w 38"/>
                <a:gd name="T29" fmla="*/ 36 h 50"/>
                <a:gd name="T30" fmla="*/ 12 w 38"/>
                <a:gd name="T31" fmla="*/ 36 h 50"/>
                <a:gd name="T32" fmla="*/ 14 w 38"/>
                <a:gd name="T33" fmla="*/ 30 h 50"/>
                <a:gd name="T34" fmla="*/ 18 w 38"/>
                <a:gd name="T35" fmla="*/ 24 h 50"/>
                <a:gd name="T36" fmla="*/ 18 w 38"/>
                <a:gd name="T37" fmla="*/ 20 h 50"/>
                <a:gd name="T38" fmla="*/ 16 w 38"/>
                <a:gd name="T39" fmla="*/ 14 h 50"/>
                <a:gd name="T40" fmla="*/ 8 w 38"/>
                <a:gd name="T41" fmla="*/ 16 h 50"/>
                <a:gd name="T42" fmla="*/ 0 w 38"/>
                <a:gd name="T43" fmla="*/ 18 h 50"/>
                <a:gd name="T44" fmla="*/ 4 w 38"/>
                <a:gd name="T45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50">
                  <a:moveTo>
                    <a:pt x="4" y="12"/>
                  </a:moveTo>
                  <a:lnTo>
                    <a:pt x="10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6"/>
                  </a:lnTo>
                  <a:lnTo>
                    <a:pt x="34" y="10"/>
                  </a:lnTo>
                  <a:lnTo>
                    <a:pt x="38" y="16"/>
                  </a:lnTo>
                  <a:lnTo>
                    <a:pt x="36" y="24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30" y="40"/>
                  </a:lnTo>
                  <a:lnTo>
                    <a:pt x="26" y="50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14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6" y="14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14" name="Freeform 268">
              <a:extLst>
                <a:ext uri="{FF2B5EF4-FFF2-40B4-BE49-F238E27FC236}">
                  <a16:creationId xmlns:a16="http://schemas.microsoft.com/office/drawing/2014/main" id="{1513D130-CCF5-DA45-9CC6-772E925A1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3394" y="2514109"/>
              <a:ext cx="341354" cy="290171"/>
            </a:xfrm>
            <a:custGeom>
              <a:avLst/>
              <a:gdLst>
                <a:gd name="T0" fmla="*/ 12 w 174"/>
                <a:gd name="T1" fmla="*/ 128 h 148"/>
                <a:gd name="T2" fmla="*/ 32 w 174"/>
                <a:gd name="T3" fmla="*/ 112 h 148"/>
                <a:gd name="T4" fmla="*/ 60 w 174"/>
                <a:gd name="T5" fmla="*/ 110 h 148"/>
                <a:gd name="T6" fmla="*/ 80 w 174"/>
                <a:gd name="T7" fmla="*/ 100 h 148"/>
                <a:gd name="T8" fmla="*/ 92 w 174"/>
                <a:gd name="T9" fmla="*/ 82 h 148"/>
                <a:gd name="T10" fmla="*/ 100 w 174"/>
                <a:gd name="T11" fmla="*/ 80 h 148"/>
                <a:gd name="T12" fmla="*/ 110 w 174"/>
                <a:gd name="T13" fmla="*/ 82 h 148"/>
                <a:gd name="T14" fmla="*/ 140 w 174"/>
                <a:gd name="T15" fmla="*/ 52 h 148"/>
                <a:gd name="T16" fmla="*/ 144 w 174"/>
                <a:gd name="T17" fmla="*/ 30 h 148"/>
                <a:gd name="T18" fmla="*/ 146 w 174"/>
                <a:gd name="T19" fmla="*/ 10 h 148"/>
                <a:gd name="T20" fmla="*/ 160 w 174"/>
                <a:gd name="T21" fmla="*/ 12 h 148"/>
                <a:gd name="T22" fmla="*/ 158 w 174"/>
                <a:gd name="T23" fmla="*/ 2 h 148"/>
                <a:gd name="T24" fmla="*/ 166 w 174"/>
                <a:gd name="T25" fmla="*/ 10 h 148"/>
                <a:gd name="T26" fmla="*/ 172 w 174"/>
                <a:gd name="T27" fmla="*/ 28 h 148"/>
                <a:gd name="T28" fmla="*/ 168 w 174"/>
                <a:gd name="T29" fmla="*/ 48 h 148"/>
                <a:gd name="T30" fmla="*/ 158 w 174"/>
                <a:gd name="T31" fmla="*/ 66 h 148"/>
                <a:gd name="T32" fmla="*/ 154 w 174"/>
                <a:gd name="T33" fmla="*/ 86 h 148"/>
                <a:gd name="T34" fmla="*/ 152 w 174"/>
                <a:gd name="T35" fmla="*/ 98 h 148"/>
                <a:gd name="T36" fmla="*/ 152 w 174"/>
                <a:gd name="T37" fmla="*/ 108 h 148"/>
                <a:gd name="T38" fmla="*/ 148 w 174"/>
                <a:gd name="T39" fmla="*/ 118 h 148"/>
                <a:gd name="T40" fmla="*/ 138 w 174"/>
                <a:gd name="T41" fmla="*/ 116 h 148"/>
                <a:gd name="T42" fmla="*/ 126 w 174"/>
                <a:gd name="T43" fmla="*/ 116 h 148"/>
                <a:gd name="T44" fmla="*/ 126 w 174"/>
                <a:gd name="T45" fmla="*/ 128 h 148"/>
                <a:gd name="T46" fmla="*/ 116 w 174"/>
                <a:gd name="T47" fmla="*/ 126 h 148"/>
                <a:gd name="T48" fmla="*/ 102 w 174"/>
                <a:gd name="T49" fmla="*/ 126 h 148"/>
                <a:gd name="T50" fmla="*/ 90 w 174"/>
                <a:gd name="T51" fmla="*/ 122 h 148"/>
                <a:gd name="T52" fmla="*/ 92 w 174"/>
                <a:gd name="T53" fmla="*/ 132 h 148"/>
                <a:gd name="T54" fmla="*/ 80 w 174"/>
                <a:gd name="T55" fmla="*/ 144 h 148"/>
                <a:gd name="T56" fmla="*/ 68 w 174"/>
                <a:gd name="T57" fmla="*/ 140 h 148"/>
                <a:gd name="T58" fmla="*/ 70 w 174"/>
                <a:gd name="T59" fmla="*/ 130 h 148"/>
                <a:gd name="T60" fmla="*/ 56 w 174"/>
                <a:gd name="T61" fmla="*/ 124 h 148"/>
                <a:gd name="T62" fmla="*/ 38 w 174"/>
                <a:gd name="T63" fmla="*/ 130 h 148"/>
                <a:gd name="T64" fmla="*/ 18 w 174"/>
                <a:gd name="T65" fmla="*/ 134 h 148"/>
                <a:gd name="T66" fmla="*/ 2 w 174"/>
                <a:gd name="T67" fmla="*/ 13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4" h="148">
                  <a:moveTo>
                    <a:pt x="0" y="134"/>
                  </a:moveTo>
                  <a:lnTo>
                    <a:pt x="12" y="128"/>
                  </a:lnTo>
                  <a:lnTo>
                    <a:pt x="26" y="118"/>
                  </a:lnTo>
                  <a:lnTo>
                    <a:pt x="32" y="112"/>
                  </a:lnTo>
                  <a:lnTo>
                    <a:pt x="44" y="110"/>
                  </a:lnTo>
                  <a:lnTo>
                    <a:pt x="60" y="110"/>
                  </a:lnTo>
                  <a:lnTo>
                    <a:pt x="76" y="110"/>
                  </a:lnTo>
                  <a:lnTo>
                    <a:pt x="80" y="100"/>
                  </a:lnTo>
                  <a:lnTo>
                    <a:pt x="88" y="90"/>
                  </a:lnTo>
                  <a:lnTo>
                    <a:pt x="92" y="82"/>
                  </a:lnTo>
                  <a:lnTo>
                    <a:pt x="98" y="74"/>
                  </a:lnTo>
                  <a:lnTo>
                    <a:pt x="100" y="80"/>
                  </a:lnTo>
                  <a:lnTo>
                    <a:pt x="100" y="86"/>
                  </a:lnTo>
                  <a:lnTo>
                    <a:pt x="110" y="82"/>
                  </a:lnTo>
                  <a:lnTo>
                    <a:pt x="126" y="72"/>
                  </a:lnTo>
                  <a:lnTo>
                    <a:pt x="140" y="52"/>
                  </a:lnTo>
                  <a:lnTo>
                    <a:pt x="146" y="36"/>
                  </a:lnTo>
                  <a:lnTo>
                    <a:pt x="144" y="30"/>
                  </a:lnTo>
                  <a:lnTo>
                    <a:pt x="142" y="18"/>
                  </a:lnTo>
                  <a:lnTo>
                    <a:pt x="146" y="10"/>
                  </a:lnTo>
                  <a:lnTo>
                    <a:pt x="150" y="8"/>
                  </a:lnTo>
                  <a:lnTo>
                    <a:pt x="160" y="12"/>
                  </a:lnTo>
                  <a:lnTo>
                    <a:pt x="162" y="6"/>
                  </a:lnTo>
                  <a:lnTo>
                    <a:pt x="158" y="2"/>
                  </a:lnTo>
                  <a:lnTo>
                    <a:pt x="164" y="0"/>
                  </a:lnTo>
                  <a:lnTo>
                    <a:pt x="166" y="10"/>
                  </a:lnTo>
                  <a:lnTo>
                    <a:pt x="166" y="18"/>
                  </a:lnTo>
                  <a:lnTo>
                    <a:pt x="172" y="28"/>
                  </a:lnTo>
                  <a:lnTo>
                    <a:pt x="174" y="36"/>
                  </a:lnTo>
                  <a:lnTo>
                    <a:pt x="168" y="48"/>
                  </a:lnTo>
                  <a:lnTo>
                    <a:pt x="160" y="58"/>
                  </a:lnTo>
                  <a:lnTo>
                    <a:pt x="158" y="66"/>
                  </a:lnTo>
                  <a:lnTo>
                    <a:pt x="158" y="80"/>
                  </a:lnTo>
                  <a:lnTo>
                    <a:pt x="154" y="86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2" y="102"/>
                  </a:lnTo>
                  <a:lnTo>
                    <a:pt x="152" y="108"/>
                  </a:lnTo>
                  <a:lnTo>
                    <a:pt x="152" y="110"/>
                  </a:lnTo>
                  <a:lnTo>
                    <a:pt x="148" y="118"/>
                  </a:lnTo>
                  <a:lnTo>
                    <a:pt x="142" y="122"/>
                  </a:lnTo>
                  <a:lnTo>
                    <a:pt x="138" y="116"/>
                  </a:lnTo>
                  <a:lnTo>
                    <a:pt x="132" y="114"/>
                  </a:lnTo>
                  <a:lnTo>
                    <a:pt x="126" y="116"/>
                  </a:lnTo>
                  <a:lnTo>
                    <a:pt x="128" y="124"/>
                  </a:lnTo>
                  <a:lnTo>
                    <a:pt x="126" y="128"/>
                  </a:lnTo>
                  <a:lnTo>
                    <a:pt x="118" y="122"/>
                  </a:lnTo>
                  <a:lnTo>
                    <a:pt x="116" y="126"/>
                  </a:lnTo>
                  <a:lnTo>
                    <a:pt x="110" y="126"/>
                  </a:lnTo>
                  <a:lnTo>
                    <a:pt x="102" y="126"/>
                  </a:lnTo>
                  <a:lnTo>
                    <a:pt x="92" y="126"/>
                  </a:lnTo>
                  <a:lnTo>
                    <a:pt x="90" y="122"/>
                  </a:lnTo>
                  <a:lnTo>
                    <a:pt x="88" y="126"/>
                  </a:lnTo>
                  <a:lnTo>
                    <a:pt x="92" y="132"/>
                  </a:lnTo>
                  <a:lnTo>
                    <a:pt x="84" y="136"/>
                  </a:lnTo>
                  <a:lnTo>
                    <a:pt x="80" y="144"/>
                  </a:lnTo>
                  <a:lnTo>
                    <a:pt x="74" y="148"/>
                  </a:lnTo>
                  <a:lnTo>
                    <a:pt x="68" y="140"/>
                  </a:lnTo>
                  <a:lnTo>
                    <a:pt x="62" y="136"/>
                  </a:lnTo>
                  <a:lnTo>
                    <a:pt x="70" y="130"/>
                  </a:lnTo>
                  <a:lnTo>
                    <a:pt x="72" y="124"/>
                  </a:lnTo>
                  <a:lnTo>
                    <a:pt x="56" y="124"/>
                  </a:lnTo>
                  <a:lnTo>
                    <a:pt x="50" y="128"/>
                  </a:lnTo>
                  <a:lnTo>
                    <a:pt x="38" y="130"/>
                  </a:lnTo>
                  <a:lnTo>
                    <a:pt x="28" y="134"/>
                  </a:lnTo>
                  <a:lnTo>
                    <a:pt x="18" y="134"/>
                  </a:lnTo>
                  <a:lnTo>
                    <a:pt x="10" y="140"/>
                  </a:lnTo>
                  <a:lnTo>
                    <a:pt x="2" y="13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315" name="Freeform 269">
              <a:extLst>
                <a:ext uri="{FF2B5EF4-FFF2-40B4-BE49-F238E27FC236}">
                  <a16:creationId xmlns:a16="http://schemas.microsoft.com/office/drawing/2014/main" id="{E8E46BF7-AFBD-9549-93F9-4DB47ADA0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1292" y="2619982"/>
              <a:ext cx="98091" cy="141163"/>
            </a:xfrm>
            <a:custGeom>
              <a:avLst/>
              <a:gdLst>
                <a:gd name="T0" fmla="*/ 2 w 50"/>
                <a:gd name="T1" fmla="*/ 32 h 72"/>
                <a:gd name="T2" fmla="*/ 2 w 50"/>
                <a:gd name="T3" fmla="*/ 28 h 72"/>
                <a:gd name="T4" fmla="*/ 8 w 50"/>
                <a:gd name="T5" fmla="*/ 30 h 72"/>
                <a:gd name="T6" fmla="*/ 12 w 50"/>
                <a:gd name="T7" fmla="*/ 28 h 72"/>
                <a:gd name="T8" fmla="*/ 10 w 50"/>
                <a:gd name="T9" fmla="*/ 22 h 72"/>
                <a:gd name="T10" fmla="*/ 6 w 50"/>
                <a:gd name="T11" fmla="*/ 20 h 72"/>
                <a:gd name="T12" fmla="*/ 10 w 50"/>
                <a:gd name="T13" fmla="*/ 6 h 72"/>
                <a:gd name="T14" fmla="*/ 20 w 50"/>
                <a:gd name="T15" fmla="*/ 2 h 72"/>
                <a:gd name="T16" fmla="*/ 30 w 50"/>
                <a:gd name="T17" fmla="*/ 0 h 72"/>
                <a:gd name="T18" fmla="*/ 38 w 50"/>
                <a:gd name="T19" fmla="*/ 8 h 72"/>
                <a:gd name="T20" fmla="*/ 44 w 50"/>
                <a:gd name="T21" fmla="*/ 18 h 72"/>
                <a:gd name="T22" fmla="*/ 48 w 50"/>
                <a:gd name="T23" fmla="*/ 30 h 72"/>
                <a:gd name="T24" fmla="*/ 50 w 50"/>
                <a:gd name="T25" fmla="*/ 40 h 72"/>
                <a:gd name="T26" fmla="*/ 48 w 50"/>
                <a:gd name="T27" fmla="*/ 54 h 72"/>
                <a:gd name="T28" fmla="*/ 50 w 50"/>
                <a:gd name="T29" fmla="*/ 54 h 72"/>
                <a:gd name="T30" fmla="*/ 50 w 50"/>
                <a:gd name="T31" fmla="*/ 56 h 72"/>
                <a:gd name="T32" fmla="*/ 46 w 50"/>
                <a:gd name="T33" fmla="*/ 58 h 72"/>
                <a:gd name="T34" fmla="*/ 38 w 50"/>
                <a:gd name="T35" fmla="*/ 62 h 72"/>
                <a:gd name="T36" fmla="*/ 34 w 50"/>
                <a:gd name="T37" fmla="*/ 64 h 72"/>
                <a:gd name="T38" fmla="*/ 28 w 50"/>
                <a:gd name="T39" fmla="*/ 60 h 72"/>
                <a:gd name="T40" fmla="*/ 24 w 50"/>
                <a:gd name="T41" fmla="*/ 64 h 72"/>
                <a:gd name="T42" fmla="*/ 16 w 50"/>
                <a:gd name="T43" fmla="*/ 70 h 72"/>
                <a:gd name="T44" fmla="*/ 12 w 50"/>
                <a:gd name="T45" fmla="*/ 68 h 72"/>
                <a:gd name="T46" fmla="*/ 2 w 50"/>
                <a:gd name="T47" fmla="*/ 72 h 72"/>
                <a:gd name="T48" fmla="*/ 0 w 50"/>
                <a:gd name="T49" fmla="*/ 66 h 72"/>
                <a:gd name="T50" fmla="*/ 2 w 50"/>
                <a:gd name="T51" fmla="*/ 58 h 72"/>
                <a:gd name="T52" fmla="*/ 2 w 50"/>
                <a:gd name="T53" fmla="*/ 48 h 72"/>
                <a:gd name="T54" fmla="*/ 6 w 50"/>
                <a:gd name="T55" fmla="*/ 46 h 72"/>
                <a:gd name="T56" fmla="*/ 6 w 50"/>
                <a:gd name="T57" fmla="*/ 38 h 72"/>
                <a:gd name="T58" fmla="*/ 2 w 50"/>
                <a:gd name="T59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2">
                  <a:moveTo>
                    <a:pt x="2" y="32"/>
                  </a:moveTo>
                  <a:lnTo>
                    <a:pt x="2" y="28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0" y="0"/>
                  </a:lnTo>
                  <a:lnTo>
                    <a:pt x="38" y="8"/>
                  </a:lnTo>
                  <a:lnTo>
                    <a:pt x="44" y="18"/>
                  </a:lnTo>
                  <a:lnTo>
                    <a:pt x="48" y="30"/>
                  </a:lnTo>
                  <a:lnTo>
                    <a:pt x="50" y="40"/>
                  </a:lnTo>
                  <a:lnTo>
                    <a:pt x="48" y="54"/>
                  </a:lnTo>
                  <a:lnTo>
                    <a:pt x="50" y="54"/>
                  </a:lnTo>
                  <a:lnTo>
                    <a:pt x="50" y="56"/>
                  </a:lnTo>
                  <a:lnTo>
                    <a:pt x="46" y="58"/>
                  </a:lnTo>
                  <a:lnTo>
                    <a:pt x="38" y="62"/>
                  </a:lnTo>
                  <a:lnTo>
                    <a:pt x="34" y="64"/>
                  </a:lnTo>
                  <a:lnTo>
                    <a:pt x="28" y="60"/>
                  </a:lnTo>
                  <a:lnTo>
                    <a:pt x="24" y="64"/>
                  </a:lnTo>
                  <a:lnTo>
                    <a:pt x="16" y="70"/>
                  </a:lnTo>
                  <a:lnTo>
                    <a:pt x="12" y="68"/>
                  </a:lnTo>
                  <a:lnTo>
                    <a:pt x="2" y="72"/>
                  </a:lnTo>
                  <a:lnTo>
                    <a:pt x="0" y="66"/>
                  </a:lnTo>
                  <a:lnTo>
                    <a:pt x="2" y="58"/>
                  </a:lnTo>
                  <a:lnTo>
                    <a:pt x="2" y="48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chemeClr val="accent5"/>
            </a:solidFill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16" name="Freeform 270">
              <a:extLst>
                <a:ext uri="{FF2B5EF4-FFF2-40B4-BE49-F238E27FC236}">
                  <a16:creationId xmlns:a16="http://schemas.microsoft.com/office/drawing/2014/main" id="{03B93D5A-EEF6-724F-B97D-930223513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2440" y="2455290"/>
              <a:ext cx="192258" cy="188217"/>
            </a:xfrm>
            <a:custGeom>
              <a:avLst/>
              <a:gdLst>
                <a:gd name="T0" fmla="*/ 24 w 98"/>
                <a:gd name="T1" fmla="*/ 92 h 96"/>
                <a:gd name="T2" fmla="*/ 12 w 98"/>
                <a:gd name="T3" fmla="*/ 94 h 96"/>
                <a:gd name="T4" fmla="*/ 8 w 98"/>
                <a:gd name="T5" fmla="*/ 88 h 96"/>
                <a:gd name="T6" fmla="*/ 12 w 98"/>
                <a:gd name="T7" fmla="*/ 80 h 96"/>
                <a:gd name="T8" fmla="*/ 12 w 98"/>
                <a:gd name="T9" fmla="*/ 70 h 96"/>
                <a:gd name="T10" fmla="*/ 16 w 98"/>
                <a:gd name="T11" fmla="*/ 60 h 96"/>
                <a:gd name="T12" fmla="*/ 6 w 98"/>
                <a:gd name="T13" fmla="*/ 60 h 96"/>
                <a:gd name="T14" fmla="*/ 0 w 98"/>
                <a:gd name="T15" fmla="*/ 56 h 96"/>
                <a:gd name="T16" fmla="*/ 6 w 98"/>
                <a:gd name="T17" fmla="*/ 48 h 96"/>
                <a:gd name="T18" fmla="*/ 22 w 98"/>
                <a:gd name="T19" fmla="*/ 38 h 96"/>
                <a:gd name="T20" fmla="*/ 28 w 98"/>
                <a:gd name="T21" fmla="*/ 32 h 96"/>
                <a:gd name="T22" fmla="*/ 36 w 98"/>
                <a:gd name="T23" fmla="*/ 24 h 96"/>
                <a:gd name="T24" fmla="*/ 40 w 98"/>
                <a:gd name="T25" fmla="*/ 22 h 96"/>
                <a:gd name="T26" fmla="*/ 50 w 98"/>
                <a:gd name="T27" fmla="*/ 26 h 96"/>
                <a:gd name="T28" fmla="*/ 60 w 98"/>
                <a:gd name="T29" fmla="*/ 24 h 96"/>
                <a:gd name="T30" fmla="*/ 62 w 98"/>
                <a:gd name="T31" fmla="*/ 16 h 96"/>
                <a:gd name="T32" fmla="*/ 72 w 98"/>
                <a:gd name="T33" fmla="*/ 16 h 96"/>
                <a:gd name="T34" fmla="*/ 80 w 98"/>
                <a:gd name="T35" fmla="*/ 10 h 96"/>
                <a:gd name="T36" fmla="*/ 82 w 98"/>
                <a:gd name="T37" fmla="*/ 4 h 96"/>
                <a:gd name="T38" fmla="*/ 88 w 98"/>
                <a:gd name="T39" fmla="*/ 0 h 96"/>
                <a:gd name="T40" fmla="*/ 98 w 98"/>
                <a:gd name="T41" fmla="*/ 8 h 96"/>
                <a:gd name="T42" fmla="*/ 92 w 98"/>
                <a:gd name="T43" fmla="*/ 12 h 96"/>
                <a:gd name="T44" fmla="*/ 84 w 98"/>
                <a:gd name="T45" fmla="*/ 18 h 96"/>
                <a:gd name="T46" fmla="*/ 80 w 98"/>
                <a:gd name="T47" fmla="*/ 28 h 96"/>
                <a:gd name="T48" fmla="*/ 78 w 98"/>
                <a:gd name="T49" fmla="*/ 38 h 96"/>
                <a:gd name="T50" fmla="*/ 76 w 98"/>
                <a:gd name="T51" fmla="*/ 42 h 96"/>
                <a:gd name="T52" fmla="*/ 68 w 98"/>
                <a:gd name="T53" fmla="*/ 46 h 96"/>
                <a:gd name="T54" fmla="*/ 52 w 98"/>
                <a:gd name="T55" fmla="*/ 52 h 96"/>
                <a:gd name="T56" fmla="*/ 48 w 98"/>
                <a:gd name="T57" fmla="*/ 58 h 96"/>
                <a:gd name="T58" fmla="*/ 48 w 98"/>
                <a:gd name="T59" fmla="*/ 66 h 96"/>
                <a:gd name="T60" fmla="*/ 52 w 98"/>
                <a:gd name="T61" fmla="*/ 76 h 96"/>
                <a:gd name="T62" fmla="*/ 56 w 98"/>
                <a:gd name="T63" fmla="*/ 80 h 96"/>
                <a:gd name="T64" fmla="*/ 60 w 98"/>
                <a:gd name="T65" fmla="*/ 84 h 96"/>
                <a:gd name="T66" fmla="*/ 50 w 98"/>
                <a:gd name="T67" fmla="*/ 86 h 96"/>
                <a:gd name="T68" fmla="*/ 40 w 98"/>
                <a:gd name="T69" fmla="*/ 90 h 96"/>
                <a:gd name="T70" fmla="*/ 36 w 98"/>
                <a:gd name="T71" fmla="*/ 96 h 96"/>
                <a:gd name="T72" fmla="*/ 24 w 98"/>
                <a:gd name="T73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" h="96">
                  <a:moveTo>
                    <a:pt x="24" y="92"/>
                  </a:moveTo>
                  <a:lnTo>
                    <a:pt x="12" y="94"/>
                  </a:lnTo>
                  <a:lnTo>
                    <a:pt x="8" y="88"/>
                  </a:lnTo>
                  <a:lnTo>
                    <a:pt x="12" y="80"/>
                  </a:lnTo>
                  <a:lnTo>
                    <a:pt x="12" y="70"/>
                  </a:lnTo>
                  <a:lnTo>
                    <a:pt x="16" y="60"/>
                  </a:lnTo>
                  <a:lnTo>
                    <a:pt x="6" y="60"/>
                  </a:lnTo>
                  <a:lnTo>
                    <a:pt x="0" y="56"/>
                  </a:lnTo>
                  <a:lnTo>
                    <a:pt x="6" y="48"/>
                  </a:lnTo>
                  <a:lnTo>
                    <a:pt x="22" y="38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40" y="22"/>
                  </a:lnTo>
                  <a:lnTo>
                    <a:pt x="50" y="26"/>
                  </a:lnTo>
                  <a:lnTo>
                    <a:pt x="60" y="24"/>
                  </a:lnTo>
                  <a:lnTo>
                    <a:pt x="62" y="16"/>
                  </a:lnTo>
                  <a:lnTo>
                    <a:pt x="72" y="16"/>
                  </a:lnTo>
                  <a:lnTo>
                    <a:pt x="80" y="10"/>
                  </a:lnTo>
                  <a:lnTo>
                    <a:pt x="82" y="4"/>
                  </a:lnTo>
                  <a:lnTo>
                    <a:pt x="88" y="0"/>
                  </a:lnTo>
                  <a:lnTo>
                    <a:pt x="98" y="8"/>
                  </a:lnTo>
                  <a:lnTo>
                    <a:pt x="92" y="12"/>
                  </a:lnTo>
                  <a:lnTo>
                    <a:pt x="84" y="18"/>
                  </a:lnTo>
                  <a:lnTo>
                    <a:pt x="80" y="28"/>
                  </a:lnTo>
                  <a:lnTo>
                    <a:pt x="78" y="38"/>
                  </a:lnTo>
                  <a:lnTo>
                    <a:pt x="76" y="42"/>
                  </a:lnTo>
                  <a:lnTo>
                    <a:pt x="68" y="46"/>
                  </a:lnTo>
                  <a:lnTo>
                    <a:pt x="52" y="52"/>
                  </a:lnTo>
                  <a:lnTo>
                    <a:pt x="48" y="58"/>
                  </a:lnTo>
                  <a:lnTo>
                    <a:pt x="48" y="66"/>
                  </a:lnTo>
                  <a:lnTo>
                    <a:pt x="52" y="76"/>
                  </a:lnTo>
                  <a:lnTo>
                    <a:pt x="56" y="80"/>
                  </a:lnTo>
                  <a:lnTo>
                    <a:pt x="60" y="84"/>
                  </a:lnTo>
                  <a:lnTo>
                    <a:pt x="50" y="86"/>
                  </a:lnTo>
                  <a:lnTo>
                    <a:pt x="40" y="90"/>
                  </a:lnTo>
                  <a:lnTo>
                    <a:pt x="36" y="96"/>
                  </a:lnTo>
                  <a:lnTo>
                    <a:pt x="24" y="9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317" name="Freeform 271">
              <a:extLst>
                <a:ext uri="{FF2B5EF4-FFF2-40B4-BE49-F238E27FC236}">
                  <a16:creationId xmlns:a16="http://schemas.microsoft.com/office/drawing/2014/main" id="{7D70B983-B5FF-DE4E-B53D-1ACEA88E1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7303" y="2031798"/>
              <a:ext cx="1906871" cy="1199893"/>
            </a:xfrm>
            <a:custGeom>
              <a:avLst/>
              <a:gdLst>
                <a:gd name="T0" fmla="*/ 108 w 972"/>
                <a:gd name="T1" fmla="*/ 176 h 612"/>
                <a:gd name="T2" fmla="*/ 170 w 972"/>
                <a:gd name="T3" fmla="*/ 134 h 612"/>
                <a:gd name="T4" fmla="*/ 210 w 972"/>
                <a:gd name="T5" fmla="*/ 104 h 612"/>
                <a:gd name="T6" fmla="*/ 258 w 972"/>
                <a:gd name="T7" fmla="*/ 116 h 612"/>
                <a:gd name="T8" fmla="*/ 278 w 972"/>
                <a:gd name="T9" fmla="*/ 170 h 612"/>
                <a:gd name="T10" fmla="*/ 358 w 972"/>
                <a:gd name="T11" fmla="*/ 212 h 612"/>
                <a:gd name="T12" fmla="*/ 506 w 972"/>
                <a:gd name="T13" fmla="*/ 240 h 612"/>
                <a:gd name="T14" fmla="*/ 608 w 972"/>
                <a:gd name="T15" fmla="*/ 200 h 612"/>
                <a:gd name="T16" fmla="*/ 654 w 972"/>
                <a:gd name="T17" fmla="*/ 164 h 612"/>
                <a:gd name="T18" fmla="*/ 736 w 972"/>
                <a:gd name="T19" fmla="*/ 144 h 612"/>
                <a:gd name="T20" fmla="*/ 668 w 972"/>
                <a:gd name="T21" fmla="*/ 116 h 612"/>
                <a:gd name="T22" fmla="*/ 714 w 972"/>
                <a:gd name="T23" fmla="*/ 76 h 612"/>
                <a:gd name="T24" fmla="*/ 750 w 972"/>
                <a:gd name="T25" fmla="*/ 20 h 612"/>
                <a:gd name="T26" fmla="*/ 798 w 972"/>
                <a:gd name="T27" fmla="*/ 0 h 612"/>
                <a:gd name="T28" fmla="*/ 856 w 972"/>
                <a:gd name="T29" fmla="*/ 68 h 612"/>
                <a:gd name="T30" fmla="*/ 908 w 972"/>
                <a:gd name="T31" fmla="*/ 100 h 612"/>
                <a:gd name="T32" fmla="*/ 970 w 972"/>
                <a:gd name="T33" fmla="*/ 110 h 612"/>
                <a:gd name="T34" fmla="*/ 934 w 972"/>
                <a:gd name="T35" fmla="*/ 174 h 612"/>
                <a:gd name="T36" fmla="*/ 896 w 972"/>
                <a:gd name="T37" fmla="*/ 216 h 612"/>
                <a:gd name="T38" fmla="*/ 848 w 972"/>
                <a:gd name="T39" fmla="*/ 238 h 612"/>
                <a:gd name="T40" fmla="*/ 798 w 972"/>
                <a:gd name="T41" fmla="*/ 274 h 612"/>
                <a:gd name="T42" fmla="*/ 772 w 972"/>
                <a:gd name="T43" fmla="*/ 266 h 612"/>
                <a:gd name="T44" fmla="*/ 724 w 972"/>
                <a:gd name="T45" fmla="*/ 286 h 612"/>
                <a:gd name="T46" fmla="*/ 720 w 972"/>
                <a:gd name="T47" fmla="*/ 316 h 612"/>
                <a:gd name="T48" fmla="*/ 758 w 972"/>
                <a:gd name="T49" fmla="*/ 316 h 612"/>
                <a:gd name="T50" fmla="*/ 752 w 972"/>
                <a:gd name="T51" fmla="*/ 334 h 612"/>
                <a:gd name="T52" fmla="*/ 736 w 972"/>
                <a:gd name="T53" fmla="*/ 372 h 612"/>
                <a:gd name="T54" fmla="*/ 766 w 972"/>
                <a:gd name="T55" fmla="*/ 422 h 612"/>
                <a:gd name="T56" fmla="*/ 760 w 972"/>
                <a:gd name="T57" fmla="*/ 438 h 612"/>
                <a:gd name="T58" fmla="*/ 766 w 972"/>
                <a:gd name="T59" fmla="*/ 450 h 612"/>
                <a:gd name="T60" fmla="*/ 714 w 972"/>
                <a:gd name="T61" fmla="*/ 542 h 612"/>
                <a:gd name="T62" fmla="*/ 638 w 972"/>
                <a:gd name="T63" fmla="*/ 568 h 612"/>
                <a:gd name="T64" fmla="*/ 586 w 972"/>
                <a:gd name="T65" fmla="*/ 596 h 612"/>
                <a:gd name="T66" fmla="*/ 576 w 972"/>
                <a:gd name="T67" fmla="*/ 594 h 612"/>
                <a:gd name="T68" fmla="*/ 528 w 972"/>
                <a:gd name="T69" fmla="*/ 590 h 612"/>
                <a:gd name="T70" fmla="*/ 492 w 972"/>
                <a:gd name="T71" fmla="*/ 576 h 612"/>
                <a:gd name="T72" fmla="*/ 450 w 972"/>
                <a:gd name="T73" fmla="*/ 590 h 612"/>
                <a:gd name="T74" fmla="*/ 420 w 972"/>
                <a:gd name="T75" fmla="*/ 594 h 612"/>
                <a:gd name="T76" fmla="*/ 402 w 972"/>
                <a:gd name="T77" fmla="*/ 552 h 612"/>
                <a:gd name="T78" fmla="*/ 392 w 972"/>
                <a:gd name="T79" fmla="*/ 490 h 612"/>
                <a:gd name="T80" fmla="*/ 352 w 972"/>
                <a:gd name="T81" fmla="*/ 464 h 612"/>
                <a:gd name="T82" fmla="*/ 292 w 972"/>
                <a:gd name="T83" fmla="*/ 488 h 612"/>
                <a:gd name="T84" fmla="*/ 230 w 972"/>
                <a:gd name="T85" fmla="*/ 488 h 612"/>
                <a:gd name="T86" fmla="*/ 146 w 972"/>
                <a:gd name="T87" fmla="*/ 456 h 612"/>
                <a:gd name="T88" fmla="*/ 80 w 972"/>
                <a:gd name="T89" fmla="*/ 418 h 612"/>
                <a:gd name="T90" fmla="*/ 84 w 972"/>
                <a:gd name="T91" fmla="*/ 380 h 612"/>
                <a:gd name="T92" fmla="*/ 70 w 972"/>
                <a:gd name="T93" fmla="*/ 352 h 612"/>
                <a:gd name="T94" fmla="*/ 20 w 972"/>
                <a:gd name="T95" fmla="*/ 318 h 612"/>
                <a:gd name="T96" fmla="*/ 2 w 972"/>
                <a:gd name="T97" fmla="*/ 284 h 612"/>
                <a:gd name="T98" fmla="*/ 32 w 972"/>
                <a:gd name="T99" fmla="*/ 266 h 612"/>
                <a:gd name="T100" fmla="*/ 102 w 972"/>
                <a:gd name="T101" fmla="*/ 23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72" h="612">
                  <a:moveTo>
                    <a:pt x="108" y="228"/>
                  </a:moveTo>
                  <a:lnTo>
                    <a:pt x="108" y="218"/>
                  </a:lnTo>
                  <a:lnTo>
                    <a:pt x="116" y="210"/>
                  </a:lnTo>
                  <a:lnTo>
                    <a:pt x="110" y="194"/>
                  </a:lnTo>
                  <a:lnTo>
                    <a:pt x="108" y="176"/>
                  </a:lnTo>
                  <a:lnTo>
                    <a:pt x="120" y="170"/>
                  </a:lnTo>
                  <a:lnTo>
                    <a:pt x="138" y="170"/>
                  </a:lnTo>
                  <a:lnTo>
                    <a:pt x="142" y="156"/>
                  </a:lnTo>
                  <a:lnTo>
                    <a:pt x="152" y="132"/>
                  </a:lnTo>
                  <a:lnTo>
                    <a:pt x="170" y="134"/>
                  </a:lnTo>
                  <a:lnTo>
                    <a:pt x="184" y="134"/>
                  </a:lnTo>
                  <a:lnTo>
                    <a:pt x="194" y="132"/>
                  </a:lnTo>
                  <a:lnTo>
                    <a:pt x="194" y="118"/>
                  </a:lnTo>
                  <a:lnTo>
                    <a:pt x="198" y="104"/>
                  </a:lnTo>
                  <a:lnTo>
                    <a:pt x="210" y="104"/>
                  </a:lnTo>
                  <a:lnTo>
                    <a:pt x="212" y="94"/>
                  </a:lnTo>
                  <a:lnTo>
                    <a:pt x="228" y="94"/>
                  </a:lnTo>
                  <a:lnTo>
                    <a:pt x="232" y="104"/>
                  </a:lnTo>
                  <a:lnTo>
                    <a:pt x="242" y="114"/>
                  </a:lnTo>
                  <a:lnTo>
                    <a:pt x="258" y="116"/>
                  </a:lnTo>
                  <a:lnTo>
                    <a:pt x="272" y="130"/>
                  </a:lnTo>
                  <a:lnTo>
                    <a:pt x="280" y="142"/>
                  </a:lnTo>
                  <a:lnTo>
                    <a:pt x="280" y="150"/>
                  </a:lnTo>
                  <a:lnTo>
                    <a:pt x="274" y="158"/>
                  </a:lnTo>
                  <a:lnTo>
                    <a:pt x="278" y="170"/>
                  </a:lnTo>
                  <a:lnTo>
                    <a:pt x="286" y="174"/>
                  </a:lnTo>
                  <a:lnTo>
                    <a:pt x="320" y="176"/>
                  </a:lnTo>
                  <a:lnTo>
                    <a:pt x="330" y="186"/>
                  </a:lnTo>
                  <a:lnTo>
                    <a:pt x="352" y="198"/>
                  </a:lnTo>
                  <a:lnTo>
                    <a:pt x="358" y="212"/>
                  </a:lnTo>
                  <a:lnTo>
                    <a:pt x="364" y="220"/>
                  </a:lnTo>
                  <a:lnTo>
                    <a:pt x="418" y="222"/>
                  </a:lnTo>
                  <a:lnTo>
                    <a:pt x="446" y="224"/>
                  </a:lnTo>
                  <a:lnTo>
                    <a:pt x="470" y="236"/>
                  </a:lnTo>
                  <a:lnTo>
                    <a:pt x="506" y="240"/>
                  </a:lnTo>
                  <a:lnTo>
                    <a:pt x="528" y="226"/>
                  </a:lnTo>
                  <a:lnTo>
                    <a:pt x="572" y="226"/>
                  </a:lnTo>
                  <a:lnTo>
                    <a:pt x="590" y="216"/>
                  </a:lnTo>
                  <a:lnTo>
                    <a:pt x="590" y="210"/>
                  </a:lnTo>
                  <a:lnTo>
                    <a:pt x="608" y="200"/>
                  </a:lnTo>
                  <a:lnTo>
                    <a:pt x="602" y="188"/>
                  </a:lnTo>
                  <a:lnTo>
                    <a:pt x="608" y="176"/>
                  </a:lnTo>
                  <a:lnTo>
                    <a:pt x="622" y="176"/>
                  </a:lnTo>
                  <a:lnTo>
                    <a:pt x="640" y="178"/>
                  </a:lnTo>
                  <a:lnTo>
                    <a:pt x="654" y="164"/>
                  </a:lnTo>
                  <a:lnTo>
                    <a:pt x="670" y="164"/>
                  </a:lnTo>
                  <a:lnTo>
                    <a:pt x="688" y="150"/>
                  </a:lnTo>
                  <a:lnTo>
                    <a:pt x="708" y="142"/>
                  </a:lnTo>
                  <a:lnTo>
                    <a:pt x="720" y="142"/>
                  </a:lnTo>
                  <a:lnTo>
                    <a:pt x="736" y="144"/>
                  </a:lnTo>
                  <a:lnTo>
                    <a:pt x="734" y="134"/>
                  </a:lnTo>
                  <a:lnTo>
                    <a:pt x="714" y="114"/>
                  </a:lnTo>
                  <a:lnTo>
                    <a:pt x="704" y="112"/>
                  </a:lnTo>
                  <a:lnTo>
                    <a:pt x="696" y="118"/>
                  </a:lnTo>
                  <a:lnTo>
                    <a:pt x="668" y="116"/>
                  </a:lnTo>
                  <a:lnTo>
                    <a:pt x="672" y="102"/>
                  </a:lnTo>
                  <a:lnTo>
                    <a:pt x="680" y="84"/>
                  </a:lnTo>
                  <a:lnTo>
                    <a:pt x="686" y="76"/>
                  </a:lnTo>
                  <a:lnTo>
                    <a:pt x="704" y="86"/>
                  </a:lnTo>
                  <a:lnTo>
                    <a:pt x="714" y="76"/>
                  </a:lnTo>
                  <a:lnTo>
                    <a:pt x="726" y="74"/>
                  </a:lnTo>
                  <a:lnTo>
                    <a:pt x="730" y="58"/>
                  </a:lnTo>
                  <a:lnTo>
                    <a:pt x="740" y="40"/>
                  </a:lnTo>
                  <a:lnTo>
                    <a:pt x="750" y="34"/>
                  </a:lnTo>
                  <a:lnTo>
                    <a:pt x="750" y="20"/>
                  </a:lnTo>
                  <a:lnTo>
                    <a:pt x="738" y="18"/>
                  </a:lnTo>
                  <a:lnTo>
                    <a:pt x="740" y="10"/>
                  </a:lnTo>
                  <a:lnTo>
                    <a:pt x="754" y="4"/>
                  </a:lnTo>
                  <a:lnTo>
                    <a:pt x="780" y="2"/>
                  </a:lnTo>
                  <a:lnTo>
                    <a:pt x="798" y="0"/>
                  </a:lnTo>
                  <a:lnTo>
                    <a:pt x="814" y="6"/>
                  </a:lnTo>
                  <a:lnTo>
                    <a:pt x="828" y="12"/>
                  </a:lnTo>
                  <a:lnTo>
                    <a:pt x="840" y="32"/>
                  </a:lnTo>
                  <a:lnTo>
                    <a:pt x="848" y="52"/>
                  </a:lnTo>
                  <a:lnTo>
                    <a:pt x="856" y="68"/>
                  </a:lnTo>
                  <a:lnTo>
                    <a:pt x="862" y="84"/>
                  </a:lnTo>
                  <a:lnTo>
                    <a:pt x="878" y="84"/>
                  </a:lnTo>
                  <a:lnTo>
                    <a:pt x="888" y="90"/>
                  </a:lnTo>
                  <a:lnTo>
                    <a:pt x="902" y="98"/>
                  </a:lnTo>
                  <a:lnTo>
                    <a:pt x="908" y="100"/>
                  </a:lnTo>
                  <a:lnTo>
                    <a:pt x="912" y="120"/>
                  </a:lnTo>
                  <a:lnTo>
                    <a:pt x="934" y="122"/>
                  </a:lnTo>
                  <a:lnTo>
                    <a:pt x="940" y="114"/>
                  </a:lnTo>
                  <a:lnTo>
                    <a:pt x="954" y="112"/>
                  </a:lnTo>
                  <a:lnTo>
                    <a:pt x="970" y="110"/>
                  </a:lnTo>
                  <a:lnTo>
                    <a:pt x="972" y="124"/>
                  </a:lnTo>
                  <a:lnTo>
                    <a:pt x="964" y="128"/>
                  </a:lnTo>
                  <a:lnTo>
                    <a:pt x="958" y="150"/>
                  </a:lnTo>
                  <a:lnTo>
                    <a:pt x="946" y="172"/>
                  </a:lnTo>
                  <a:lnTo>
                    <a:pt x="934" y="174"/>
                  </a:lnTo>
                  <a:lnTo>
                    <a:pt x="928" y="168"/>
                  </a:lnTo>
                  <a:lnTo>
                    <a:pt x="914" y="178"/>
                  </a:lnTo>
                  <a:lnTo>
                    <a:pt x="914" y="214"/>
                  </a:lnTo>
                  <a:lnTo>
                    <a:pt x="906" y="224"/>
                  </a:lnTo>
                  <a:lnTo>
                    <a:pt x="896" y="216"/>
                  </a:lnTo>
                  <a:lnTo>
                    <a:pt x="880" y="232"/>
                  </a:lnTo>
                  <a:lnTo>
                    <a:pt x="870" y="232"/>
                  </a:lnTo>
                  <a:lnTo>
                    <a:pt x="868" y="240"/>
                  </a:lnTo>
                  <a:lnTo>
                    <a:pt x="858" y="242"/>
                  </a:lnTo>
                  <a:lnTo>
                    <a:pt x="848" y="238"/>
                  </a:lnTo>
                  <a:lnTo>
                    <a:pt x="844" y="240"/>
                  </a:lnTo>
                  <a:lnTo>
                    <a:pt x="830" y="254"/>
                  </a:lnTo>
                  <a:lnTo>
                    <a:pt x="818" y="262"/>
                  </a:lnTo>
                  <a:lnTo>
                    <a:pt x="808" y="272"/>
                  </a:lnTo>
                  <a:lnTo>
                    <a:pt x="798" y="274"/>
                  </a:lnTo>
                  <a:lnTo>
                    <a:pt x="788" y="276"/>
                  </a:lnTo>
                  <a:lnTo>
                    <a:pt x="760" y="294"/>
                  </a:lnTo>
                  <a:lnTo>
                    <a:pt x="758" y="282"/>
                  </a:lnTo>
                  <a:lnTo>
                    <a:pt x="762" y="272"/>
                  </a:lnTo>
                  <a:lnTo>
                    <a:pt x="772" y="266"/>
                  </a:lnTo>
                  <a:lnTo>
                    <a:pt x="770" y="256"/>
                  </a:lnTo>
                  <a:lnTo>
                    <a:pt x="762" y="256"/>
                  </a:lnTo>
                  <a:lnTo>
                    <a:pt x="750" y="258"/>
                  </a:lnTo>
                  <a:lnTo>
                    <a:pt x="728" y="276"/>
                  </a:lnTo>
                  <a:lnTo>
                    <a:pt x="724" y="286"/>
                  </a:lnTo>
                  <a:lnTo>
                    <a:pt x="704" y="286"/>
                  </a:lnTo>
                  <a:lnTo>
                    <a:pt x="700" y="294"/>
                  </a:lnTo>
                  <a:lnTo>
                    <a:pt x="706" y="308"/>
                  </a:lnTo>
                  <a:lnTo>
                    <a:pt x="720" y="310"/>
                  </a:lnTo>
                  <a:lnTo>
                    <a:pt x="720" y="316"/>
                  </a:lnTo>
                  <a:lnTo>
                    <a:pt x="722" y="324"/>
                  </a:lnTo>
                  <a:lnTo>
                    <a:pt x="734" y="322"/>
                  </a:lnTo>
                  <a:lnTo>
                    <a:pt x="742" y="314"/>
                  </a:lnTo>
                  <a:lnTo>
                    <a:pt x="750" y="312"/>
                  </a:lnTo>
                  <a:lnTo>
                    <a:pt x="758" y="316"/>
                  </a:lnTo>
                  <a:lnTo>
                    <a:pt x="774" y="320"/>
                  </a:lnTo>
                  <a:lnTo>
                    <a:pt x="778" y="328"/>
                  </a:lnTo>
                  <a:lnTo>
                    <a:pt x="772" y="330"/>
                  </a:lnTo>
                  <a:lnTo>
                    <a:pt x="760" y="330"/>
                  </a:lnTo>
                  <a:lnTo>
                    <a:pt x="752" y="334"/>
                  </a:lnTo>
                  <a:lnTo>
                    <a:pt x="750" y="340"/>
                  </a:lnTo>
                  <a:lnTo>
                    <a:pt x="740" y="344"/>
                  </a:lnTo>
                  <a:lnTo>
                    <a:pt x="730" y="358"/>
                  </a:lnTo>
                  <a:lnTo>
                    <a:pt x="726" y="368"/>
                  </a:lnTo>
                  <a:lnTo>
                    <a:pt x="736" y="372"/>
                  </a:lnTo>
                  <a:lnTo>
                    <a:pt x="742" y="378"/>
                  </a:lnTo>
                  <a:lnTo>
                    <a:pt x="750" y="398"/>
                  </a:lnTo>
                  <a:lnTo>
                    <a:pt x="752" y="406"/>
                  </a:lnTo>
                  <a:lnTo>
                    <a:pt x="768" y="418"/>
                  </a:lnTo>
                  <a:lnTo>
                    <a:pt x="766" y="422"/>
                  </a:lnTo>
                  <a:lnTo>
                    <a:pt x="756" y="418"/>
                  </a:lnTo>
                  <a:lnTo>
                    <a:pt x="752" y="426"/>
                  </a:lnTo>
                  <a:lnTo>
                    <a:pt x="764" y="430"/>
                  </a:lnTo>
                  <a:lnTo>
                    <a:pt x="768" y="436"/>
                  </a:lnTo>
                  <a:lnTo>
                    <a:pt x="760" y="438"/>
                  </a:lnTo>
                  <a:lnTo>
                    <a:pt x="750" y="440"/>
                  </a:lnTo>
                  <a:lnTo>
                    <a:pt x="744" y="444"/>
                  </a:lnTo>
                  <a:lnTo>
                    <a:pt x="742" y="446"/>
                  </a:lnTo>
                  <a:lnTo>
                    <a:pt x="756" y="448"/>
                  </a:lnTo>
                  <a:lnTo>
                    <a:pt x="766" y="450"/>
                  </a:lnTo>
                  <a:lnTo>
                    <a:pt x="766" y="462"/>
                  </a:lnTo>
                  <a:lnTo>
                    <a:pt x="758" y="480"/>
                  </a:lnTo>
                  <a:lnTo>
                    <a:pt x="738" y="504"/>
                  </a:lnTo>
                  <a:lnTo>
                    <a:pt x="724" y="524"/>
                  </a:lnTo>
                  <a:lnTo>
                    <a:pt x="714" y="542"/>
                  </a:lnTo>
                  <a:lnTo>
                    <a:pt x="692" y="560"/>
                  </a:lnTo>
                  <a:lnTo>
                    <a:pt x="678" y="572"/>
                  </a:lnTo>
                  <a:lnTo>
                    <a:pt x="656" y="576"/>
                  </a:lnTo>
                  <a:lnTo>
                    <a:pt x="644" y="576"/>
                  </a:lnTo>
                  <a:lnTo>
                    <a:pt x="638" y="568"/>
                  </a:lnTo>
                  <a:lnTo>
                    <a:pt x="632" y="570"/>
                  </a:lnTo>
                  <a:lnTo>
                    <a:pt x="632" y="584"/>
                  </a:lnTo>
                  <a:lnTo>
                    <a:pt x="618" y="588"/>
                  </a:lnTo>
                  <a:lnTo>
                    <a:pt x="598" y="594"/>
                  </a:lnTo>
                  <a:lnTo>
                    <a:pt x="586" y="596"/>
                  </a:lnTo>
                  <a:lnTo>
                    <a:pt x="582" y="604"/>
                  </a:lnTo>
                  <a:lnTo>
                    <a:pt x="584" y="612"/>
                  </a:lnTo>
                  <a:lnTo>
                    <a:pt x="576" y="608"/>
                  </a:lnTo>
                  <a:lnTo>
                    <a:pt x="576" y="600"/>
                  </a:lnTo>
                  <a:lnTo>
                    <a:pt x="576" y="594"/>
                  </a:lnTo>
                  <a:lnTo>
                    <a:pt x="566" y="594"/>
                  </a:lnTo>
                  <a:lnTo>
                    <a:pt x="556" y="590"/>
                  </a:lnTo>
                  <a:lnTo>
                    <a:pt x="546" y="594"/>
                  </a:lnTo>
                  <a:lnTo>
                    <a:pt x="536" y="594"/>
                  </a:lnTo>
                  <a:lnTo>
                    <a:pt x="528" y="590"/>
                  </a:lnTo>
                  <a:lnTo>
                    <a:pt x="526" y="574"/>
                  </a:lnTo>
                  <a:lnTo>
                    <a:pt x="514" y="572"/>
                  </a:lnTo>
                  <a:lnTo>
                    <a:pt x="508" y="568"/>
                  </a:lnTo>
                  <a:lnTo>
                    <a:pt x="500" y="568"/>
                  </a:lnTo>
                  <a:lnTo>
                    <a:pt x="492" y="576"/>
                  </a:lnTo>
                  <a:lnTo>
                    <a:pt x="458" y="576"/>
                  </a:lnTo>
                  <a:lnTo>
                    <a:pt x="456" y="580"/>
                  </a:lnTo>
                  <a:lnTo>
                    <a:pt x="444" y="580"/>
                  </a:lnTo>
                  <a:lnTo>
                    <a:pt x="444" y="588"/>
                  </a:lnTo>
                  <a:lnTo>
                    <a:pt x="450" y="590"/>
                  </a:lnTo>
                  <a:lnTo>
                    <a:pt x="448" y="598"/>
                  </a:lnTo>
                  <a:lnTo>
                    <a:pt x="440" y="598"/>
                  </a:lnTo>
                  <a:lnTo>
                    <a:pt x="436" y="594"/>
                  </a:lnTo>
                  <a:lnTo>
                    <a:pt x="428" y="594"/>
                  </a:lnTo>
                  <a:lnTo>
                    <a:pt x="420" y="594"/>
                  </a:lnTo>
                  <a:lnTo>
                    <a:pt x="420" y="588"/>
                  </a:lnTo>
                  <a:lnTo>
                    <a:pt x="412" y="586"/>
                  </a:lnTo>
                  <a:lnTo>
                    <a:pt x="412" y="570"/>
                  </a:lnTo>
                  <a:lnTo>
                    <a:pt x="402" y="566"/>
                  </a:lnTo>
                  <a:lnTo>
                    <a:pt x="402" y="552"/>
                  </a:lnTo>
                  <a:lnTo>
                    <a:pt x="382" y="546"/>
                  </a:lnTo>
                  <a:lnTo>
                    <a:pt x="382" y="542"/>
                  </a:lnTo>
                  <a:lnTo>
                    <a:pt x="398" y="520"/>
                  </a:lnTo>
                  <a:lnTo>
                    <a:pt x="400" y="496"/>
                  </a:lnTo>
                  <a:lnTo>
                    <a:pt x="392" y="490"/>
                  </a:lnTo>
                  <a:lnTo>
                    <a:pt x="386" y="480"/>
                  </a:lnTo>
                  <a:lnTo>
                    <a:pt x="378" y="478"/>
                  </a:lnTo>
                  <a:lnTo>
                    <a:pt x="362" y="476"/>
                  </a:lnTo>
                  <a:lnTo>
                    <a:pt x="362" y="462"/>
                  </a:lnTo>
                  <a:lnTo>
                    <a:pt x="352" y="464"/>
                  </a:lnTo>
                  <a:lnTo>
                    <a:pt x="330" y="464"/>
                  </a:lnTo>
                  <a:lnTo>
                    <a:pt x="324" y="472"/>
                  </a:lnTo>
                  <a:lnTo>
                    <a:pt x="312" y="472"/>
                  </a:lnTo>
                  <a:lnTo>
                    <a:pt x="302" y="486"/>
                  </a:lnTo>
                  <a:lnTo>
                    <a:pt x="292" y="488"/>
                  </a:lnTo>
                  <a:lnTo>
                    <a:pt x="278" y="486"/>
                  </a:lnTo>
                  <a:lnTo>
                    <a:pt x="266" y="482"/>
                  </a:lnTo>
                  <a:lnTo>
                    <a:pt x="256" y="482"/>
                  </a:lnTo>
                  <a:lnTo>
                    <a:pt x="250" y="488"/>
                  </a:lnTo>
                  <a:lnTo>
                    <a:pt x="230" y="488"/>
                  </a:lnTo>
                  <a:lnTo>
                    <a:pt x="208" y="486"/>
                  </a:lnTo>
                  <a:lnTo>
                    <a:pt x="192" y="484"/>
                  </a:lnTo>
                  <a:lnTo>
                    <a:pt x="174" y="472"/>
                  </a:lnTo>
                  <a:lnTo>
                    <a:pt x="162" y="464"/>
                  </a:lnTo>
                  <a:lnTo>
                    <a:pt x="146" y="456"/>
                  </a:lnTo>
                  <a:lnTo>
                    <a:pt x="132" y="442"/>
                  </a:lnTo>
                  <a:lnTo>
                    <a:pt x="118" y="448"/>
                  </a:lnTo>
                  <a:lnTo>
                    <a:pt x="106" y="438"/>
                  </a:lnTo>
                  <a:lnTo>
                    <a:pt x="80" y="426"/>
                  </a:lnTo>
                  <a:lnTo>
                    <a:pt x="80" y="418"/>
                  </a:lnTo>
                  <a:lnTo>
                    <a:pt x="84" y="408"/>
                  </a:lnTo>
                  <a:lnTo>
                    <a:pt x="94" y="406"/>
                  </a:lnTo>
                  <a:lnTo>
                    <a:pt x="96" y="398"/>
                  </a:lnTo>
                  <a:lnTo>
                    <a:pt x="84" y="390"/>
                  </a:lnTo>
                  <a:lnTo>
                    <a:pt x="84" y="380"/>
                  </a:lnTo>
                  <a:lnTo>
                    <a:pt x="100" y="372"/>
                  </a:lnTo>
                  <a:lnTo>
                    <a:pt x="108" y="364"/>
                  </a:lnTo>
                  <a:lnTo>
                    <a:pt x="108" y="356"/>
                  </a:lnTo>
                  <a:lnTo>
                    <a:pt x="90" y="344"/>
                  </a:lnTo>
                  <a:lnTo>
                    <a:pt x="70" y="352"/>
                  </a:lnTo>
                  <a:lnTo>
                    <a:pt x="58" y="350"/>
                  </a:lnTo>
                  <a:lnTo>
                    <a:pt x="38" y="342"/>
                  </a:lnTo>
                  <a:lnTo>
                    <a:pt x="38" y="332"/>
                  </a:lnTo>
                  <a:lnTo>
                    <a:pt x="20" y="326"/>
                  </a:lnTo>
                  <a:lnTo>
                    <a:pt x="20" y="318"/>
                  </a:lnTo>
                  <a:lnTo>
                    <a:pt x="20" y="298"/>
                  </a:lnTo>
                  <a:lnTo>
                    <a:pt x="8" y="300"/>
                  </a:lnTo>
                  <a:lnTo>
                    <a:pt x="2" y="298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74"/>
                  </a:lnTo>
                  <a:lnTo>
                    <a:pt x="16" y="266"/>
                  </a:lnTo>
                  <a:lnTo>
                    <a:pt x="18" y="260"/>
                  </a:lnTo>
                  <a:lnTo>
                    <a:pt x="32" y="260"/>
                  </a:lnTo>
                  <a:lnTo>
                    <a:pt x="32" y="266"/>
                  </a:lnTo>
                  <a:lnTo>
                    <a:pt x="48" y="262"/>
                  </a:lnTo>
                  <a:lnTo>
                    <a:pt x="52" y="252"/>
                  </a:lnTo>
                  <a:lnTo>
                    <a:pt x="72" y="252"/>
                  </a:lnTo>
                  <a:lnTo>
                    <a:pt x="76" y="244"/>
                  </a:lnTo>
                  <a:lnTo>
                    <a:pt x="102" y="232"/>
                  </a:lnTo>
                  <a:lnTo>
                    <a:pt x="108" y="228"/>
                  </a:lnTo>
                  <a:close/>
                </a:path>
              </a:pathLst>
            </a:custGeom>
            <a:solidFill>
              <a:schemeClr val="accent1"/>
            </a:solidFill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18" name="Freeform 272">
              <a:extLst>
                <a:ext uri="{FF2B5EF4-FFF2-40B4-BE49-F238E27FC236}">
                  <a16:creationId xmlns:a16="http://schemas.microsoft.com/office/drawing/2014/main" id="{DEFB02A3-B54D-724D-A225-64FB7C16E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3413" y="3168952"/>
              <a:ext cx="243265" cy="266642"/>
            </a:xfrm>
            <a:custGeom>
              <a:avLst/>
              <a:gdLst>
                <a:gd name="T0" fmla="*/ 12 w 124"/>
                <a:gd name="T1" fmla="*/ 14 h 136"/>
                <a:gd name="T2" fmla="*/ 20 w 124"/>
                <a:gd name="T3" fmla="*/ 14 h 136"/>
                <a:gd name="T4" fmla="*/ 24 w 124"/>
                <a:gd name="T5" fmla="*/ 18 h 136"/>
                <a:gd name="T6" fmla="*/ 32 w 124"/>
                <a:gd name="T7" fmla="*/ 18 h 136"/>
                <a:gd name="T8" fmla="*/ 34 w 124"/>
                <a:gd name="T9" fmla="*/ 10 h 136"/>
                <a:gd name="T10" fmla="*/ 28 w 124"/>
                <a:gd name="T11" fmla="*/ 8 h 136"/>
                <a:gd name="T12" fmla="*/ 28 w 124"/>
                <a:gd name="T13" fmla="*/ 0 h 136"/>
                <a:gd name="T14" fmla="*/ 40 w 124"/>
                <a:gd name="T15" fmla="*/ 0 h 136"/>
                <a:gd name="T16" fmla="*/ 40 w 124"/>
                <a:gd name="T17" fmla="*/ 4 h 136"/>
                <a:gd name="T18" fmla="*/ 50 w 124"/>
                <a:gd name="T19" fmla="*/ 14 h 136"/>
                <a:gd name="T20" fmla="*/ 52 w 124"/>
                <a:gd name="T21" fmla="*/ 24 h 136"/>
                <a:gd name="T22" fmla="*/ 52 w 124"/>
                <a:gd name="T23" fmla="*/ 28 h 136"/>
                <a:gd name="T24" fmla="*/ 74 w 124"/>
                <a:gd name="T25" fmla="*/ 26 h 136"/>
                <a:gd name="T26" fmla="*/ 80 w 124"/>
                <a:gd name="T27" fmla="*/ 36 h 136"/>
                <a:gd name="T28" fmla="*/ 82 w 124"/>
                <a:gd name="T29" fmla="*/ 46 h 136"/>
                <a:gd name="T30" fmla="*/ 68 w 124"/>
                <a:gd name="T31" fmla="*/ 46 h 136"/>
                <a:gd name="T32" fmla="*/ 68 w 124"/>
                <a:gd name="T33" fmla="*/ 56 h 136"/>
                <a:gd name="T34" fmla="*/ 76 w 124"/>
                <a:gd name="T35" fmla="*/ 60 h 136"/>
                <a:gd name="T36" fmla="*/ 100 w 124"/>
                <a:gd name="T37" fmla="*/ 84 h 136"/>
                <a:gd name="T38" fmla="*/ 120 w 124"/>
                <a:gd name="T39" fmla="*/ 106 h 136"/>
                <a:gd name="T40" fmla="*/ 124 w 124"/>
                <a:gd name="T41" fmla="*/ 120 h 136"/>
                <a:gd name="T42" fmla="*/ 122 w 124"/>
                <a:gd name="T43" fmla="*/ 134 h 136"/>
                <a:gd name="T44" fmla="*/ 112 w 124"/>
                <a:gd name="T45" fmla="*/ 134 h 136"/>
                <a:gd name="T46" fmla="*/ 110 w 124"/>
                <a:gd name="T47" fmla="*/ 128 h 136"/>
                <a:gd name="T48" fmla="*/ 104 w 124"/>
                <a:gd name="T49" fmla="*/ 128 h 136"/>
                <a:gd name="T50" fmla="*/ 102 w 124"/>
                <a:gd name="T51" fmla="*/ 136 h 136"/>
                <a:gd name="T52" fmla="*/ 90 w 124"/>
                <a:gd name="T53" fmla="*/ 136 h 136"/>
                <a:gd name="T54" fmla="*/ 90 w 124"/>
                <a:gd name="T55" fmla="*/ 130 h 136"/>
                <a:gd name="T56" fmla="*/ 94 w 124"/>
                <a:gd name="T57" fmla="*/ 118 h 136"/>
                <a:gd name="T58" fmla="*/ 94 w 124"/>
                <a:gd name="T59" fmla="*/ 108 h 136"/>
                <a:gd name="T60" fmla="*/ 84 w 124"/>
                <a:gd name="T61" fmla="*/ 98 h 136"/>
                <a:gd name="T62" fmla="*/ 80 w 124"/>
                <a:gd name="T63" fmla="*/ 82 h 136"/>
                <a:gd name="T64" fmla="*/ 64 w 124"/>
                <a:gd name="T65" fmla="*/ 64 h 136"/>
                <a:gd name="T66" fmla="*/ 52 w 124"/>
                <a:gd name="T67" fmla="*/ 72 h 136"/>
                <a:gd name="T68" fmla="*/ 40 w 124"/>
                <a:gd name="T69" fmla="*/ 68 h 136"/>
                <a:gd name="T70" fmla="*/ 20 w 124"/>
                <a:gd name="T71" fmla="*/ 80 h 136"/>
                <a:gd name="T72" fmla="*/ 20 w 124"/>
                <a:gd name="T73" fmla="*/ 66 h 136"/>
                <a:gd name="T74" fmla="*/ 24 w 124"/>
                <a:gd name="T75" fmla="*/ 62 h 136"/>
                <a:gd name="T76" fmla="*/ 20 w 124"/>
                <a:gd name="T77" fmla="*/ 48 h 136"/>
                <a:gd name="T78" fmla="*/ 12 w 124"/>
                <a:gd name="T79" fmla="*/ 46 h 136"/>
                <a:gd name="T80" fmla="*/ 12 w 124"/>
                <a:gd name="T81" fmla="*/ 38 h 136"/>
                <a:gd name="T82" fmla="*/ 0 w 124"/>
                <a:gd name="T83" fmla="*/ 32 h 136"/>
                <a:gd name="T84" fmla="*/ 14 w 124"/>
                <a:gd name="T85" fmla="*/ 24 h 136"/>
                <a:gd name="T86" fmla="*/ 12 w 124"/>
                <a:gd name="T87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4" h="136">
                  <a:moveTo>
                    <a:pt x="12" y="14"/>
                  </a:moveTo>
                  <a:lnTo>
                    <a:pt x="20" y="14"/>
                  </a:lnTo>
                  <a:lnTo>
                    <a:pt x="24" y="18"/>
                  </a:lnTo>
                  <a:lnTo>
                    <a:pt x="32" y="18"/>
                  </a:lnTo>
                  <a:lnTo>
                    <a:pt x="34" y="10"/>
                  </a:lnTo>
                  <a:lnTo>
                    <a:pt x="28" y="8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74" y="26"/>
                  </a:lnTo>
                  <a:lnTo>
                    <a:pt x="80" y="36"/>
                  </a:lnTo>
                  <a:lnTo>
                    <a:pt x="82" y="46"/>
                  </a:lnTo>
                  <a:lnTo>
                    <a:pt x="68" y="46"/>
                  </a:lnTo>
                  <a:lnTo>
                    <a:pt x="68" y="56"/>
                  </a:lnTo>
                  <a:lnTo>
                    <a:pt x="76" y="60"/>
                  </a:lnTo>
                  <a:lnTo>
                    <a:pt x="100" y="84"/>
                  </a:lnTo>
                  <a:lnTo>
                    <a:pt x="120" y="106"/>
                  </a:lnTo>
                  <a:lnTo>
                    <a:pt x="124" y="120"/>
                  </a:lnTo>
                  <a:lnTo>
                    <a:pt x="122" y="134"/>
                  </a:lnTo>
                  <a:lnTo>
                    <a:pt x="112" y="134"/>
                  </a:lnTo>
                  <a:lnTo>
                    <a:pt x="110" y="128"/>
                  </a:lnTo>
                  <a:lnTo>
                    <a:pt x="104" y="128"/>
                  </a:lnTo>
                  <a:lnTo>
                    <a:pt x="102" y="136"/>
                  </a:lnTo>
                  <a:lnTo>
                    <a:pt x="90" y="136"/>
                  </a:lnTo>
                  <a:lnTo>
                    <a:pt x="90" y="130"/>
                  </a:lnTo>
                  <a:lnTo>
                    <a:pt x="94" y="118"/>
                  </a:lnTo>
                  <a:lnTo>
                    <a:pt x="94" y="108"/>
                  </a:lnTo>
                  <a:lnTo>
                    <a:pt x="84" y="98"/>
                  </a:lnTo>
                  <a:lnTo>
                    <a:pt x="80" y="82"/>
                  </a:lnTo>
                  <a:lnTo>
                    <a:pt x="64" y="64"/>
                  </a:lnTo>
                  <a:lnTo>
                    <a:pt x="52" y="72"/>
                  </a:lnTo>
                  <a:lnTo>
                    <a:pt x="40" y="68"/>
                  </a:lnTo>
                  <a:lnTo>
                    <a:pt x="20" y="80"/>
                  </a:lnTo>
                  <a:lnTo>
                    <a:pt x="20" y="66"/>
                  </a:lnTo>
                  <a:lnTo>
                    <a:pt x="24" y="62"/>
                  </a:lnTo>
                  <a:lnTo>
                    <a:pt x="20" y="48"/>
                  </a:lnTo>
                  <a:lnTo>
                    <a:pt x="12" y="46"/>
                  </a:lnTo>
                  <a:lnTo>
                    <a:pt x="12" y="38"/>
                  </a:lnTo>
                  <a:lnTo>
                    <a:pt x="0" y="32"/>
                  </a:lnTo>
                  <a:lnTo>
                    <a:pt x="14" y="24"/>
                  </a:lnTo>
                  <a:lnTo>
                    <a:pt x="12" y="1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19" name="Freeform 273">
              <a:extLst>
                <a:ext uri="{FF2B5EF4-FFF2-40B4-BE49-F238E27FC236}">
                  <a16:creationId xmlns:a16="http://schemas.microsoft.com/office/drawing/2014/main" id="{A4E16E2B-25C9-F441-A2B3-97A1F0D94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4594" y="2094537"/>
              <a:ext cx="996595" cy="407808"/>
            </a:xfrm>
            <a:custGeom>
              <a:avLst/>
              <a:gdLst>
                <a:gd name="T0" fmla="*/ 8 w 508"/>
                <a:gd name="T1" fmla="*/ 54 h 208"/>
                <a:gd name="T2" fmla="*/ 30 w 508"/>
                <a:gd name="T3" fmla="*/ 44 h 208"/>
                <a:gd name="T4" fmla="*/ 80 w 508"/>
                <a:gd name="T5" fmla="*/ 28 h 208"/>
                <a:gd name="T6" fmla="*/ 112 w 508"/>
                <a:gd name="T7" fmla="*/ 44 h 208"/>
                <a:gd name="T8" fmla="*/ 152 w 508"/>
                <a:gd name="T9" fmla="*/ 50 h 208"/>
                <a:gd name="T10" fmla="*/ 166 w 508"/>
                <a:gd name="T11" fmla="*/ 32 h 208"/>
                <a:gd name="T12" fmla="*/ 168 w 508"/>
                <a:gd name="T13" fmla="*/ 4 h 208"/>
                <a:gd name="T14" fmla="*/ 186 w 508"/>
                <a:gd name="T15" fmla="*/ 2 h 208"/>
                <a:gd name="T16" fmla="*/ 224 w 508"/>
                <a:gd name="T17" fmla="*/ 14 h 208"/>
                <a:gd name="T18" fmla="*/ 236 w 508"/>
                <a:gd name="T19" fmla="*/ 36 h 208"/>
                <a:gd name="T20" fmla="*/ 276 w 508"/>
                <a:gd name="T21" fmla="*/ 32 h 208"/>
                <a:gd name="T22" fmla="*/ 306 w 508"/>
                <a:gd name="T23" fmla="*/ 42 h 208"/>
                <a:gd name="T24" fmla="*/ 322 w 508"/>
                <a:gd name="T25" fmla="*/ 52 h 208"/>
                <a:gd name="T26" fmla="*/ 350 w 508"/>
                <a:gd name="T27" fmla="*/ 60 h 208"/>
                <a:gd name="T28" fmla="*/ 398 w 508"/>
                <a:gd name="T29" fmla="*/ 52 h 208"/>
                <a:gd name="T30" fmla="*/ 416 w 508"/>
                <a:gd name="T31" fmla="*/ 38 h 208"/>
                <a:gd name="T32" fmla="*/ 434 w 508"/>
                <a:gd name="T33" fmla="*/ 42 h 208"/>
                <a:gd name="T34" fmla="*/ 458 w 508"/>
                <a:gd name="T35" fmla="*/ 44 h 208"/>
                <a:gd name="T36" fmla="*/ 448 w 508"/>
                <a:gd name="T37" fmla="*/ 60 h 208"/>
                <a:gd name="T38" fmla="*/ 468 w 508"/>
                <a:gd name="T39" fmla="*/ 86 h 208"/>
                <a:gd name="T40" fmla="*/ 486 w 508"/>
                <a:gd name="T41" fmla="*/ 82 h 208"/>
                <a:gd name="T42" fmla="*/ 508 w 508"/>
                <a:gd name="T43" fmla="*/ 112 h 208"/>
                <a:gd name="T44" fmla="*/ 480 w 508"/>
                <a:gd name="T45" fmla="*/ 110 h 208"/>
                <a:gd name="T46" fmla="*/ 442 w 508"/>
                <a:gd name="T47" fmla="*/ 132 h 208"/>
                <a:gd name="T48" fmla="*/ 412 w 508"/>
                <a:gd name="T49" fmla="*/ 146 h 208"/>
                <a:gd name="T50" fmla="*/ 380 w 508"/>
                <a:gd name="T51" fmla="*/ 144 h 208"/>
                <a:gd name="T52" fmla="*/ 380 w 508"/>
                <a:gd name="T53" fmla="*/ 168 h 208"/>
                <a:gd name="T54" fmla="*/ 362 w 508"/>
                <a:gd name="T55" fmla="*/ 184 h 208"/>
                <a:gd name="T56" fmla="*/ 300 w 508"/>
                <a:gd name="T57" fmla="*/ 194 h 208"/>
                <a:gd name="T58" fmla="*/ 242 w 508"/>
                <a:gd name="T59" fmla="*/ 204 h 208"/>
                <a:gd name="T60" fmla="*/ 190 w 508"/>
                <a:gd name="T61" fmla="*/ 190 h 208"/>
                <a:gd name="T62" fmla="*/ 130 w 508"/>
                <a:gd name="T63" fmla="*/ 178 h 208"/>
                <a:gd name="T64" fmla="*/ 102 w 508"/>
                <a:gd name="T65" fmla="*/ 154 h 208"/>
                <a:gd name="T66" fmla="*/ 58 w 508"/>
                <a:gd name="T67" fmla="*/ 142 h 208"/>
                <a:gd name="T68" fmla="*/ 46 w 508"/>
                <a:gd name="T69" fmla="*/ 126 h 208"/>
                <a:gd name="T70" fmla="*/ 52 w 508"/>
                <a:gd name="T71" fmla="*/ 110 h 208"/>
                <a:gd name="T72" fmla="*/ 30 w 508"/>
                <a:gd name="T73" fmla="*/ 84 h 208"/>
                <a:gd name="T74" fmla="*/ 4 w 508"/>
                <a:gd name="T75" fmla="*/ 7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8" h="208">
                  <a:moveTo>
                    <a:pt x="0" y="62"/>
                  </a:moveTo>
                  <a:lnTo>
                    <a:pt x="8" y="54"/>
                  </a:lnTo>
                  <a:lnTo>
                    <a:pt x="22" y="52"/>
                  </a:lnTo>
                  <a:lnTo>
                    <a:pt x="30" y="44"/>
                  </a:lnTo>
                  <a:lnTo>
                    <a:pt x="64" y="26"/>
                  </a:lnTo>
                  <a:lnTo>
                    <a:pt x="80" y="28"/>
                  </a:lnTo>
                  <a:lnTo>
                    <a:pt x="102" y="32"/>
                  </a:lnTo>
                  <a:lnTo>
                    <a:pt x="112" y="44"/>
                  </a:lnTo>
                  <a:lnTo>
                    <a:pt x="144" y="44"/>
                  </a:lnTo>
                  <a:lnTo>
                    <a:pt x="152" y="50"/>
                  </a:lnTo>
                  <a:lnTo>
                    <a:pt x="164" y="40"/>
                  </a:lnTo>
                  <a:lnTo>
                    <a:pt x="166" y="32"/>
                  </a:lnTo>
                  <a:lnTo>
                    <a:pt x="154" y="18"/>
                  </a:lnTo>
                  <a:lnTo>
                    <a:pt x="168" y="4"/>
                  </a:lnTo>
                  <a:lnTo>
                    <a:pt x="172" y="0"/>
                  </a:lnTo>
                  <a:lnTo>
                    <a:pt x="186" y="2"/>
                  </a:lnTo>
                  <a:lnTo>
                    <a:pt x="200" y="6"/>
                  </a:lnTo>
                  <a:lnTo>
                    <a:pt x="224" y="14"/>
                  </a:lnTo>
                  <a:lnTo>
                    <a:pt x="226" y="24"/>
                  </a:lnTo>
                  <a:lnTo>
                    <a:pt x="236" y="36"/>
                  </a:lnTo>
                  <a:lnTo>
                    <a:pt x="262" y="40"/>
                  </a:lnTo>
                  <a:lnTo>
                    <a:pt x="276" y="32"/>
                  </a:lnTo>
                  <a:lnTo>
                    <a:pt x="300" y="36"/>
                  </a:lnTo>
                  <a:lnTo>
                    <a:pt x="306" y="42"/>
                  </a:lnTo>
                  <a:lnTo>
                    <a:pt x="316" y="44"/>
                  </a:lnTo>
                  <a:lnTo>
                    <a:pt x="322" y="52"/>
                  </a:lnTo>
                  <a:lnTo>
                    <a:pt x="328" y="58"/>
                  </a:lnTo>
                  <a:lnTo>
                    <a:pt x="350" y="60"/>
                  </a:lnTo>
                  <a:lnTo>
                    <a:pt x="368" y="58"/>
                  </a:lnTo>
                  <a:lnTo>
                    <a:pt x="398" y="52"/>
                  </a:lnTo>
                  <a:lnTo>
                    <a:pt x="408" y="44"/>
                  </a:lnTo>
                  <a:lnTo>
                    <a:pt x="416" y="38"/>
                  </a:lnTo>
                  <a:lnTo>
                    <a:pt x="426" y="36"/>
                  </a:lnTo>
                  <a:lnTo>
                    <a:pt x="434" y="42"/>
                  </a:lnTo>
                  <a:lnTo>
                    <a:pt x="442" y="42"/>
                  </a:lnTo>
                  <a:lnTo>
                    <a:pt x="458" y="44"/>
                  </a:lnTo>
                  <a:lnTo>
                    <a:pt x="452" y="52"/>
                  </a:lnTo>
                  <a:lnTo>
                    <a:pt x="448" y="60"/>
                  </a:lnTo>
                  <a:lnTo>
                    <a:pt x="440" y="84"/>
                  </a:lnTo>
                  <a:lnTo>
                    <a:pt x="468" y="86"/>
                  </a:lnTo>
                  <a:lnTo>
                    <a:pt x="476" y="80"/>
                  </a:lnTo>
                  <a:lnTo>
                    <a:pt x="486" y="82"/>
                  </a:lnTo>
                  <a:lnTo>
                    <a:pt x="506" y="102"/>
                  </a:lnTo>
                  <a:lnTo>
                    <a:pt x="508" y="112"/>
                  </a:lnTo>
                  <a:lnTo>
                    <a:pt x="494" y="110"/>
                  </a:lnTo>
                  <a:lnTo>
                    <a:pt x="480" y="110"/>
                  </a:lnTo>
                  <a:lnTo>
                    <a:pt x="460" y="118"/>
                  </a:lnTo>
                  <a:lnTo>
                    <a:pt x="442" y="132"/>
                  </a:lnTo>
                  <a:lnTo>
                    <a:pt x="426" y="132"/>
                  </a:lnTo>
                  <a:lnTo>
                    <a:pt x="412" y="146"/>
                  </a:lnTo>
                  <a:lnTo>
                    <a:pt x="394" y="144"/>
                  </a:lnTo>
                  <a:lnTo>
                    <a:pt x="380" y="144"/>
                  </a:lnTo>
                  <a:lnTo>
                    <a:pt x="374" y="156"/>
                  </a:lnTo>
                  <a:lnTo>
                    <a:pt x="380" y="168"/>
                  </a:lnTo>
                  <a:lnTo>
                    <a:pt x="362" y="178"/>
                  </a:lnTo>
                  <a:lnTo>
                    <a:pt x="362" y="184"/>
                  </a:lnTo>
                  <a:lnTo>
                    <a:pt x="344" y="194"/>
                  </a:lnTo>
                  <a:lnTo>
                    <a:pt x="300" y="194"/>
                  </a:lnTo>
                  <a:lnTo>
                    <a:pt x="278" y="208"/>
                  </a:lnTo>
                  <a:lnTo>
                    <a:pt x="242" y="204"/>
                  </a:lnTo>
                  <a:lnTo>
                    <a:pt x="218" y="192"/>
                  </a:lnTo>
                  <a:lnTo>
                    <a:pt x="190" y="190"/>
                  </a:lnTo>
                  <a:lnTo>
                    <a:pt x="136" y="188"/>
                  </a:lnTo>
                  <a:lnTo>
                    <a:pt x="130" y="178"/>
                  </a:lnTo>
                  <a:lnTo>
                    <a:pt x="124" y="166"/>
                  </a:lnTo>
                  <a:lnTo>
                    <a:pt x="102" y="154"/>
                  </a:lnTo>
                  <a:lnTo>
                    <a:pt x="92" y="144"/>
                  </a:lnTo>
                  <a:lnTo>
                    <a:pt x="58" y="142"/>
                  </a:lnTo>
                  <a:lnTo>
                    <a:pt x="50" y="138"/>
                  </a:lnTo>
                  <a:lnTo>
                    <a:pt x="46" y="126"/>
                  </a:lnTo>
                  <a:lnTo>
                    <a:pt x="52" y="118"/>
                  </a:lnTo>
                  <a:lnTo>
                    <a:pt x="52" y="110"/>
                  </a:lnTo>
                  <a:lnTo>
                    <a:pt x="44" y="98"/>
                  </a:lnTo>
                  <a:lnTo>
                    <a:pt x="30" y="84"/>
                  </a:lnTo>
                  <a:lnTo>
                    <a:pt x="14" y="82"/>
                  </a:lnTo>
                  <a:lnTo>
                    <a:pt x="4" y="72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20" name="Freeform 261">
              <a:extLst>
                <a:ext uri="{FF2B5EF4-FFF2-40B4-BE49-F238E27FC236}">
                  <a16:creationId xmlns:a16="http://schemas.microsoft.com/office/drawing/2014/main" id="{D8618824-A605-7F49-BDB7-51FAA9D35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2954" y="3785217"/>
              <a:ext cx="53165" cy="49753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10 h 20"/>
                <a:gd name="T4" fmla="*/ 0 w 22"/>
                <a:gd name="T5" fmla="*/ 20 h 20"/>
                <a:gd name="T6" fmla="*/ 6 w 22"/>
                <a:gd name="T7" fmla="*/ 16 h 20"/>
                <a:gd name="T8" fmla="*/ 18 w 22"/>
                <a:gd name="T9" fmla="*/ 8 h 20"/>
                <a:gd name="T10" fmla="*/ 22 w 22"/>
                <a:gd name="T11" fmla="*/ 2 h 20"/>
                <a:gd name="T12" fmla="*/ 14 w 22"/>
                <a:gd name="T13" fmla="*/ 0 h 20"/>
                <a:gd name="T14" fmla="*/ 8 w 22"/>
                <a:gd name="T15" fmla="*/ 2 h 20"/>
                <a:gd name="T16" fmla="*/ 0 w 22"/>
                <a:gd name="T17" fmla="*/ 0 h 20"/>
                <a:gd name="connsiteX0" fmla="*/ 0 w 12851"/>
                <a:gd name="connsiteY0" fmla="*/ 0 h 15619"/>
                <a:gd name="connsiteX1" fmla="*/ 0 w 12851"/>
                <a:gd name="connsiteY1" fmla="*/ 5000 h 15619"/>
                <a:gd name="connsiteX2" fmla="*/ 0 w 12851"/>
                <a:gd name="connsiteY2" fmla="*/ 10000 h 15619"/>
                <a:gd name="connsiteX3" fmla="*/ 12851 w 12851"/>
                <a:gd name="connsiteY3" fmla="*/ 15619 h 15619"/>
                <a:gd name="connsiteX4" fmla="*/ 8182 w 12851"/>
                <a:gd name="connsiteY4" fmla="*/ 4000 h 15619"/>
                <a:gd name="connsiteX5" fmla="*/ 10000 w 12851"/>
                <a:gd name="connsiteY5" fmla="*/ 1000 h 15619"/>
                <a:gd name="connsiteX6" fmla="*/ 6364 w 12851"/>
                <a:gd name="connsiteY6" fmla="*/ 0 h 15619"/>
                <a:gd name="connsiteX7" fmla="*/ 3636 w 12851"/>
                <a:gd name="connsiteY7" fmla="*/ 1000 h 15619"/>
                <a:gd name="connsiteX8" fmla="*/ 0 w 12851"/>
                <a:gd name="connsiteY8" fmla="*/ 0 h 15619"/>
                <a:gd name="connsiteX0" fmla="*/ 3730 w 12851"/>
                <a:gd name="connsiteY0" fmla="*/ 8205 h 15619"/>
                <a:gd name="connsiteX1" fmla="*/ 0 w 12851"/>
                <a:gd name="connsiteY1" fmla="*/ 5000 h 15619"/>
                <a:gd name="connsiteX2" fmla="*/ 0 w 12851"/>
                <a:gd name="connsiteY2" fmla="*/ 10000 h 15619"/>
                <a:gd name="connsiteX3" fmla="*/ 12851 w 12851"/>
                <a:gd name="connsiteY3" fmla="*/ 15619 h 15619"/>
                <a:gd name="connsiteX4" fmla="*/ 8182 w 12851"/>
                <a:gd name="connsiteY4" fmla="*/ 4000 h 15619"/>
                <a:gd name="connsiteX5" fmla="*/ 10000 w 12851"/>
                <a:gd name="connsiteY5" fmla="*/ 1000 h 15619"/>
                <a:gd name="connsiteX6" fmla="*/ 6364 w 12851"/>
                <a:gd name="connsiteY6" fmla="*/ 0 h 15619"/>
                <a:gd name="connsiteX7" fmla="*/ 3636 w 12851"/>
                <a:gd name="connsiteY7" fmla="*/ 1000 h 15619"/>
                <a:gd name="connsiteX8" fmla="*/ 3730 w 12851"/>
                <a:gd name="connsiteY8" fmla="*/ 8205 h 15619"/>
                <a:gd name="connsiteX0" fmla="*/ 3730 w 12851"/>
                <a:gd name="connsiteY0" fmla="*/ 8205 h 15619"/>
                <a:gd name="connsiteX1" fmla="*/ 4796 w 12851"/>
                <a:gd name="connsiteY1" fmla="*/ 9689 h 15619"/>
                <a:gd name="connsiteX2" fmla="*/ 0 w 12851"/>
                <a:gd name="connsiteY2" fmla="*/ 10000 h 15619"/>
                <a:gd name="connsiteX3" fmla="*/ 12851 w 12851"/>
                <a:gd name="connsiteY3" fmla="*/ 15619 h 15619"/>
                <a:gd name="connsiteX4" fmla="*/ 8182 w 12851"/>
                <a:gd name="connsiteY4" fmla="*/ 4000 h 15619"/>
                <a:gd name="connsiteX5" fmla="*/ 10000 w 12851"/>
                <a:gd name="connsiteY5" fmla="*/ 1000 h 15619"/>
                <a:gd name="connsiteX6" fmla="*/ 6364 w 12851"/>
                <a:gd name="connsiteY6" fmla="*/ 0 h 15619"/>
                <a:gd name="connsiteX7" fmla="*/ 3636 w 12851"/>
                <a:gd name="connsiteY7" fmla="*/ 1000 h 15619"/>
                <a:gd name="connsiteX8" fmla="*/ 3730 w 12851"/>
                <a:gd name="connsiteY8" fmla="*/ 8205 h 15619"/>
                <a:gd name="connsiteX0" fmla="*/ 3730 w 12851"/>
                <a:gd name="connsiteY0" fmla="*/ 8205 h 15619"/>
                <a:gd name="connsiteX1" fmla="*/ 4796 w 12851"/>
                <a:gd name="connsiteY1" fmla="*/ 9689 h 15619"/>
                <a:gd name="connsiteX2" fmla="*/ 0 w 12851"/>
                <a:gd name="connsiteY2" fmla="*/ 10000 h 15619"/>
                <a:gd name="connsiteX3" fmla="*/ 12851 w 12851"/>
                <a:gd name="connsiteY3" fmla="*/ 15619 h 15619"/>
                <a:gd name="connsiteX4" fmla="*/ 8182 w 12851"/>
                <a:gd name="connsiteY4" fmla="*/ 4000 h 15619"/>
                <a:gd name="connsiteX5" fmla="*/ 10000 w 12851"/>
                <a:gd name="connsiteY5" fmla="*/ 6861 h 15619"/>
                <a:gd name="connsiteX6" fmla="*/ 6364 w 12851"/>
                <a:gd name="connsiteY6" fmla="*/ 0 h 15619"/>
                <a:gd name="connsiteX7" fmla="*/ 3636 w 12851"/>
                <a:gd name="connsiteY7" fmla="*/ 1000 h 15619"/>
                <a:gd name="connsiteX8" fmla="*/ 3730 w 12851"/>
                <a:gd name="connsiteY8" fmla="*/ 8205 h 15619"/>
                <a:gd name="connsiteX0" fmla="*/ 3730 w 12318"/>
                <a:gd name="connsiteY0" fmla="*/ 8205 h 12688"/>
                <a:gd name="connsiteX1" fmla="*/ 4796 w 12318"/>
                <a:gd name="connsiteY1" fmla="*/ 9689 h 12688"/>
                <a:gd name="connsiteX2" fmla="*/ 0 w 12318"/>
                <a:gd name="connsiteY2" fmla="*/ 10000 h 12688"/>
                <a:gd name="connsiteX3" fmla="*/ 12318 w 12318"/>
                <a:gd name="connsiteY3" fmla="*/ 12688 h 12688"/>
                <a:gd name="connsiteX4" fmla="*/ 8182 w 12318"/>
                <a:gd name="connsiteY4" fmla="*/ 4000 h 12688"/>
                <a:gd name="connsiteX5" fmla="*/ 10000 w 12318"/>
                <a:gd name="connsiteY5" fmla="*/ 6861 h 12688"/>
                <a:gd name="connsiteX6" fmla="*/ 6364 w 12318"/>
                <a:gd name="connsiteY6" fmla="*/ 0 h 12688"/>
                <a:gd name="connsiteX7" fmla="*/ 3636 w 12318"/>
                <a:gd name="connsiteY7" fmla="*/ 1000 h 12688"/>
                <a:gd name="connsiteX8" fmla="*/ 3730 w 12318"/>
                <a:gd name="connsiteY8" fmla="*/ 8205 h 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8" h="12688">
                  <a:moveTo>
                    <a:pt x="3730" y="8205"/>
                  </a:moveTo>
                  <a:lnTo>
                    <a:pt x="4796" y="9689"/>
                  </a:lnTo>
                  <a:lnTo>
                    <a:pt x="0" y="10000"/>
                  </a:lnTo>
                  <a:lnTo>
                    <a:pt x="12318" y="12688"/>
                  </a:lnTo>
                  <a:lnTo>
                    <a:pt x="8182" y="4000"/>
                  </a:lnTo>
                  <a:lnTo>
                    <a:pt x="10000" y="6861"/>
                  </a:lnTo>
                  <a:lnTo>
                    <a:pt x="6364" y="0"/>
                  </a:lnTo>
                  <a:lnTo>
                    <a:pt x="3636" y="1000"/>
                  </a:lnTo>
                  <a:cubicBezTo>
                    <a:pt x="3667" y="3402"/>
                    <a:pt x="3699" y="5803"/>
                    <a:pt x="3730" y="8205"/>
                  </a:cubicBez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21" name="Freeform 168">
              <a:extLst>
                <a:ext uri="{FF2B5EF4-FFF2-40B4-BE49-F238E27FC236}">
                  <a16:creationId xmlns:a16="http://schemas.microsoft.com/office/drawing/2014/main" id="{F97AE5E9-4518-3246-A409-C49781586278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05209" y="3480931"/>
              <a:ext cx="4477" cy="5434"/>
            </a:xfrm>
            <a:custGeom>
              <a:avLst/>
              <a:gdLst>
                <a:gd name="T0" fmla="*/ 6 w 21"/>
                <a:gd name="T1" fmla="*/ 27 h 27"/>
                <a:gd name="T2" fmla="*/ 0 w 21"/>
                <a:gd name="T3" fmla="*/ 17 h 27"/>
                <a:gd name="T4" fmla="*/ 8 w 21"/>
                <a:gd name="T5" fmla="*/ 0 h 27"/>
                <a:gd name="T6" fmla="*/ 21 w 21"/>
                <a:gd name="T7" fmla="*/ 2 h 27"/>
                <a:gd name="T8" fmla="*/ 16 w 21"/>
                <a:gd name="T9" fmla="*/ 23 h 27"/>
                <a:gd name="T10" fmla="*/ 6 w 21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7">
                  <a:moveTo>
                    <a:pt x="6" y="27"/>
                  </a:moveTo>
                  <a:lnTo>
                    <a:pt x="0" y="1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16" y="23"/>
                  </a:lnTo>
                  <a:lnTo>
                    <a:pt x="6" y="27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22" name="Freeform 192">
              <a:extLst>
                <a:ext uri="{FF2B5EF4-FFF2-40B4-BE49-F238E27FC236}">
                  <a16:creationId xmlns:a16="http://schemas.microsoft.com/office/drawing/2014/main" id="{EEAEB5A1-39EA-9646-BF9C-98B0E42079D9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38111" y="3508683"/>
              <a:ext cx="9274" cy="5434"/>
            </a:xfrm>
            <a:custGeom>
              <a:avLst/>
              <a:gdLst>
                <a:gd name="T0" fmla="*/ 3 w 44"/>
                <a:gd name="T1" fmla="*/ 29 h 29"/>
                <a:gd name="T2" fmla="*/ 0 w 44"/>
                <a:gd name="T3" fmla="*/ 27 h 29"/>
                <a:gd name="T4" fmla="*/ 19 w 44"/>
                <a:gd name="T5" fmla="*/ 8 h 29"/>
                <a:gd name="T6" fmla="*/ 44 w 44"/>
                <a:gd name="T7" fmla="*/ 0 h 29"/>
                <a:gd name="T8" fmla="*/ 42 w 44"/>
                <a:gd name="T9" fmla="*/ 10 h 29"/>
                <a:gd name="T10" fmla="*/ 3 w 44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3" y="29"/>
                  </a:moveTo>
                  <a:lnTo>
                    <a:pt x="0" y="27"/>
                  </a:lnTo>
                  <a:lnTo>
                    <a:pt x="19" y="8"/>
                  </a:lnTo>
                  <a:lnTo>
                    <a:pt x="44" y="0"/>
                  </a:lnTo>
                  <a:lnTo>
                    <a:pt x="42" y="10"/>
                  </a:lnTo>
                  <a:lnTo>
                    <a:pt x="3" y="29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23" name="Freeform 193">
              <a:extLst>
                <a:ext uri="{FF2B5EF4-FFF2-40B4-BE49-F238E27FC236}">
                  <a16:creationId xmlns:a16="http://schemas.microsoft.com/office/drawing/2014/main" id="{DAB3CF8A-A9A6-1441-8535-E4939D684145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37908" y="3502736"/>
              <a:ext cx="21429" cy="12146"/>
            </a:xfrm>
            <a:custGeom>
              <a:avLst/>
              <a:gdLst>
                <a:gd name="T0" fmla="*/ 3 w 44"/>
                <a:gd name="T1" fmla="*/ 29 h 29"/>
                <a:gd name="T2" fmla="*/ 0 w 44"/>
                <a:gd name="T3" fmla="*/ 27 h 29"/>
                <a:gd name="T4" fmla="*/ 19 w 44"/>
                <a:gd name="T5" fmla="*/ 8 h 29"/>
                <a:gd name="T6" fmla="*/ 44 w 44"/>
                <a:gd name="T7" fmla="*/ 0 h 29"/>
                <a:gd name="T8" fmla="*/ 42 w 44"/>
                <a:gd name="T9" fmla="*/ 10 h 29"/>
                <a:gd name="T10" fmla="*/ 3 w 44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3" y="29"/>
                  </a:moveTo>
                  <a:lnTo>
                    <a:pt x="0" y="27"/>
                  </a:lnTo>
                  <a:lnTo>
                    <a:pt x="19" y="8"/>
                  </a:lnTo>
                  <a:lnTo>
                    <a:pt x="44" y="0"/>
                  </a:lnTo>
                  <a:lnTo>
                    <a:pt x="42" y="10"/>
                  </a:lnTo>
                  <a:lnTo>
                    <a:pt x="3" y="29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24" name="Freeform 196">
              <a:extLst>
                <a:ext uri="{FF2B5EF4-FFF2-40B4-BE49-F238E27FC236}">
                  <a16:creationId xmlns:a16="http://schemas.microsoft.com/office/drawing/2014/main" id="{40D973F5-17E0-224F-90CB-10AA1C2A67B4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08576" y="3493411"/>
              <a:ext cx="20147" cy="9269"/>
            </a:xfrm>
            <a:custGeom>
              <a:avLst/>
              <a:gdLst>
                <a:gd name="T0" fmla="*/ 54 w 90"/>
                <a:gd name="T1" fmla="*/ 44 h 44"/>
                <a:gd name="T2" fmla="*/ 32 w 90"/>
                <a:gd name="T3" fmla="*/ 35 h 44"/>
                <a:gd name="T4" fmla="*/ 13 w 90"/>
                <a:gd name="T5" fmla="*/ 37 h 44"/>
                <a:gd name="T6" fmla="*/ 0 w 90"/>
                <a:gd name="T7" fmla="*/ 35 h 44"/>
                <a:gd name="T8" fmla="*/ 6 w 90"/>
                <a:gd name="T9" fmla="*/ 19 h 44"/>
                <a:gd name="T10" fmla="*/ 23 w 90"/>
                <a:gd name="T11" fmla="*/ 16 h 44"/>
                <a:gd name="T12" fmla="*/ 48 w 90"/>
                <a:gd name="T13" fmla="*/ 27 h 44"/>
                <a:gd name="T14" fmla="*/ 69 w 90"/>
                <a:gd name="T15" fmla="*/ 6 h 44"/>
                <a:gd name="T16" fmla="*/ 77 w 90"/>
                <a:gd name="T17" fmla="*/ 0 h 44"/>
                <a:gd name="T18" fmla="*/ 90 w 90"/>
                <a:gd name="T19" fmla="*/ 21 h 44"/>
                <a:gd name="T20" fmla="*/ 73 w 90"/>
                <a:gd name="T21" fmla="*/ 41 h 44"/>
                <a:gd name="T22" fmla="*/ 54 w 90"/>
                <a:gd name="T2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44">
                  <a:moveTo>
                    <a:pt x="54" y="44"/>
                  </a:moveTo>
                  <a:lnTo>
                    <a:pt x="32" y="35"/>
                  </a:lnTo>
                  <a:lnTo>
                    <a:pt x="13" y="37"/>
                  </a:lnTo>
                  <a:lnTo>
                    <a:pt x="0" y="35"/>
                  </a:lnTo>
                  <a:lnTo>
                    <a:pt x="6" y="19"/>
                  </a:lnTo>
                  <a:lnTo>
                    <a:pt x="23" y="16"/>
                  </a:lnTo>
                  <a:lnTo>
                    <a:pt x="48" y="27"/>
                  </a:lnTo>
                  <a:lnTo>
                    <a:pt x="69" y="6"/>
                  </a:lnTo>
                  <a:lnTo>
                    <a:pt x="77" y="0"/>
                  </a:lnTo>
                  <a:lnTo>
                    <a:pt x="90" y="21"/>
                  </a:lnTo>
                  <a:lnTo>
                    <a:pt x="73" y="41"/>
                  </a:lnTo>
                  <a:lnTo>
                    <a:pt x="54" y="44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25" name="Freeform 197">
              <a:extLst>
                <a:ext uri="{FF2B5EF4-FFF2-40B4-BE49-F238E27FC236}">
                  <a16:creationId xmlns:a16="http://schemas.microsoft.com/office/drawing/2014/main" id="{47D8446E-14B5-084C-9A7D-76DBCB7335AF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08576" y="3493411"/>
              <a:ext cx="20147" cy="9269"/>
            </a:xfrm>
            <a:custGeom>
              <a:avLst/>
              <a:gdLst>
                <a:gd name="T0" fmla="*/ 54 w 90"/>
                <a:gd name="T1" fmla="*/ 44 h 44"/>
                <a:gd name="T2" fmla="*/ 32 w 90"/>
                <a:gd name="T3" fmla="*/ 35 h 44"/>
                <a:gd name="T4" fmla="*/ 13 w 90"/>
                <a:gd name="T5" fmla="*/ 37 h 44"/>
                <a:gd name="T6" fmla="*/ 0 w 90"/>
                <a:gd name="T7" fmla="*/ 35 h 44"/>
                <a:gd name="T8" fmla="*/ 6 w 90"/>
                <a:gd name="T9" fmla="*/ 19 h 44"/>
                <a:gd name="T10" fmla="*/ 23 w 90"/>
                <a:gd name="T11" fmla="*/ 16 h 44"/>
                <a:gd name="T12" fmla="*/ 48 w 90"/>
                <a:gd name="T13" fmla="*/ 27 h 44"/>
                <a:gd name="T14" fmla="*/ 69 w 90"/>
                <a:gd name="T15" fmla="*/ 6 h 44"/>
                <a:gd name="T16" fmla="*/ 77 w 90"/>
                <a:gd name="T17" fmla="*/ 0 h 44"/>
                <a:gd name="T18" fmla="*/ 90 w 90"/>
                <a:gd name="T19" fmla="*/ 21 h 44"/>
                <a:gd name="T20" fmla="*/ 73 w 90"/>
                <a:gd name="T21" fmla="*/ 41 h 44"/>
                <a:gd name="T22" fmla="*/ 54 w 90"/>
                <a:gd name="T2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44">
                  <a:moveTo>
                    <a:pt x="54" y="44"/>
                  </a:moveTo>
                  <a:lnTo>
                    <a:pt x="32" y="35"/>
                  </a:lnTo>
                  <a:lnTo>
                    <a:pt x="13" y="37"/>
                  </a:lnTo>
                  <a:lnTo>
                    <a:pt x="0" y="35"/>
                  </a:lnTo>
                  <a:lnTo>
                    <a:pt x="6" y="19"/>
                  </a:lnTo>
                  <a:lnTo>
                    <a:pt x="23" y="16"/>
                  </a:lnTo>
                  <a:lnTo>
                    <a:pt x="48" y="27"/>
                  </a:lnTo>
                  <a:lnTo>
                    <a:pt x="69" y="6"/>
                  </a:lnTo>
                  <a:lnTo>
                    <a:pt x="77" y="0"/>
                  </a:lnTo>
                  <a:lnTo>
                    <a:pt x="90" y="21"/>
                  </a:lnTo>
                  <a:lnTo>
                    <a:pt x="73" y="41"/>
                  </a:lnTo>
                  <a:lnTo>
                    <a:pt x="54" y="44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26" name="Freeform 198">
              <a:extLst>
                <a:ext uri="{FF2B5EF4-FFF2-40B4-BE49-F238E27FC236}">
                  <a16:creationId xmlns:a16="http://schemas.microsoft.com/office/drawing/2014/main" id="{2F68BA9F-8BBB-8345-9838-C9C40F9B89FE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473136" y="3499640"/>
              <a:ext cx="5755" cy="1919"/>
            </a:xfrm>
            <a:custGeom>
              <a:avLst/>
              <a:gdLst>
                <a:gd name="T0" fmla="*/ 0 w 26"/>
                <a:gd name="T1" fmla="*/ 8 h 10"/>
                <a:gd name="T2" fmla="*/ 0 w 26"/>
                <a:gd name="T3" fmla="*/ 0 h 10"/>
                <a:gd name="T4" fmla="*/ 26 w 26"/>
                <a:gd name="T5" fmla="*/ 2 h 10"/>
                <a:gd name="T6" fmla="*/ 23 w 26"/>
                <a:gd name="T7" fmla="*/ 10 h 10"/>
                <a:gd name="T8" fmla="*/ 0 w 26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0" y="8"/>
                  </a:moveTo>
                  <a:lnTo>
                    <a:pt x="0" y="0"/>
                  </a:lnTo>
                  <a:lnTo>
                    <a:pt x="26" y="2"/>
                  </a:lnTo>
                  <a:lnTo>
                    <a:pt x="23" y="1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27" name="Freeform 199">
              <a:extLst>
                <a:ext uri="{FF2B5EF4-FFF2-40B4-BE49-F238E27FC236}">
                  <a16:creationId xmlns:a16="http://schemas.microsoft.com/office/drawing/2014/main" id="{4F13D356-F8F7-334F-9FB2-5CD3E03768C0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473136" y="3499640"/>
              <a:ext cx="5755" cy="1919"/>
            </a:xfrm>
            <a:custGeom>
              <a:avLst/>
              <a:gdLst>
                <a:gd name="T0" fmla="*/ 0 w 26"/>
                <a:gd name="T1" fmla="*/ 8 h 10"/>
                <a:gd name="T2" fmla="*/ 0 w 26"/>
                <a:gd name="T3" fmla="*/ 0 h 10"/>
                <a:gd name="T4" fmla="*/ 26 w 26"/>
                <a:gd name="T5" fmla="*/ 2 h 10"/>
                <a:gd name="T6" fmla="*/ 23 w 26"/>
                <a:gd name="T7" fmla="*/ 10 h 10"/>
                <a:gd name="T8" fmla="*/ 0 w 26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0" y="8"/>
                  </a:moveTo>
                  <a:lnTo>
                    <a:pt x="0" y="0"/>
                  </a:lnTo>
                  <a:lnTo>
                    <a:pt x="26" y="2"/>
                  </a:lnTo>
                  <a:lnTo>
                    <a:pt x="23" y="10"/>
                  </a:lnTo>
                  <a:lnTo>
                    <a:pt x="0" y="8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28" name="Freeform 200">
              <a:extLst>
                <a:ext uri="{FF2B5EF4-FFF2-40B4-BE49-F238E27FC236}">
                  <a16:creationId xmlns:a16="http://schemas.microsoft.com/office/drawing/2014/main" id="{E0F279D1-9154-6443-8314-C0E574462A72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68061" y="3454469"/>
              <a:ext cx="6397" cy="7991"/>
            </a:xfrm>
            <a:custGeom>
              <a:avLst/>
              <a:gdLst>
                <a:gd name="T0" fmla="*/ 10 w 27"/>
                <a:gd name="T1" fmla="*/ 14 h 37"/>
                <a:gd name="T2" fmla="*/ 0 w 27"/>
                <a:gd name="T3" fmla="*/ 0 h 37"/>
                <a:gd name="T4" fmla="*/ 27 w 27"/>
                <a:gd name="T5" fmla="*/ 16 h 37"/>
                <a:gd name="T6" fmla="*/ 23 w 27"/>
                <a:gd name="T7" fmla="*/ 37 h 37"/>
                <a:gd name="T8" fmla="*/ 10 w 27"/>
                <a:gd name="T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7">
                  <a:moveTo>
                    <a:pt x="10" y="14"/>
                  </a:moveTo>
                  <a:lnTo>
                    <a:pt x="0" y="0"/>
                  </a:lnTo>
                  <a:lnTo>
                    <a:pt x="27" y="16"/>
                  </a:lnTo>
                  <a:lnTo>
                    <a:pt x="23" y="37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29" name="Freeform 201">
              <a:extLst>
                <a:ext uri="{FF2B5EF4-FFF2-40B4-BE49-F238E27FC236}">
                  <a16:creationId xmlns:a16="http://schemas.microsoft.com/office/drawing/2014/main" id="{358D5E86-9676-774C-B126-CCFD31483B63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68061" y="3454469"/>
              <a:ext cx="6397" cy="7991"/>
            </a:xfrm>
            <a:custGeom>
              <a:avLst/>
              <a:gdLst>
                <a:gd name="T0" fmla="*/ 10 w 27"/>
                <a:gd name="T1" fmla="*/ 14 h 37"/>
                <a:gd name="T2" fmla="*/ 0 w 27"/>
                <a:gd name="T3" fmla="*/ 0 h 37"/>
                <a:gd name="T4" fmla="*/ 27 w 27"/>
                <a:gd name="T5" fmla="*/ 16 h 37"/>
                <a:gd name="T6" fmla="*/ 23 w 27"/>
                <a:gd name="T7" fmla="*/ 37 h 37"/>
                <a:gd name="T8" fmla="*/ 10 w 27"/>
                <a:gd name="T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7">
                  <a:moveTo>
                    <a:pt x="10" y="14"/>
                  </a:moveTo>
                  <a:lnTo>
                    <a:pt x="0" y="0"/>
                  </a:lnTo>
                  <a:lnTo>
                    <a:pt x="27" y="16"/>
                  </a:lnTo>
                  <a:lnTo>
                    <a:pt x="23" y="37"/>
                  </a:lnTo>
                  <a:lnTo>
                    <a:pt x="10" y="14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30" name="Freeform 206">
              <a:extLst>
                <a:ext uri="{FF2B5EF4-FFF2-40B4-BE49-F238E27FC236}">
                  <a16:creationId xmlns:a16="http://schemas.microsoft.com/office/drawing/2014/main" id="{F10C4240-6646-1E4B-941F-9427A8F7B198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18704" y="3458903"/>
              <a:ext cx="4797" cy="5115"/>
            </a:xfrm>
            <a:custGeom>
              <a:avLst/>
              <a:gdLst>
                <a:gd name="T0" fmla="*/ 6 w 21"/>
                <a:gd name="T1" fmla="*/ 25 h 25"/>
                <a:gd name="T2" fmla="*/ 0 w 21"/>
                <a:gd name="T3" fmla="*/ 17 h 25"/>
                <a:gd name="T4" fmla="*/ 8 w 21"/>
                <a:gd name="T5" fmla="*/ 0 h 25"/>
                <a:gd name="T6" fmla="*/ 21 w 21"/>
                <a:gd name="T7" fmla="*/ 2 h 25"/>
                <a:gd name="T8" fmla="*/ 16 w 21"/>
                <a:gd name="T9" fmla="*/ 23 h 25"/>
                <a:gd name="T10" fmla="*/ 6 w 21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5">
                  <a:moveTo>
                    <a:pt x="6" y="25"/>
                  </a:moveTo>
                  <a:lnTo>
                    <a:pt x="0" y="1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16" y="23"/>
                  </a:lnTo>
                  <a:lnTo>
                    <a:pt x="6" y="25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31" name="Freeform 207">
              <a:extLst>
                <a:ext uri="{FF2B5EF4-FFF2-40B4-BE49-F238E27FC236}">
                  <a16:creationId xmlns:a16="http://schemas.microsoft.com/office/drawing/2014/main" id="{25D36061-CC36-F849-8D2A-4FD197C19E78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18704" y="3458903"/>
              <a:ext cx="4797" cy="5115"/>
            </a:xfrm>
            <a:custGeom>
              <a:avLst/>
              <a:gdLst>
                <a:gd name="T0" fmla="*/ 6 w 21"/>
                <a:gd name="T1" fmla="*/ 25 h 25"/>
                <a:gd name="T2" fmla="*/ 0 w 21"/>
                <a:gd name="T3" fmla="*/ 17 h 25"/>
                <a:gd name="T4" fmla="*/ 8 w 21"/>
                <a:gd name="T5" fmla="*/ 0 h 25"/>
                <a:gd name="T6" fmla="*/ 21 w 21"/>
                <a:gd name="T7" fmla="*/ 2 h 25"/>
                <a:gd name="T8" fmla="*/ 16 w 21"/>
                <a:gd name="T9" fmla="*/ 23 h 25"/>
                <a:gd name="T10" fmla="*/ 6 w 21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5">
                  <a:moveTo>
                    <a:pt x="6" y="25"/>
                  </a:moveTo>
                  <a:lnTo>
                    <a:pt x="0" y="1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16" y="23"/>
                  </a:lnTo>
                  <a:lnTo>
                    <a:pt x="6" y="25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32" name="Freeform 72">
              <a:extLst>
                <a:ext uri="{FF2B5EF4-FFF2-40B4-BE49-F238E27FC236}">
                  <a16:creationId xmlns:a16="http://schemas.microsoft.com/office/drawing/2014/main" id="{3B7ADE69-C5DE-1845-AAD6-93234828C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1702" y="3490493"/>
              <a:ext cx="364894" cy="521523"/>
            </a:xfrm>
            <a:custGeom>
              <a:avLst/>
              <a:gdLst>
                <a:gd name="T0" fmla="*/ 30 w 186"/>
                <a:gd name="T1" fmla="*/ 72 h 266"/>
                <a:gd name="T2" fmla="*/ 34 w 186"/>
                <a:gd name="T3" fmla="*/ 58 h 266"/>
                <a:gd name="T4" fmla="*/ 50 w 186"/>
                <a:gd name="T5" fmla="*/ 42 h 266"/>
                <a:gd name="T6" fmla="*/ 54 w 186"/>
                <a:gd name="T7" fmla="*/ 28 h 266"/>
                <a:gd name="T8" fmla="*/ 74 w 186"/>
                <a:gd name="T9" fmla="*/ 20 h 266"/>
                <a:gd name="T10" fmla="*/ 88 w 186"/>
                <a:gd name="T11" fmla="*/ 16 h 266"/>
                <a:gd name="T12" fmla="*/ 104 w 186"/>
                <a:gd name="T13" fmla="*/ 6 h 266"/>
                <a:gd name="T14" fmla="*/ 116 w 186"/>
                <a:gd name="T15" fmla="*/ 0 h 266"/>
                <a:gd name="T16" fmla="*/ 118 w 186"/>
                <a:gd name="T17" fmla="*/ 10 h 266"/>
                <a:gd name="T18" fmla="*/ 106 w 186"/>
                <a:gd name="T19" fmla="*/ 18 h 266"/>
                <a:gd name="T20" fmla="*/ 92 w 186"/>
                <a:gd name="T21" fmla="*/ 34 h 266"/>
                <a:gd name="T22" fmla="*/ 92 w 186"/>
                <a:gd name="T23" fmla="*/ 54 h 266"/>
                <a:gd name="T24" fmla="*/ 100 w 186"/>
                <a:gd name="T25" fmla="*/ 64 h 266"/>
                <a:gd name="T26" fmla="*/ 102 w 186"/>
                <a:gd name="T27" fmla="*/ 82 h 266"/>
                <a:gd name="T28" fmla="*/ 136 w 186"/>
                <a:gd name="T29" fmla="*/ 84 h 266"/>
                <a:gd name="T30" fmla="*/ 176 w 186"/>
                <a:gd name="T31" fmla="*/ 96 h 266"/>
                <a:gd name="T32" fmla="*/ 176 w 186"/>
                <a:gd name="T33" fmla="*/ 110 h 266"/>
                <a:gd name="T34" fmla="*/ 176 w 186"/>
                <a:gd name="T35" fmla="*/ 128 h 266"/>
                <a:gd name="T36" fmla="*/ 178 w 186"/>
                <a:gd name="T37" fmla="*/ 136 h 266"/>
                <a:gd name="T38" fmla="*/ 180 w 186"/>
                <a:gd name="T39" fmla="*/ 150 h 266"/>
                <a:gd name="T40" fmla="*/ 184 w 186"/>
                <a:gd name="T41" fmla="*/ 162 h 266"/>
                <a:gd name="T42" fmla="*/ 178 w 186"/>
                <a:gd name="T43" fmla="*/ 168 h 266"/>
                <a:gd name="T44" fmla="*/ 168 w 186"/>
                <a:gd name="T45" fmla="*/ 170 h 266"/>
                <a:gd name="T46" fmla="*/ 140 w 186"/>
                <a:gd name="T47" fmla="*/ 172 h 266"/>
                <a:gd name="T48" fmla="*/ 138 w 186"/>
                <a:gd name="T49" fmla="*/ 176 h 266"/>
                <a:gd name="T50" fmla="*/ 146 w 186"/>
                <a:gd name="T51" fmla="*/ 180 h 266"/>
                <a:gd name="T52" fmla="*/ 152 w 186"/>
                <a:gd name="T53" fmla="*/ 188 h 266"/>
                <a:gd name="T54" fmla="*/ 142 w 186"/>
                <a:gd name="T55" fmla="*/ 186 h 266"/>
                <a:gd name="T56" fmla="*/ 140 w 186"/>
                <a:gd name="T57" fmla="*/ 200 h 266"/>
                <a:gd name="T58" fmla="*/ 148 w 186"/>
                <a:gd name="T59" fmla="*/ 220 h 266"/>
                <a:gd name="T60" fmla="*/ 144 w 186"/>
                <a:gd name="T61" fmla="*/ 252 h 266"/>
                <a:gd name="T62" fmla="*/ 132 w 186"/>
                <a:gd name="T63" fmla="*/ 262 h 266"/>
                <a:gd name="T64" fmla="*/ 136 w 186"/>
                <a:gd name="T65" fmla="*/ 246 h 266"/>
                <a:gd name="T66" fmla="*/ 132 w 186"/>
                <a:gd name="T67" fmla="*/ 234 h 266"/>
                <a:gd name="T68" fmla="*/ 86 w 186"/>
                <a:gd name="T69" fmla="*/ 224 h 266"/>
                <a:gd name="T70" fmla="*/ 64 w 186"/>
                <a:gd name="T71" fmla="*/ 200 h 266"/>
                <a:gd name="T72" fmla="*/ 38 w 186"/>
                <a:gd name="T73" fmla="*/ 192 h 266"/>
                <a:gd name="T74" fmla="*/ 16 w 186"/>
                <a:gd name="T75" fmla="*/ 186 h 266"/>
                <a:gd name="T76" fmla="*/ 4 w 186"/>
                <a:gd name="T77" fmla="*/ 168 h 266"/>
                <a:gd name="T78" fmla="*/ 12 w 186"/>
                <a:gd name="T79" fmla="*/ 158 h 266"/>
                <a:gd name="T80" fmla="*/ 24 w 186"/>
                <a:gd name="T81" fmla="*/ 138 h 266"/>
                <a:gd name="T82" fmla="*/ 24 w 186"/>
                <a:gd name="T83" fmla="*/ 110 h 266"/>
                <a:gd name="T84" fmla="*/ 20 w 186"/>
                <a:gd name="T85" fmla="*/ 90 h 266"/>
                <a:gd name="T86" fmla="*/ 26 w 186"/>
                <a:gd name="T87" fmla="*/ 7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6" h="266">
                  <a:moveTo>
                    <a:pt x="28" y="66"/>
                  </a:moveTo>
                  <a:lnTo>
                    <a:pt x="30" y="72"/>
                  </a:lnTo>
                  <a:lnTo>
                    <a:pt x="34" y="68"/>
                  </a:lnTo>
                  <a:lnTo>
                    <a:pt x="34" y="58"/>
                  </a:lnTo>
                  <a:lnTo>
                    <a:pt x="44" y="50"/>
                  </a:lnTo>
                  <a:lnTo>
                    <a:pt x="50" y="42"/>
                  </a:lnTo>
                  <a:lnTo>
                    <a:pt x="52" y="36"/>
                  </a:lnTo>
                  <a:lnTo>
                    <a:pt x="54" y="28"/>
                  </a:lnTo>
                  <a:lnTo>
                    <a:pt x="68" y="20"/>
                  </a:lnTo>
                  <a:lnTo>
                    <a:pt x="74" y="20"/>
                  </a:lnTo>
                  <a:lnTo>
                    <a:pt x="78" y="16"/>
                  </a:lnTo>
                  <a:lnTo>
                    <a:pt x="88" y="16"/>
                  </a:lnTo>
                  <a:lnTo>
                    <a:pt x="96" y="12"/>
                  </a:lnTo>
                  <a:lnTo>
                    <a:pt x="104" y="6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18" y="10"/>
                  </a:lnTo>
                  <a:lnTo>
                    <a:pt x="112" y="14"/>
                  </a:lnTo>
                  <a:lnTo>
                    <a:pt x="106" y="18"/>
                  </a:lnTo>
                  <a:lnTo>
                    <a:pt x="96" y="26"/>
                  </a:lnTo>
                  <a:lnTo>
                    <a:pt x="92" y="34"/>
                  </a:lnTo>
                  <a:lnTo>
                    <a:pt x="90" y="48"/>
                  </a:lnTo>
                  <a:lnTo>
                    <a:pt x="92" y="54"/>
                  </a:lnTo>
                  <a:lnTo>
                    <a:pt x="96" y="60"/>
                  </a:lnTo>
                  <a:lnTo>
                    <a:pt x="100" y="64"/>
                  </a:lnTo>
                  <a:lnTo>
                    <a:pt x="102" y="68"/>
                  </a:lnTo>
                  <a:lnTo>
                    <a:pt x="102" y="82"/>
                  </a:lnTo>
                  <a:lnTo>
                    <a:pt x="108" y="86"/>
                  </a:lnTo>
                  <a:lnTo>
                    <a:pt x="136" y="84"/>
                  </a:lnTo>
                  <a:lnTo>
                    <a:pt x="148" y="98"/>
                  </a:lnTo>
                  <a:lnTo>
                    <a:pt x="176" y="96"/>
                  </a:lnTo>
                  <a:lnTo>
                    <a:pt x="182" y="102"/>
                  </a:lnTo>
                  <a:lnTo>
                    <a:pt x="176" y="110"/>
                  </a:lnTo>
                  <a:lnTo>
                    <a:pt x="176" y="120"/>
                  </a:lnTo>
                  <a:lnTo>
                    <a:pt x="176" y="128"/>
                  </a:lnTo>
                  <a:lnTo>
                    <a:pt x="176" y="136"/>
                  </a:lnTo>
                  <a:lnTo>
                    <a:pt x="178" y="136"/>
                  </a:lnTo>
                  <a:lnTo>
                    <a:pt x="180" y="138"/>
                  </a:lnTo>
                  <a:lnTo>
                    <a:pt x="180" y="150"/>
                  </a:lnTo>
                  <a:lnTo>
                    <a:pt x="180" y="160"/>
                  </a:lnTo>
                  <a:lnTo>
                    <a:pt x="184" y="162"/>
                  </a:lnTo>
                  <a:lnTo>
                    <a:pt x="186" y="172"/>
                  </a:lnTo>
                  <a:lnTo>
                    <a:pt x="178" y="168"/>
                  </a:lnTo>
                  <a:lnTo>
                    <a:pt x="174" y="168"/>
                  </a:lnTo>
                  <a:lnTo>
                    <a:pt x="168" y="170"/>
                  </a:lnTo>
                  <a:lnTo>
                    <a:pt x="150" y="170"/>
                  </a:lnTo>
                  <a:lnTo>
                    <a:pt x="140" y="172"/>
                  </a:lnTo>
                  <a:lnTo>
                    <a:pt x="140" y="174"/>
                  </a:lnTo>
                  <a:lnTo>
                    <a:pt x="138" y="176"/>
                  </a:lnTo>
                  <a:lnTo>
                    <a:pt x="140" y="178"/>
                  </a:lnTo>
                  <a:lnTo>
                    <a:pt x="146" y="180"/>
                  </a:lnTo>
                  <a:lnTo>
                    <a:pt x="152" y="182"/>
                  </a:lnTo>
                  <a:lnTo>
                    <a:pt x="152" y="188"/>
                  </a:lnTo>
                  <a:lnTo>
                    <a:pt x="146" y="186"/>
                  </a:lnTo>
                  <a:lnTo>
                    <a:pt x="142" y="186"/>
                  </a:lnTo>
                  <a:lnTo>
                    <a:pt x="140" y="188"/>
                  </a:lnTo>
                  <a:lnTo>
                    <a:pt x="140" y="200"/>
                  </a:lnTo>
                  <a:lnTo>
                    <a:pt x="146" y="208"/>
                  </a:lnTo>
                  <a:lnTo>
                    <a:pt x="148" y="220"/>
                  </a:lnTo>
                  <a:lnTo>
                    <a:pt x="146" y="234"/>
                  </a:lnTo>
                  <a:lnTo>
                    <a:pt x="144" y="252"/>
                  </a:lnTo>
                  <a:lnTo>
                    <a:pt x="138" y="266"/>
                  </a:lnTo>
                  <a:lnTo>
                    <a:pt x="132" y="262"/>
                  </a:lnTo>
                  <a:lnTo>
                    <a:pt x="132" y="252"/>
                  </a:lnTo>
                  <a:lnTo>
                    <a:pt x="136" y="246"/>
                  </a:lnTo>
                  <a:lnTo>
                    <a:pt x="134" y="240"/>
                  </a:lnTo>
                  <a:lnTo>
                    <a:pt x="132" y="234"/>
                  </a:lnTo>
                  <a:lnTo>
                    <a:pt x="90" y="232"/>
                  </a:lnTo>
                  <a:lnTo>
                    <a:pt x="86" y="224"/>
                  </a:lnTo>
                  <a:lnTo>
                    <a:pt x="74" y="212"/>
                  </a:lnTo>
                  <a:lnTo>
                    <a:pt x="64" y="200"/>
                  </a:lnTo>
                  <a:lnTo>
                    <a:pt x="50" y="196"/>
                  </a:lnTo>
                  <a:lnTo>
                    <a:pt x="38" y="192"/>
                  </a:lnTo>
                  <a:lnTo>
                    <a:pt x="26" y="192"/>
                  </a:lnTo>
                  <a:lnTo>
                    <a:pt x="16" y="186"/>
                  </a:lnTo>
                  <a:lnTo>
                    <a:pt x="0" y="176"/>
                  </a:lnTo>
                  <a:lnTo>
                    <a:pt x="4" y="168"/>
                  </a:lnTo>
                  <a:lnTo>
                    <a:pt x="4" y="158"/>
                  </a:lnTo>
                  <a:lnTo>
                    <a:pt x="12" y="158"/>
                  </a:lnTo>
                  <a:lnTo>
                    <a:pt x="20" y="152"/>
                  </a:lnTo>
                  <a:lnTo>
                    <a:pt x="24" y="138"/>
                  </a:lnTo>
                  <a:lnTo>
                    <a:pt x="24" y="124"/>
                  </a:lnTo>
                  <a:lnTo>
                    <a:pt x="24" y="110"/>
                  </a:lnTo>
                  <a:lnTo>
                    <a:pt x="22" y="96"/>
                  </a:lnTo>
                  <a:lnTo>
                    <a:pt x="20" y="90"/>
                  </a:lnTo>
                  <a:lnTo>
                    <a:pt x="14" y="80"/>
                  </a:lnTo>
                  <a:lnTo>
                    <a:pt x="26" y="72"/>
                  </a:lnTo>
                  <a:lnTo>
                    <a:pt x="28" y="66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33" name="Freeform 75">
              <a:extLst>
                <a:ext uri="{FF2B5EF4-FFF2-40B4-BE49-F238E27FC236}">
                  <a16:creationId xmlns:a16="http://schemas.microsoft.com/office/drawing/2014/main" id="{3E01209D-EAB0-4E41-8622-336FBF82F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8262" y="3494415"/>
              <a:ext cx="411979" cy="360754"/>
            </a:xfrm>
            <a:custGeom>
              <a:avLst/>
              <a:gdLst>
                <a:gd name="T0" fmla="*/ 46 w 210"/>
                <a:gd name="T1" fmla="*/ 8 h 184"/>
                <a:gd name="T2" fmla="*/ 50 w 210"/>
                <a:gd name="T3" fmla="*/ 0 h 184"/>
                <a:gd name="T4" fmla="*/ 52 w 210"/>
                <a:gd name="T5" fmla="*/ 12 h 184"/>
                <a:gd name="T6" fmla="*/ 70 w 210"/>
                <a:gd name="T7" fmla="*/ 16 h 184"/>
                <a:gd name="T8" fmla="*/ 80 w 210"/>
                <a:gd name="T9" fmla="*/ 24 h 184"/>
                <a:gd name="T10" fmla="*/ 108 w 210"/>
                <a:gd name="T11" fmla="*/ 28 h 184"/>
                <a:gd name="T12" fmla="*/ 138 w 210"/>
                <a:gd name="T13" fmla="*/ 32 h 184"/>
                <a:gd name="T14" fmla="*/ 156 w 210"/>
                <a:gd name="T15" fmla="*/ 26 h 184"/>
                <a:gd name="T16" fmla="*/ 174 w 210"/>
                <a:gd name="T17" fmla="*/ 28 h 184"/>
                <a:gd name="T18" fmla="*/ 162 w 210"/>
                <a:gd name="T19" fmla="*/ 32 h 184"/>
                <a:gd name="T20" fmla="*/ 176 w 210"/>
                <a:gd name="T21" fmla="*/ 40 h 184"/>
                <a:gd name="T22" fmla="*/ 192 w 210"/>
                <a:gd name="T23" fmla="*/ 46 h 184"/>
                <a:gd name="T24" fmla="*/ 188 w 210"/>
                <a:gd name="T25" fmla="*/ 56 h 184"/>
                <a:gd name="T26" fmla="*/ 196 w 210"/>
                <a:gd name="T27" fmla="*/ 60 h 184"/>
                <a:gd name="T28" fmla="*/ 210 w 210"/>
                <a:gd name="T29" fmla="*/ 62 h 184"/>
                <a:gd name="T30" fmla="*/ 200 w 210"/>
                <a:gd name="T31" fmla="*/ 76 h 184"/>
                <a:gd name="T32" fmla="*/ 192 w 210"/>
                <a:gd name="T33" fmla="*/ 90 h 184"/>
                <a:gd name="T34" fmla="*/ 190 w 210"/>
                <a:gd name="T35" fmla="*/ 104 h 184"/>
                <a:gd name="T36" fmla="*/ 196 w 210"/>
                <a:gd name="T37" fmla="*/ 116 h 184"/>
                <a:gd name="T38" fmla="*/ 180 w 210"/>
                <a:gd name="T39" fmla="*/ 130 h 184"/>
                <a:gd name="T40" fmla="*/ 164 w 210"/>
                <a:gd name="T41" fmla="*/ 136 h 184"/>
                <a:gd name="T42" fmla="*/ 148 w 210"/>
                <a:gd name="T43" fmla="*/ 134 h 184"/>
                <a:gd name="T44" fmla="*/ 134 w 210"/>
                <a:gd name="T45" fmla="*/ 132 h 184"/>
                <a:gd name="T46" fmla="*/ 142 w 210"/>
                <a:gd name="T47" fmla="*/ 148 h 184"/>
                <a:gd name="T48" fmla="*/ 154 w 210"/>
                <a:gd name="T49" fmla="*/ 156 h 184"/>
                <a:gd name="T50" fmla="*/ 152 w 210"/>
                <a:gd name="T51" fmla="*/ 166 h 184"/>
                <a:gd name="T52" fmla="*/ 140 w 210"/>
                <a:gd name="T53" fmla="*/ 168 h 184"/>
                <a:gd name="T54" fmla="*/ 116 w 210"/>
                <a:gd name="T55" fmla="*/ 184 h 184"/>
                <a:gd name="T56" fmla="*/ 98 w 210"/>
                <a:gd name="T57" fmla="*/ 174 h 184"/>
                <a:gd name="T58" fmla="*/ 94 w 210"/>
                <a:gd name="T59" fmla="*/ 160 h 184"/>
                <a:gd name="T60" fmla="*/ 90 w 210"/>
                <a:gd name="T61" fmla="*/ 136 h 184"/>
                <a:gd name="T62" fmla="*/ 86 w 210"/>
                <a:gd name="T63" fmla="*/ 108 h 184"/>
                <a:gd name="T64" fmla="*/ 86 w 210"/>
                <a:gd name="T65" fmla="*/ 94 h 184"/>
                <a:gd name="T66" fmla="*/ 46 w 210"/>
                <a:gd name="T67" fmla="*/ 82 h 184"/>
                <a:gd name="T68" fmla="*/ 12 w 210"/>
                <a:gd name="T69" fmla="*/ 80 h 184"/>
                <a:gd name="T70" fmla="*/ 0 w 210"/>
                <a:gd name="T71" fmla="*/ 46 h 184"/>
                <a:gd name="T72" fmla="*/ 8 w 210"/>
                <a:gd name="T73" fmla="*/ 22 h 184"/>
                <a:gd name="T74" fmla="*/ 22 w 210"/>
                <a:gd name="T75" fmla="*/ 16 h 184"/>
                <a:gd name="T76" fmla="*/ 22 w 210"/>
                <a:gd name="T77" fmla="*/ 30 h 184"/>
                <a:gd name="T78" fmla="*/ 18 w 210"/>
                <a:gd name="T79" fmla="*/ 46 h 184"/>
                <a:gd name="T80" fmla="*/ 30 w 210"/>
                <a:gd name="T81" fmla="*/ 48 h 184"/>
                <a:gd name="T82" fmla="*/ 30 w 210"/>
                <a:gd name="T83" fmla="*/ 32 h 184"/>
                <a:gd name="T84" fmla="*/ 32 w 210"/>
                <a:gd name="T85" fmla="*/ 20 h 184"/>
                <a:gd name="T86" fmla="*/ 44 w 210"/>
                <a:gd name="T87" fmla="*/ 1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0" h="184">
                  <a:moveTo>
                    <a:pt x="44" y="14"/>
                  </a:moveTo>
                  <a:lnTo>
                    <a:pt x="46" y="8"/>
                  </a:lnTo>
                  <a:lnTo>
                    <a:pt x="46" y="2"/>
                  </a:lnTo>
                  <a:lnTo>
                    <a:pt x="50" y="0"/>
                  </a:lnTo>
                  <a:lnTo>
                    <a:pt x="52" y="4"/>
                  </a:lnTo>
                  <a:lnTo>
                    <a:pt x="52" y="12"/>
                  </a:lnTo>
                  <a:lnTo>
                    <a:pt x="60" y="14"/>
                  </a:lnTo>
                  <a:lnTo>
                    <a:pt x="70" y="16"/>
                  </a:lnTo>
                  <a:lnTo>
                    <a:pt x="76" y="22"/>
                  </a:lnTo>
                  <a:lnTo>
                    <a:pt x="80" y="24"/>
                  </a:lnTo>
                  <a:lnTo>
                    <a:pt x="98" y="28"/>
                  </a:lnTo>
                  <a:lnTo>
                    <a:pt x="108" y="28"/>
                  </a:lnTo>
                  <a:lnTo>
                    <a:pt x="126" y="36"/>
                  </a:lnTo>
                  <a:lnTo>
                    <a:pt x="138" y="32"/>
                  </a:lnTo>
                  <a:lnTo>
                    <a:pt x="146" y="28"/>
                  </a:lnTo>
                  <a:lnTo>
                    <a:pt x="156" y="26"/>
                  </a:lnTo>
                  <a:lnTo>
                    <a:pt x="164" y="28"/>
                  </a:lnTo>
                  <a:lnTo>
                    <a:pt x="174" y="28"/>
                  </a:lnTo>
                  <a:lnTo>
                    <a:pt x="170" y="30"/>
                  </a:lnTo>
                  <a:lnTo>
                    <a:pt x="162" y="32"/>
                  </a:lnTo>
                  <a:lnTo>
                    <a:pt x="164" y="40"/>
                  </a:lnTo>
                  <a:lnTo>
                    <a:pt x="176" y="40"/>
                  </a:lnTo>
                  <a:lnTo>
                    <a:pt x="188" y="42"/>
                  </a:lnTo>
                  <a:lnTo>
                    <a:pt x="192" y="46"/>
                  </a:lnTo>
                  <a:lnTo>
                    <a:pt x="192" y="52"/>
                  </a:lnTo>
                  <a:lnTo>
                    <a:pt x="188" y="56"/>
                  </a:lnTo>
                  <a:lnTo>
                    <a:pt x="188" y="62"/>
                  </a:lnTo>
                  <a:lnTo>
                    <a:pt x="196" y="60"/>
                  </a:lnTo>
                  <a:lnTo>
                    <a:pt x="202" y="58"/>
                  </a:lnTo>
                  <a:lnTo>
                    <a:pt x="210" y="62"/>
                  </a:lnTo>
                  <a:lnTo>
                    <a:pt x="204" y="70"/>
                  </a:lnTo>
                  <a:lnTo>
                    <a:pt x="200" y="76"/>
                  </a:lnTo>
                  <a:lnTo>
                    <a:pt x="202" y="84"/>
                  </a:lnTo>
                  <a:lnTo>
                    <a:pt x="192" y="90"/>
                  </a:lnTo>
                  <a:lnTo>
                    <a:pt x="188" y="96"/>
                  </a:lnTo>
                  <a:lnTo>
                    <a:pt x="190" y="104"/>
                  </a:lnTo>
                  <a:lnTo>
                    <a:pt x="194" y="110"/>
                  </a:lnTo>
                  <a:lnTo>
                    <a:pt x="196" y="116"/>
                  </a:lnTo>
                  <a:lnTo>
                    <a:pt x="192" y="126"/>
                  </a:lnTo>
                  <a:lnTo>
                    <a:pt x="180" y="130"/>
                  </a:lnTo>
                  <a:lnTo>
                    <a:pt x="170" y="132"/>
                  </a:lnTo>
                  <a:lnTo>
                    <a:pt x="164" y="136"/>
                  </a:lnTo>
                  <a:lnTo>
                    <a:pt x="158" y="136"/>
                  </a:lnTo>
                  <a:lnTo>
                    <a:pt x="148" y="134"/>
                  </a:lnTo>
                  <a:lnTo>
                    <a:pt x="140" y="130"/>
                  </a:lnTo>
                  <a:lnTo>
                    <a:pt x="134" y="132"/>
                  </a:lnTo>
                  <a:lnTo>
                    <a:pt x="140" y="138"/>
                  </a:lnTo>
                  <a:lnTo>
                    <a:pt x="142" y="148"/>
                  </a:lnTo>
                  <a:lnTo>
                    <a:pt x="148" y="156"/>
                  </a:lnTo>
                  <a:lnTo>
                    <a:pt x="154" y="156"/>
                  </a:lnTo>
                  <a:lnTo>
                    <a:pt x="154" y="160"/>
                  </a:lnTo>
                  <a:lnTo>
                    <a:pt x="152" y="166"/>
                  </a:lnTo>
                  <a:lnTo>
                    <a:pt x="146" y="166"/>
                  </a:lnTo>
                  <a:lnTo>
                    <a:pt x="140" y="168"/>
                  </a:lnTo>
                  <a:lnTo>
                    <a:pt x="130" y="180"/>
                  </a:lnTo>
                  <a:lnTo>
                    <a:pt x="116" y="184"/>
                  </a:lnTo>
                  <a:lnTo>
                    <a:pt x="106" y="182"/>
                  </a:lnTo>
                  <a:lnTo>
                    <a:pt x="98" y="174"/>
                  </a:lnTo>
                  <a:lnTo>
                    <a:pt x="96" y="170"/>
                  </a:lnTo>
                  <a:lnTo>
                    <a:pt x="94" y="160"/>
                  </a:lnTo>
                  <a:lnTo>
                    <a:pt x="90" y="158"/>
                  </a:lnTo>
                  <a:lnTo>
                    <a:pt x="90" y="136"/>
                  </a:lnTo>
                  <a:lnTo>
                    <a:pt x="86" y="134"/>
                  </a:lnTo>
                  <a:lnTo>
                    <a:pt x="86" y="108"/>
                  </a:lnTo>
                  <a:lnTo>
                    <a:pt x="92" y="100"/>
                  </a:lnTo>
                  <a:lnTo>
                    <a:pt x="86" y="94"/>
                  </a:lnTo>
                  <a:lnTo>
                    <a:pt x="58" y="96"/>
                  </a:lnTo>
                  <a:lnTo>
                    <a:pt x="46" y="82"/>
                  </a:lnTo>
                  <a:lnTo>
                    <a:pt x="18" y="84"/>
                  </a:lnTo>
                  <a:lnTo>
                    <a:pt x="12" y="80"/>
                  </a:lnTo>
                  <a:lnTo>
                    <a:pt x="12" y="66"/>
                  </a:lnTo>
                  <a:lnTo>
                    <a:pt x="0" y="46"/>
                  </a:lnTo>
                  <a:lnTo>
                    <a:pt x="2" y="32"/>
                  </a:lnTo>
                  <a:lnTo>
                    <a:pt x="8" y="22"/>
                  </a:lnTo>
                  <a:lnTo>
                    <a:pt x="18" y="14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30"/>
                  </a:lnTo>
                  <a:lnTo>
                    <a:pt x="16" y="34"/>
                  </a:lnTo>
                  <a:lnTo>
                    <a:pt x="18" y="46"/>
                  </a:lnTo>
                  <a:lnTo>
                    <a:pt x="22" y="52"/>
                  </a:lnTo>
                  <a:lnTo>
                    <a:pt x="30" y="48"/>
                  </a:lnTo>
                  <a:lnTo>
                    <a:pt x="34" y="40"/>
                  </a:lnTo>
                  <a:lnTo>
                    <a:pt x="30" y="32"/>
                  </a:lnTo>
                  <a:lnTo>
                    <a:pt x="28" y="26"/>
                  </a:lnTo>
                  <a:lnTo>
                    <a:pt x="32" y="20"/>
                  </a:lnTo>
                  <a:lnTo>
                    <a:pt x="38" y="18"/>
                  </a:lnTo>
                  <a:lnTo>
                    <a:pt x="44" y="1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334" name="Freeform 84">
              <a:extLst>
                <a:ext uri="{FF2B5EF4-FFF2-40B4-BE49-F238E27FC236}">
                  <a16:creationId xmlns:a16="http://schemas.microsoft.com/office/drawing/2014/main" id="{7F1E9BC8-1310-B047-9295-6E812480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9789" y="4415902"/>
              <a:ext cx="266805" cy="1317531"/>
            </a:xfrm>
            <a:custGeom>
              <a:avLst/>
              <a:gdLst>
                <a:gd name="T0" fmla="*/ 96 w 136"/>
                <a:gd name="T1" fmla="*/ 2 h 672"/>
                <a:gd name="T2" fmla="*/ 112 w 136"/>
                <a:gd name="T3" fmla="*/ 38 h 672"/>
                <a:gd name="T4" fmla="*/ 124 w 136"/>
                <a:gd name="T5" fmla="*/ 82 h 672"/>
                <a:gd name="T6" fmla="*/ 134 w 136"/>
                <a:gd name="T7" fmla="*/ 108 h 672"/>
                <a:gd name="T8" fmla="*/ 110 w 136"/>
                <a:gd name="T9" fmla="*/ 130 h 672"/>
                <a:gd name="T10" fmla="*/ 90 w 136"/>
                <a:gd name="T11" fmla="*/ 198 h 672"/>
                <a:gd name="T12" fmla="*/ 82 w 136"/>
                <a:gd name="T13" fmla="*/ 250 h 672"/>
                <a:gd name="T14" fmla="*/ 84 w 136"/>
                <a:gd name="T15" fmla="*/ 302 h 672"/>
                <a:gd name="T16" fmla="*/ 74 w 136"/>
                <a:gd name="T17" fmla="*/ 354 h 672"/>
                <a:gd name="T18" fmla="*/ 60 w 136"/>
                <a:gd name="T19" fmla="*/ 426 h 672"/>
                <a:gd name="T20" fmla="*/ 60 w 136"/>
                <a:gd name="T21" fmla="*/ 458 h 672"/>
                <a:gd name="T22" fmla="*/ 62 w 136"/>
                <a:gd name="T23" fmla="*/ 502 h 672"/>
                <a:gd name="T24" fmla="*/ 52 w 136"/>
                <a:gd name="T25" fmla="*/ 558 h 672"/>
                <a:gd name="T26" fmla="*/ 34 w 136"/>
                <a:gd name="T27" fmla="*/ 588 h 672"/>
                <a:gd name="T28" fmla="*/ 52 w 136"/>
                <a:gd name="T29" fmla="*/ 606 h 672"/>
                <a:gd name="T30" fmla="*/ 68 w 136"/>
                <a:gd name="T31" fmla="*/ 636 h 672"/>
                <a:gd name="T32" fmla="*/ 88 w 136"/>
                <a:gd name="T33" fmla="*/ 648 h 672"/>
                <a:gd name="T34" fmla="*/ 74 w 136"/>
                <a:gd name="T35" fmla="*/ 666 h 672"/>
                <a:gd name="T36" fmla="*/ 58 w 136"/>
                <a:gd name="T37" fmla="*/ 668 h 672"/>
                <a:gd name="T38" fmla="*/ 70 w 136"/>
                <a:gd name="T39" fmla="*/ 652 h 672"/>
                <a:gd name="T40" fmla="*/ 52 w 136"/>
                <a:gd name="T41" fmla="*/ 662 h 672"/>
                <a:gd name="T42" fmla="*/ 46 w 136"/>
                <a:gd name="T43" fmla="*/ 648 h 672"/>
                <a:gd name="T44" fmla="*/ 38 w 136"/>
                <a:gd name="T45" fmla="*/ 646 h 672"/>
                <a:gd name="T46" fmla="*/ 42 w 136"/>
                <a:gd name="T47" fmla="*/ 632 h 672"/>
                <a:gd name="T48" fmla="*/ 26 w 136"/>
                <a:gd name="T49" fmla="*/ 630 h 672"/>
                <a:gd name="T50" fmla="*/ 20 w 136"/>
                <a:gd name="T51" fmla="*/ 606 h 672"/>
                <a:gd name="T52" fmla="*/ 16 w 136"/>
                <a:gd name="T53" fmla="*/ 590 h 672"/>
                <a:gd name="T54" fmla="*/ 8 w 136"/>
                <a:gd name="T55" fmla="*/ 558 h 672"/>
                <a:gd name="T56" fmla="*/ 18 w 136"/>
                <a:gd name="T57" fmla="*/ 568 h 672"/>
                <a:gd name="T58" fmla="*/ 28 w 136"/>
                <a:gd name="T59" fmla="*/ 556 h 672"/>
                <a:gd name="T60" fmla="*/ 28 w 136"/>
                <a:gd name="T61" fmla="*/ 548 h 672"/>
                <a:gd name="T62" fmla="*/ 18 w 136"/>
                <a:gd name="T63" fmla="*/ 536 h 672"/>
                <a:gd name="T64" fmla="*/ 16 w 136"/>
                <a:gd name="T65" fmla="*/ 530 h 672"/>
                <a:gd name="T66" fmla="*/ 10 w 136"/>
                <a:gd name="T67" fmla="*/ 514 h 672"/>
                <a:gd name="T68" fmla="*/ 24 w 136"/>
                <a:gd name="T69" fmla="*/ 506 h 672"/>
                <a:gd name="T70" fmla="*/ 42 w 136"/>
                <a:gd name="T71" fmla="*/ 494 h 672"/>
                <a:gd name="T72" fmla="*/ 44 w 136"/>
                <a:gd name="T73" fmla="*/ 462 h 672"/>
                <a:gd name="T74" fmla="*/ 46 w 136"/>
                <a:gd name="T75" fmla="*/ 440 h 672"/>
                <a:gd name="T76" fmla="*/ 36 w 136"/>
                <a:gd name="T77" fmla="*/ 428 h 672"/>
                <a:gd name="T78" fmla="*/ 32 w 136"/>
                <a:gd name="T79" fmla="*/ 456 h 672"/>
                <a:gd name="T80" fmla="*/ 22 w 136"/>
                <a:gd name="T81" fmla="*/ 450 h 672"/>
                <a:gd name="T82" fmla="*/ 28 w 136"/>
                <a:gd name="T83" fmla="*/ 426 h 672"/>
                <a:gd name="T84" fmla="*/ 32 w 136"/>
                <a:gd name="T85" fmla="*/ 394 h 672"/>
                <a:gd name="T86" fmla="*/ 34 w 136"/>
                <a:gd name="T87" fmla="*/ 366 h 672"/>
                <a:gd name="T88" fmla="*/ 38 w 136"/>
                <a:gd name="T89" fmla="*/ 346 h 672"/>
                <a:gd name="T90" fmla="*/ 52 w 136"/>
                <a:gd name="T91" fmla="*/ 308 h 672"/>
                <a:gd name="T92" fmla="*/ 64 w 136"/>
                <a:gd name="T93" fmla="*/ 270 h 672"/>
                <a:gd name="T94" fmla="*/ 70 w 136"/>
                <a:gd name="T95" fmla="*/ 214 h 672"/>
                <a:gd name="T96" fmla="*/ 70 w 136"/>
                <a:gd name="T97" fmla="*/ 194 h 672"/>
                <a:gd name="T98" fmla="*/ 82 w 136"/>
                <a:gd name="T99" fmla="*/ 98 h 672"/>
                <a:gd name="T100" fmla="*/ 84 w 136"/>
                <a:gd name="T101" fmla="*/ 1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" h="672">
                  <a:moveTo>
                    <a:pt x="84" y="18"/>
                  </a:moveTo>
                  <a:lnTo>
                    <a:pt x="90" y="16"/>
                  </a:lnTo>
                  <a:lnTo>
                    <a:pt x="96" y="2"/>
                  </a:lnTo>
                  <a:lnTo>
                    <a:pt x="98" y="0"/>
                  </a:lnTo>
                  <a:lnTo>
                    <a:pt x="102" y="12"/>
                  </a:lnTo>
                  <a:lnTo>
                    <a:pt x="112" y="38"/>
                  </a:lnTo>
                  <a:lnTo>
                    <a:pt x="112" y="56"/>
                  </a:lnTo>
                  <a:lnTo>
                    <a:pt x="120" y="68"/>
                  </a:lnTo>
                  <a:lnTo>
                    <a:pt x="124" y="82"/>
                  </a:lnTo>
                  <a:lnTo>
                    <a:pt x="126" y="96"/>
                  </a:lnTo>
                  <a:lnTo>
                    <a:pt x="136" y="96"/>
                  </a:lnTo>
                  <a:lnTo>
                    <a:pt x="134" y="108"/>
                  </a:lnTo>
                  <a:lnTo>
                    <a:pt x="124" y="120"/>
                  </a:lnTo>
                  <a:lnTo>
                    <a:pt x="116" y="124"/>
                  </a:lnTo>
                  <a:lnTo>
                    <a:pt x="110" y="130"/>
                  </a:lnTo>
                  <a:lnTo>
                    <a:pt x="114" y="160"/>
                  </a:lnTo>
                  <a:lnTo>
                    <a:pt x="96" y="186"/>
                  </a:lnTo>
                  <a:lnTo>
                    <a:pt x="90" y="198"/>
                  </a:lnTo>
                  <a:lnTo>
                    <a:pt x="86" y="222"/>
                  </a:lnTo>
                  <a:lnTo>
                    <a:pt x="82" y="234"/>
                  </a:lnTo>
                  <a:lnTo>
                    <a:pt x="82" y="250"/>
                  </a:lnTo>
                  <a:lnTo>
                    <a:pt x="90" y="274"/>
                  </a:lnTo>
                  <a:lnTo>
                    <a:pt x="88" y="292"/>
                  </a:lnTo>
                  <a:lnTo>
                    <a:pt x="84" y="302"/>
                  </a:lnTo>
                  <a:lnTo>
                    <a:pt x="82" y="322"/>
                  </a:lnTo>
                  <a:lnTo>
                    <a:pt x="72" y="332"/>
                  </a:lnTo>
                  <a:lnTo>
                    <a:pt x="74" y="354"/>
                  </a:lnTo>
                  <a:lnTo>
                    <a:pt x="74" y="370"/>
                  </a:lnTo>
                  <a:lnTo>
                    <a:pt x="62" y="396"/>
                  </a:lnTo>
                  <a:lnTo>
                    <a:pt x="60" y="426"/>
                  </a:lnTo>
                  <a:lnTo>
                    <a:pt x="58" y="438"/>
                  </a:lnTo>
                  <a:lnTo>
                    <a:pt x="56" y="454"/>
                  </a:lnTo>
                  <a:lnTo>
                    <a:pt x="60" y="458"/>
                  </a:lnTo>
                  <a:lnTo>
                    <a:pt x="60" y="478"/>
                  </a:lnTo>
                  <a:lnTo>
                    <a:pt x="64" y="490"/>
                  </a:lnTo>
                  <a:lnTo>
                    <a:pt x="62" y="502"/>
                  </a:lnTo>
                  <a:lnTo>
                    <a:pt x="62" y="528"/>
                  </a:lnTo>
                  <a:lnTo>
                    <a:pt x="54" y="540"/>
                  </a:lnTo>
                  <a:lnTo>
                    <a:pt x="52" y="558"/>
                  </a:lnTo>
                  <a:lnTo>
                    <a:pt x="44" y="570"/>
                  </a:lnTo>
                  <a:lnTo>
                    <a:pt x="36" y="578"/>
                  </a:lnTo>
                  <a:lnTo>
                    <a:pt x="34" y="588"/>
                  </a:lnTo>
                  <a:lnTo>
                    <a:pt x="36" y="596"/>
                  </a:lnTo>
                  <a:lnTo>
                    <a:pt x="40" y="604"/>
                  </a:lnTo>
                  <a:lnTo>
                    <a:pt x="52" y="606"/>
                  </a:lnTo>
                  <a:lnTo>
                    <a:pt x="52" y="622"/>
                  </a:lnTo>
                  <a:lnTo>
                    <a:pt x="58" y="634"/>
                  </a:lnTo>
                  <a:lnTo>
                    <a:pt x="68" y="636"/>
                  </a:lnTo>
                  <a:lnTo>
                    <a:pt x="94" y="636"/>
                  </a:lnTo>
                  <a:lnTo>
                    <a:pt x="96" y="644"/>
                  </a:lnTo>
                  <a:lnTo>
                    <a:pt x="88" y="648"/>
                  </a:lnTo>
                  <a:lnTo>
                    <a:pt x="80" y="650"/>
                  </a:lnTo>
                  <a:lnTo>
                    <a:pt x="74" y="656"/>
                  </a:lnTo>
                  <a:lnTo>
                    <a:pt x="74" y="666"/>
                  </a:lnTo>
                  <a:lnTo>
                    <a:pt x="72" y="672"/>
                  </a:lnTo>
                  <a:lnTo>
                    <a:pt x="64" y="672"/>
                  </a:lnTo>
                  <a:lnTo>
                    <a:pt x="58" y="668"/>
                  </a:lnTo>
                  <a:lnTo>
                    <a:pt x="60" y="664"/>
                  </a:lnTo>
                  <a:lnTo>
                    <a:pt x="66" y="660"/>
                  </a:lnTo>
                  <a:lnTo>
                    <a:pt x="70" y="652"/>
                  </a:lnTo>
                  <a:lnTo>
                    <a:pt x="64" y="648"/>
                  </a:lnTo>
                  <a:lnTo>
                    <a:pt x="56" y="654"/>
                  </a:lnTo>
                  <a:lnTo>
                    <a:pt x="52" y="662"/>
                  </a:lnTo>
                  <a:lnTo>
                    <a:pt x="44" y="660"/>
                  </a:lnTo>
                  <a:lnTo>
                    <a:pt x="38" y="654"/>
                  </a:lnTo>
                  <a:lnTo>
                    <a:pt x="46" y="648"/>
                  </a:lnTo>
                  <a:lnTo>
                    <a:pt x="48" y="644"/>
                  </a:lnTo>
                  <a:lnTo>
                    <a:pt x="46" y="640"/>
                  </a:lnTo>
                  <a:lnTo>
                    <a:pt x="38" y="646"/>
                  </a:lnTo>
                  <a:lnTo>
                    <a:pt x="28" y="646"/>
                  </a:lnTo>
                  <a:lnTo>
                    <a:pt x="30" y="638"/>
                  </a:lnTo>
                  <a:lnTo>
                    <a:pt x="42" y="632"/>
                  </a:lnTo>
                  <a:lnTo>
                    <a:pt x="42" y="628"/>
                  </a:lnTo>
                  <a:lnTo>
                    <a:pt x="34" y="630"/>
                  </a:lnTo>
                  <a:lnTo>
                    <a:pt x="26" y="630"/>
                  </a:lnTo>
                  <a:lnTo>
                    <a:pt x="28" y="622"/>
                  </a:lnTo>
                  <a:lnTo>
                    <a:pt x="22" y="618"/>
                  </a:lnTo>
                  <a:lnTo>
                    <a:pt x="20" y="606"/>
                  </a:lnTo>
                  <a:lnTo>
                    <a:pt x="20" y="602"/>
                  </a:lnTo>
                  <a:lnTo>
                    <a:pt x="20" y="594"/>
                  </a:lnTo>
                  <a:lnTo>
                    <a:pt x="16" y="590"/>
                  </a:lnTo>
                  <a:lnTo>
                    <a:pt x="10" y="582"/>
                  </a:lnTo>
                  <a:lnTo>
                    <a:pt x="6" y="574"/>
                  </a:lnTo>
                  <a:lnTo>
                    <a:pt x="8" y="558"/>
                  </a:lnTo>
                  <a:lnTo>
                    <a:pt x="14" y="558"/>
                  </a:lnTo>
                  <a:lnTo>
                    <a:pt x="16" y="560"/>
                  </a:lnTo>
                  <a:lnTo>
                    <a:pt x="18" y="568"/>
                  </a:lnTo>
                  <a:lnTo>
                    <a:pt x="24" y="566"/>
                  </a:lnTo>
                  <a:lnTo>
                    <a:pt x="24" y="556"/>
                  </a:lnTo>
                  <a:lnTo>
                    <a:pt x="28" y="556"/>
                  </a:lnTo>
                  <a:lnTo>
                    <a:pt x="32" y="554"/>
                  </a:lnTo>
                  <a:lnTo>
                    <a:pt x="32" y="546"/>
                  </a:lnTo>
                  <a:lnTo>
                    <a:pt x="28" y="548"/>
                  </a:lnTo>
                  <a:lnTo>
                    <a:pt x="20" y="550"/>
                  </a:lnTo>
                  <a:lnTo>
                    <a:pt x="18" y="544"/>
                  </a:lnTo>
                  <a:lnTo>
                    <a:pt x="18" y="536"/>
                  </a:lnTo>
                  <a:lnTo>
                    <a:pt x="24" y="534"/>
                  </a:lnTo>
                  <a:lnTo>
                    <a:pt x="24" y="530"/>
                  </a:lnTo>
                  <a:lnTo>
                    <a:pt x="16" y="530"/>
                  </a:lnTo>
                  <a:lnTo>
                    <a:pt x="0" y="530"/>
                  </a:lnTo>
                  <a:lnTo>
                    <a:pt x="6" y="522"/>
                  </a:lnTo>
                  <a:lnTo>
                    <a:pt x="10" y="514"/>
                  </a:lnTo>
                  <a:lnTo>
                    <a:pt x="16" y="506"/>
                  </a:lnTo>
                  <a:lnTo>
                    <a:pt x="22" y="502"/>
                  </a:lnTo>
                  <a:lnTo>
                    <a:pt x="24" y="506"/>
                  </a:lnTo>
                  <a:lnTo>
                    <a:pt x="28" y="518"/>
                  </a:lnTo>
                  <a:lnTo>
                    <a:pt x="36" y="508"/>
                  </a:lnTo>
                  <a:lnTo>
                    <a:pt x="42" y="494"/>
                  </a:lnTo>
                  <a:lnTo>
                    <a:pt x="40" y="484"/>
                  </a:lnTo>
                  <a:lnTo>
                    <a:pt x="38" y="472"/>
                  </a:lnTo>
                  <a:lnTo>
                    <a:pt x="44" y="462"/>
                  </a:lnTo>
                  <a:lnTo>
                    <a:pt x="42" y="452"/>
                  </a:lnTo>
                  <a:lnTo>
                    <a:pt x="44" y="446"/>
                  </a:lnTo>
                  <a:lnTo>
                    <a:pt x="46" y="440"/>
                  </a:lnTo>
                  <a:lnTo>
                    <a:pt x="46" y="428"/>
                  </a:lnTo>
                  <a:lnTo>
                    <a:pt x="40" y="426"/>
                  </a:lnTo>
                  <a:lnTo>
                    <a:pt x="36" y="428"/>
                  </a:lnTo>
                  <a:lnTo>
                    <a:pt x="34" y="438"/>
                  </a:lnTo>
                  <a:lnTo>
                    <a:pt x="32" y="444"/>
                  </a:lnTo>
                  <a:lnTo>
                    <a:pt x="32" y="456"/>
                  </a:lnTo>
                  <a:lnTo>
                    <a:pt x="28" y="462"/>
                  </a:lnTo>
                  <a:lnTo>
                    <a:pt x="22" y="458"/>
                  </a:lnTo>
                  <a:lnTo>
                    <a:pt x="22" y="450"/>
                  </a:lnTo>
                  <a:lnTo>
                    <a:pt x="22" y="438"/>
                  </a:lnTo>
                  <a:lnTo>
                    <a:pt x="26" y="430"/>
                  </a:lnTo>
                  <a:lnTo>
                    <a:pt x="28" y="426"/>
                  </a:lnTo>
                  <a:lnTo>
                    <a:pt x="28" y="416"/>
                  </a:lnTo>
                  <a:lnTo>
                    <a:pt x="30" y="402"/>
                  </a:lnTo>
                  <a:lnTo>
                    <a:pt x="32" y="394"/>
                  </a:lnTo>
                  <a:lnTo>
                    <a:pt x="40" y="386"/>
                  </a:lnTo>
                  <a:lnTo>
                    <a:pt x="36" y="376"/>
                  </a:lnTo>
                  <a:lnTo>
                    <a:pt x="34" y="366"/>
                  </a:lnTo>
                  <a:lnTo>
                    <a:pt x="34" y="358"/>
                  </a:lnTo>
                  <a:lnTo>
                    <a:pt x="32" y="346"/>
                  </a:lnTo>
                  <a:lnTo>
                    <a:pt x="38" y="346"/>
                  </a:lnTo>
                  <a:lnTo>
                    <a:pt x="42" y="332"/>
                  </a:lnTo>
                  <a:lnTo>
                    <a:pt x="48" y="320"/>
                  </a:lnTo>
                  <a:lnTo>
                    <a:pt x="52" y="308"/>
                  </a:lnTo>
                  <a:lnTo>
                    <a:pt x="58" y="292"/>
                  </a:lnTo>
                  <a:lnTo>
                    <a:pt x="60" y="278"/>
                  </a:lnTo>
                  <a:lnTo>
                    <a:pt x="64" y="270"/>
                  </a:lnTo>
                  <a:lnTo>
                    <a:pt x="62" y="232"/>
                  </a:lnTo>
                  <a:lnTo>
                    <a:pt x="62" y="220"/>
                  </a:lnTo>
                  <a:lnTo>
                    <a:pt x="70" y="214"/>
                  </a:lnTo>
                  <a:lnTo>
                    <a:pt x="70" y="206"/>
                  </a:lnTo>
                  <a:lnTo>
                    <a:pt x="66" y="200"/>
                  </a:lnTo>
                  <a:lnTo>
                    <a:pt x="70" y="194"/>
                  </a:lnTo>
                  <a:lnTo>
                    <a:pt x="74" y="174"/>
                  </a:lnTo>
                  <a:lnTo>
                    <a:pt x="80" y="144"/>
                  </a:lnTo>
                  <a:lnTo>
                    <a:pt x="82" y="98"/>
                  </a:lnTo>
                  <a:lnTo>
                    <a:pt x="88" y="52"/>
                  </a:lnTo>
                  <a:lnTo>
                    <a:pt x="86" y="28"/>
                  </a:lnTo>
                  <a:lnTo>
                    <a:pt x="84" y="18"/>
                  </a:lnTo>
                  <a:close/>
                </a:path>
              </a:pathLst>
            </a:custGeom>
            <a:solidFill>
              <a:schemeClr val="accent1"/>
            </a:solidFill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35" name="Freeform 85">
              <a:extLst>
                <a:ext uri="{FF2B5EF4-FFF2-40B4-BE49-F238E27FC236}">
                  <a16:creationId xmlns:a16="http://schemas.microsoft.com/office/drawing/2014/main" id="{AFEB32C1-2C4B-B84B-8584-8EF4B9B0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9511" y="5698142"/>
              <a:ext cx="109860" cy="90188"/>
            </a:xfrm>
            <a:custGeom>
              <a:avLst/>
              <a:gdLst>
                <a:gd name="T0" fmla="*/ 0 w 56"/>
                <a:gd name="T1" fmla="*/ 0 h 46"/>
                <a:gd name="T2" fmla="*/ 0 w 56"/>
                <a:gd name="T3" fmla="*/ 42 h 46"/>
                <a:gd name="T4" fmla="*/ 12 w 56"/>
                <a:gd name="T5" fmla="*/ 42 h 46"/>
                <a:gd name="T6" fmla="*/ 22 w 56"/>
                <a:gd name="T7" fmla="*/ 42 h 46"/>
                <a:gd name="T8" fmla="*/ 36 w 56"/>
                <a:gd name="T9" fmla="*/ 46 h 46"/>
                <a:gd name="T10" fmla="*/ 50 w 56"/>
                <a:gd name="T11" fmla="*/ 44 h 46"/>
                <a:gd name="T12" fmla="*/ 56 w 56"/>
                <a:gd name="T13" fmla="*/ 42 h 46"/>
                <a:gd name="T14" fmla="*/ 48 w 56"/>
                <a:gd name="T15" fmla="*/ 40 h 46"/>
                <a:gd name="T16" fmla="*/ 32 w 56"/>
                <a:gd name="T17" fmla="*/ 36 h 46"/>
                <a:gd name="T18" fmla="*/ 20 w 56"/>
                <a:gd name="T19" fmla="*/ 28 h 46"/>
                <a:gd name="T20" fmla="*/ 8 w 56"/>
                <a:gd name="T21" fmla="*/ 16 h 46"/>
                <a:gd name="T22" fmla="*/ 6 w 56"/>
                <a:gd name="T23" fmla="*/ 8 h 46"/>
                <a:gd name="T24" fmla="*/ 4 w 56"/>
                <a:gd name="T25" fmla="*/ 2 h 46"/>
                <a:gd name="T26" fmla="*/ 0 w 56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46">
                  <a:moveTo>
                    <a:pt x="0" y="0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22" y="42"/>
                  </a:lnTo>
                  <a:lnTo>
                    <a:pt x="36" y="46"/>
                  </a:lnTo>
                  <a:lnTo>
                    <a:pt x="50" y="44"/>
                  </a:lnTo>
                  <a:lnTo>
                    <a:pt x="56" y="42"/>
                  </a:lnTo>
                  <a:lnTo>
                    <a:pt x="48" y="40"/>
                  </a:lnTo>
                  <a:lnTo>
                    <a:pt x="32" y="36"/>
                  </a:lnTo>
                  <a:lnTo>
                    <a:pt x="20" y="28"/>
                  </a:lnTo>
                  <a:lnTo>
                    <a:pt x="8" y="16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36" name="Freeform 63">
              <a:extLst>
                <a:ext uri="{FF2B5EF4-FFF2-40B4-BE49-F238E27FC236}">
                  <a16:creationId xmlns:a16="http://schemas.microsoft.com/office/drawing/2014/main" id="{E6D53168-02E1-F64B-96BD-4E113CD74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1979" y="3529704"/>
              <a:ext cx="98090" cy="86267"/>
            </a:xfrm>
            <a:custGeom>
              <a:avLst/>
              <a:gdLst>
                <a:gd name="T0" fmla="*/ 18 w 50"/>
                <a:gd name="T1" fmla="*/ 20 h 44"/>
                <a:gd name="T2" fmla="*/ 12 w 50"/>
                <a:gd name="T3" fmla="*/ 16 h 44"/>
                <a:gd name="T4" fmla="*/ 10 w 50"/>
                <a:gd name="T5" fmla="*/ 22 h 44"/>
                <a:gd name="T6" fmla="*/ 8 w 50"/>
                <a:gd name="T7" fmla="*/ 24 h 44"/>
                <a:gd name="T8" fmla="*/ 2 w 50"/>
                <a:gd name="T9" fmla="*/ 20 h 44"/>
                <a:gd name="T10" fmla="*/ 0 w 50"/>
                <a:gd name="T11" fmla="*/ 16 h 44"/>
                <a:gd name="T12" fmla="*/ 0 w 50"/>
                <a:gd name="T13" fmla="*/ 10 h 44"/>
                <a:gd name="T14" fmla="*/ 2 w 50"/>
                <a:gd name="T15" fmla="*/ 6 h 44"/>
                <a:gd name="T16" fmla="*/ 2 w 50"/>
                <a:gd name="T17" fmla="*/ 0 h 44"/>
                <a:gd name="T18" fmla="*/ 18 w 50"/>
                <a:gd name="T19" fmla="*/ 2 h 44"/>
                <a:gd name="T20" fmla="*/ 30 w 50"/>
                <a:gd name="T21" fmla="*/ 6 h 44"/>
                <a:gd name="T22" fmla="*/ 34 w 50"/>
                <a:gd name="T23" fmla="*/ 10 h 44"/>
                <a:gd name="T24" fmla="*/ 42 w 50"/>
                <a:gd name="T25" fmla="*/ 18 h 44"/>
                <a:gd name="T26" fmla="*/ 48 w 50"/>
                <a:gd name="T27" fmla="*/ 24 h 44"/>
                <a:gd name="T28" fmla="*/ 50 w 50"/>
                <a:gd name="T29" fmla="*/ 28 h 44"/>
                <a:gd name="T30" fmla="*/ 46 w 50"/>
                <a:gd name="T31" fmla="*/ 30 h 44"/>
                <a:gd name="T32" fmla="*/ 44 w 50"/>
                <a:gd name="T33" fmla="*/ 36 h 44"/>
                <a:gd name="T34" fmla="*/ 42 w 50"/>
                <a:gd name="T35" fmla="*/ 42 h 44"/>
                <a:gd name="T36" fmla="*/ 38 w 50"/>
                <a:gd name="T37" fmla="*/ 44 h 44"/>
                <a:gd name="T38" fmla="*/ 34 w 50"/>
                <a:gd name="T39" fmla="*/ 32 h 44"/>
                <a:gd name="T40" fmla="*/ 28 w 50"/>
                <a:gd name="T41" fmla="*/ 26 h 44"/>
                <a:gd name="T42" fmla="*/ 24 w 50"/>
                <a:gd name="T43" fmla="*/ 24 h 44"/>
                <a:gd name="T44" fmla="*/ 18 w 50"/>
                <a:gd name="T45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" h="44">
                  <a:moveTo>
                    <a:pt x="18" y="20"/>
                  </a:moveTo>
                  <a:lnTo>
                    <a:pt x="12" y="16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0"/>
                  </a:lnTo>
                  <a:lnTo>
                    <a:pt x="18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4" y="36"/>
                  </a:lnTo>
                  <a:lnTo>
                    <a:pt x="42" y="42"/>
                  </a:lnTo>
                  <a:lnTo>
                    <a:pt x="38" y="44"/>
                  </a:lnTo>
                  <a:lnTo>
                    <a:pt x="34" y="32"/>
                  </a:lnTo>
                  <a:lnTo>
                    <a:pt x="28" y="26"/>
                  </a:lnTo>
                  <a:lnTo>
                    <a:pt x="24" y="24"/>
                  </a:lnTo>
                  <a:lnTo>
                    <a:pt x="18" y="2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37" name="Freeform 64">
              <a:extLst>
                <a:ext uri="{FF2B5EF4-FFF2-40B4-BE49-F238E27FC236}">
                  <a16:creationId xmlns:a16="http://schemas.microsoft.com/office/drawing/2014/main" id="{2FB063F9-53CA-D64A-A247-75CB90ECB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529" y="3580680"/>
              <a:ext cx="200104" cy="74503"/>
            </a:xfrm>
            <a:custGeom>
              <a:avLst/>
              <a:gdLst>
                <a:gd name="T0" fmla="*/ 88 w 102"/>
                <a:gd name="T1" fmla="*/ 34 h 38"/>
                <a:gd name="T2" fmla="*/ 82 w 102"/>
                <a:gd name="T3" fmla="*/ 32 h 38"/>
                <a:gd name="T4" fmla="*/ 80 w 102"/>
                <a:gd name="T5" fmla="*/ 28 h 38"/>
                <a:gd name="T6" fmla="*/ 80 w 102"/>
                <a:gd name="T7" fmla="*/ 22 h 38"/>
                <a:gd name="T8" fmla="*/ 80 w 102"/>
                <a:gd name="T9" fmla="*/ 16 h 38"/>
                <a:gd name="T10" fmla="*/ 78 w 102"/>
                <a:gd name="T11" fmla="*/ 12 h 38"/>
                <a:gd name="T12" fmla="*/ 72 w 102"/>
                <a:gd name="T13" fmla="*/ 10 h 38"/>
                <a:gd name="T14" fmla="*/ 66 w 102"/>
                <a:gd name="T15" fmla="*/ 10 h 38"/>
                <a:gd name="T16" fmla="*/ 62 w 102"/>
                <a:gd name="T17" fmla="*/ 12 h 38"/>
                <a:gd name="T18" fmla="*/ 60 w 102"/>
                <a:gd name="T19" fmla="*/ 16 h 38"/>
                <a:gd name="T20" fmla="*/ 52 w 102"/>
                <a:gd name="T21" fmla="*/ 18 h 38"/>
                <a:gd name="T22" fmla="*/ 48 w 102"/>
                <a:gd name="T23" fmla="*/ 22 h 38"/>
                <a:gd name="T24" fmla="*/ 50 w 102"/>
                <a:gd name="T25" fmla="*/ 26 h 38"/>
                <a:gd name="T26" fmla="*/ 52 w 102"/>
                <a:gd name="T27" fmla="*/ 30 h 38"/>
                <a:gd name="T28" fmla="*/ 52 w 102"/>
                <a:gd name="T29" fmla="*/ 36 h 38"/>
                <a:gd name="T30" fmla="*/ 44 w 102"/>
                <a:gd name="T31" fmla="*/ 38 h 38"/>
                <a:gd name="T32" fmla="*/ 38 w 102"/>
                <a:gd name="T33" fmla="*/ 32 h 38"/>
                <a:gd name="T34" fmla="*/ 32 w 102"/>
                <a:gd name="T35" fmla="*/ 26 h 38"/>
                <a:gd name="T36" fmla="*/ 26 w 102"/>
                <a:gd name="T37" fmla="*/ 22 h 38"/>
                <a:gd name="T38" fmla="*/ 18 w 102"/>
                <a:gd name="T39" fmla="*/ 20 h 38"/>
                <a:gd name="T40" fmla="*/ 14 w 102"/>
                <a:gd name="T41" fmla="*/ 18 h 38"/>
                <a:gd name="T42" fmla="*/ 8 w 102"/>
                <a:gd name="T43" fmla="*/ 20 h 38"/>
                <a:gd name="T44" fmla="*/ 0 w 102"/>
                <a:gd name="T45" fmla="*/ 18 h 38"/>
                <a:gd name="T46" fmla="*/ 4 w 102"/>
                <a:gd name="T47" fmla="*/ 14 h 38"/>
                <a:gd name="T48" fmla="*/ 6 w 102"/>
                <a:gd name="T49" fmla="*/ 8 h 38"/>
                <a:gd name="T50" fmla="*/ 12 w 102"/>
                <a:gd name="T51" fmla="*/ 2 h 38"/>
                <a:gd name="T52" fmla="*/ 18 w 102"/>
                <a:gd name="T53" fmla="*/ 4 h 38"/>
                <a:gd name="T54" fmla="*/ 22 w 102"/>
                <a:gd name="T55" fmla="*/ 8 h 38"/>
                <a:gd name="T56" fmla="*/ 30 w 102"/>
                <a:gd name="T57" fmla="*/ 12 h 38"/>
                <a:gd name="T58" fmla="*/ 38 w 102"/>
                <a:gd name="T59" fmla="*/ 12 h 38"/>
                <a:gd name="T60" fmla="*/ 44 w 102"/>
                <a:gd name="T61" fmla="*/ 10 h 38"/>
                <a:gd name="T62" fmla="*/ 52 w 102"/>
                <a:gd name="T63" fmla="*/ 6 h 38"/>
                <a:gd name="T64" fmla="*/ 62 w 102"/>
                <a:gd name="T65" fmla="*/ 2 h 38"/>
                <a:gd name="T66" fmla="*/ 72 w 102"/>
                <a:gd name="T67" fmla="*/ 0 h 38"/>
                <a:gd name="T68" fmla="*/ 82 w 102"/>
                <a:gd name="T69" fmla="*/ 2 h 38"/>
                <a:gd name="T70" fmla="*/ 88 w 102"/>
                <a:gd name="T71" fmla="*/ 6 h 38"/>
                <a:gd name="T72" fmla="*/ 94 w 102"/>
                <a:gd name="T73" fmla="*/ 10 h 38"/>
                <a:gd name="T74" fmla="*/ 98 w 102"/>
                <a:gd name="T75" fmla="*/ 16 h 38"/>
                <a:gd name="T76" fmla="*/ 102 w 102"/>
                <a:gd name="T77" fmla="*/ 20 h 38"/>
                <a:gd name="T78" fmla="*/ 100 w 102"/>
                <a:gd name="T79" fmla="*/ 26 h 38"/>
                <a:gd name="T80" fmla="*/ 94 w 102"/>
                <a:gd name="T81" fmla="*/ 30 h 38"/>
                <a:gd name="T82" fmla="*/ 88 w 102"/>
                <a:gd name="T8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38">
                  <a:moveTo>
                    <a:pt x="88" y="34"/>
                  </a:moveTo>
                  <a:lnTo>
                    <a:pt x="82" y="32"/>
                  </a:lnTo>
                  <a:lnTo>
                    <a:pt x="80" y="28"/>
                  </a:lnTo>
                  <a:lnTo>
                    <a:pt x="80" y="22"/>
                  </a:lnTo>
                  <a:lnTo>
                    <a:pt x="80" y="16"/>
                  </a:lnTo>
                  <a:lnTo>
                    <a:pt x="78" y="12"/>
                  </a:lnTo>
                  <a:lnTo>
                    <a:pt x="72" y="10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60" y="16"/>
                  </a:lnTo>
                  <a:lnTo>
                    <a:pt x="52" y="18"/>
                  </a:lnTo>
                  <a:lnTo>
                    <a:pt x="48" y="22"/>
                  </a:lnTo>
                  <a:lnTo>
                    <a:pt x="50" y="26"/>
                  </a:lnTo>
                  <a:lnTo>
                    <a:pt x="52" y="30"/>
                  </a:lnTo>
                  <a:lnTo>
                    <a:pt x="52" y="36"/>
                  </a:lnTo>
                  <a:lnTo>
                    <a:pt x="44" y="38"/>
                  </a:lnTo>
                  <a:lnTo>
                    <a:pt x="38" y="32"/>
                  </a:lnTo>
                  <a:lnTo>
                    <a:pt x="32" y="26"/>
                  </a:lnTo>
                  <a:lnTo>
                    <a:pt x="26" y="22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8" y="20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8" y="4"/>
                  </a:lnTo>
                  <a:lnTo>
                    <a:pt x="22" y="8"/>
                  </a:lnTo>
                  <a:lnTo>
                    <a:pt x="30" y="12"/>
                  </a:lnTo>
                  <a:lnTo>
                    <a:pt x="38" y="12"/>
                  </a:lnTo>
                  <a:lnTo>
                    <a:pt x="44" y="10"/>
                  </a:lnTo>
                  <a:lnTo>
                    <a:pt x="52" y="6"/>
                  </a:lnTo>
                  <a:lnTo>
                    <a:pt x="62" y="2"/>
                  </a:lnTo>
                  <a:lnTo>
                    <a:pt x="72" y="0"/>
                  </a:lnTo>
                  <a:lnTo>
                    <a:pt x="82" y="2"/>
                  </a:lnTo>
                  <a:lnTo>
                    <a:pt x="88" y="6"/>
                  </a:lnTo>
                  <a:lnTo>
                    <a:pt x="94" y="10"/>
                  </a:lnTo>
                  <a:lnTo>
                    <a:pt x="98" y="16"/>
                  </a:lnTo>
                  <a:lnTo>
                    <a:pt x="102" y="20"/>
                  </a:lnTo>
                  <a:lnTo>
                    <a:pt x="100" y="26"/>
                  </a:lnTo>
                  <a:lnTo>
                    <a:pt x="94" y="30"/>
                  </a:lnTo>
                  <a:lnTo>
                    <a:pt x="88" y="3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38" name="Freeform 73">
              <a:extLst>
                <a:ext uri="{FF2B5EF4-FFF2-40B4-BE49-F238E27FC236}">
                  <a16:creationId xmlns:a16="http://schemas.microsoft.com/office/drawing/2014/main" id="{5DD583C9-CEAB-7545-B137-81E047415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8923" y="3835560"/>
              <a:ext cx="172639" cy="196060"/>
            </a:xfrm>
            <a:custGeom>
              <a:avLst/>
              <a:gdLst>
                <a:gd name="T0" fmla="*/ 26 w 88"/>
                <a:gd name="T1" fmla="*/ 100 h 100"/>
                <a:gd name="T2" fmla="*/ 20 w 88"/>
                <a:gd name="T3" fmla="*/ 94 h 100"/>
                <a:gd name="T4" fmla="*/ 8 w 88"/>
                <a:gd name="T5" fmla="*/ 88 h 100"/>
                <a:gd name="T6" fmla="*/ 8 w 88"/>
                <a:gd name="T7" fmla="*/ 76 h 100"/>
                <a:gd name="T8" fmla="*/ 14 w 88"/>
                <a:gd name="T9" fmla="*/ 72 h 100"/>
                <a:gd name="T10" fmla="*/ 18 w 88"/>
                <a:gd name="T11" fmla="*/ 64 h 100"/>
                <a:gd name="T12" fmla="*/ 18 w 88"/>
                <a:gd name="T13" fmla="*/ 58 h 100"/>
                <a:gd name="T14" fmla="*/ 14 w 88"/>
                <a:gd name="T15" fmla="*/ 58 h 100"/>
                <a:gd name="T16" fmla="*/ 10 w 88"/>
                <a:gd name="T17" fmla="*/ 62 h 100"/>
                <a:gd name="T18" fmla="*/ 6 w 88"/>
                <a:gd name="T19" fmla="*/ 62 h 100"/>
                <a:gd name="T20" fmla="*/ 0 w 88"/>
                <a:gd name="T21" fmla="*/ 58 h 100"/>
                <a:gd name="T22" fmla="*/ 0 w 88"/>
                <a:gd name="T23" fmla="*/ 48 h 100"/>
                <a:gd name="T24" fmla="*/ 2 w 88"/>
                <a:gd name="T25" fmla="*/ 38 h 100"/>
                <a:gd name="T26" fmla="*/ 6 w 88"/>
                <a:gd name="T27" fmla="*/ 26 h 100"/>
                <a:gd name="T28" fmla="*/ 10 w 88"/>
                <a:gd name="T29" fmla="*/ 18 h 100"/>
                <a:gd name="T30" fmla="*/ 14 w 88"/>
                <a:gd name="T31" fmla="*/ 12 h 100"/>
                <a:gd name="T32" fmla="*/ 22 w 88"/>
                <a:gd name="T33" fmla="*/ 6 h 100"/>
                <a:gd name="T34" fmla="*/ 32 w 88"/>
                <a:gd name="T35" fmla="*/ 0 h 100"/>
                <a:gd name="T36" fmla="*/ 58 w 88"/>
                <a:gd name="T37" fmla="*/ 16 h 100"/>
                <a:gd name="T38" fmla="*/ 70 w 88"/>
                <a:gd name="T39" fmla="*/ 16 h 100"/>
                <a:gd name="T40" fmla="*/ 88 w 88"/>
                <a:gd name="T41" fmla="*/ 22 h 100"/>
                <a:gd name="T42" fmla="*/ 86 w 88"/>
                <a:gd name="T43" fmla="*/ 30 h 100"/>
                <a:gd name="T44" fmla="*/ 86 w 88"/>
                <a:gd name="T45" fmla="*/ 40 h 100"/>
                <a:gd name="T46" fmla="*/ 82 w 88"/>
                <a:gd name="T47" fmla="*/ 48 h 100"/>
                <a:gd name="T48" fmla="*/ 76 w 88"/>
                <a:gd name="T49" fmla="*/ 56 h 100"/>
                <a:gd name="T50" fmla="*/ 68 w 88"/>
                <a:gd name="T51" fmla="*/ 62 h 100"/>
                <a:gd name="T52" fmla="*/ 52 w 88"/>
                <a:gd name="T53" fmla="*/ 68 h 100"/>
                <a:gd name="T54" fmla="*/ 46 w 88"/>
                <a:gd name="T55" fmla="*/ 74 h 100"/>
                <a:gd name="T56" fmla="*/ 40 w 88"/>
                <a:gd name="T57" fmla="*/ 82 h 100"/>
                <a:gd name="T58" fmla="*/ 36 w 88"/>
                <a:gd name="T59" fmla="*/ 92 h 100"/>
                <a:gd name="T60" fmla="*/ 26 w 88"/>
                <a:gd name="T6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00">
                  <a:moveTo>
                    <a:pt x="26" y="100"/>
                  </a:moveTo>
                  <a:lnTo>
                    <a:pt x="20" y="94"/>
                  </a:lnTo>
                  <a:lnTo>
                    <a:pt x="8" y="88"/>
                  </a:lnTo>
                  <a:lnTo>
                    <a:pt x="8" y="76"/>
                  </a:lnTo>
                  <a:lnTo>
                    <a:pt x="14" y="72"/>
                  </a:lnTo>
                  <a:lnTo>
                    <a:pt x="18" y="64"/>
                  </a:lnTo>
                  <a:lnTo>
                    <a:pt x="18" y="58"/>
                  </a:lnTo>
                  <a:lnTo>
                    <a:pt x="14" y="58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22" y="6"/>
                  </a:lnTo>
                  <a:lnTo>
                    <a:pt x="32" y="0"/>
                  </a:lnTo>
                  <a:lnTo>
                    <a:pt x="58" y="16"/>
                  </a:lnTo>
                  <a:lnTo>
                    <a:pt x="70" y="16"/>
                  </a:lnTo>
                  <a:lnTo>
                    <a:pt x="88" y="22"/>
                  </a:lnTo>
                  <a:lnTo>
                    <a:pt x="86" y="30"/>
                  </a:lnTo>
                  <a:lnTo>
                    <a:pt x="86" y="40"/>
                  </a:lnTo>
                  <a:lnTo>
                    <a:pt x="82" y="48"/>
                  </a:lnTo>
                  <a:lnTo>
                    <a:pt x="76" y="56"/>
                  </a:lnTo>
                  <a:lnTo>
                    <a:pt x="68" y="62"/>
                  </a:lnTo>
                  <a:lnTo>
                    <a:pt x="52" y="68"/>
                  </a:lnTo>
                  <a:lnTo>
                    <a:pt x="46" y="74"/>
                  </a:lnTo>
                  <a:lnTo>
                    <a:pt x="40" y="82"/>
                  </a:lnTo>
                  <a:lnTo>
                    <a:pt x="36" y="92"/>
                  </a:lnTo>
                  <a:lnTo>
                    <a:pt x="26" y="10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39" name="Freeform 79">
              <a:extLst>
                <a:ext uri="{FF2B5EF4-FFF2-40B4-BE49-F238E27FC236}">
                  <a16:creationId xmlns:a16="http://schemas.microsoft.com/office/drawing/2014/main" id="{8B4754C0-E0A0-4948-A628-B891DB632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3228" y="3878693"/>
              <a:ext cx="388436" cy="572498"/>
            </a:xfrm>
            <a:custGeom>
              <a:avLst/>
              <a:gdLst>
                <a:gd name="T0" fmla="*/ 6 w 198"/>
                <a:gd name="T1" fmla="*/ 60 h 292"/>
                <a:gd name="T2" fmla="*/ 16 w 198"/>
                <a:gd name="T3" fmla="*/ 54 h 292"/>
                <a:gd name="T4" fmla="*/ 24 w 198"/>
                <a:gd name="T5" fmla="*/ 68 h 292"/>
                <a:gd name="T6" fmla="*/ 44 w 198"/>
                <a:gd name="T7" fmla="*/ 70 h 292"/>
                <a:gd name="T8" fmla="*/ 54 w 198"/>
                <a:gd name="T9" fmla="*/ 52 h 292"/>
                <a:gd name="T10" fmla="*/ 72 w 198"/>
                <a:gd name="T11" fmla="*/ 40 h 292"/>
                <a:gd name="T12" fmla="*/ 84 w 198"/>
                <a:gd name="T13" fmla="*/ 34 h 292"/>
                <a:gd name="T14" fmla="*/ 94 w 198"/>
                <a:gd name="T15" fmla="*/ 18 h 292"/>
                <a:gd name="T16" fmla="*/ 104 w 198"/>
                <a:gd name="T17" fmla="*/ 2 h 292"/>
                <a:gd name="T18" fmla="*/ 114 w 198"/>
                <a:gd name="T19" fmla="*/ 14 h 292"/>
                <a:gd name="T20" fmla="*/ 126 w 198"/>
                <a:gd name="T21" fmla="*/ 26 h 292"/>
                <a:gd name="T22" fmla="*/ 172 w 198"/>
                <a:gd name="T23" fmla="*/ 36 h 292"/>
                <a:gd name="T24" fmla="*/ 176 w 198"/>
                <a:gd name="T25" fmla="*/ 48 h 292"/>
                <a:gd name="T26" fmla="*/ 172 w 198"/>
                <a:gd name="T27" fmla="*/ 64 h 292"/>
                <a:gd name="T28" fmla="*/ 172 w 198"/>
                <a:gd name="T29" fmla="*/ 68 h 292"/>
                <a:gd name="T30" fmla="*/ 142 w 198"/>
                <a:gd name="T31" fmla="*/ 76 h 292"/>
                <a:gd name="T32" fmla="*/ 130 w 198"/>
                <a:gd name="T33" fmla="*/ 98 h 292"/>
                <a:gd name="T34" fmla="*/ 116 w 198"/>
                <a:gd name="T35" fmla="*/ 116 h 292"/>
                <a:gd name="T36" fmla="*/ 124 w 198"/>
                <a:gd name="T37" fmla="*/ 138 h 292"/>
                <a:gd name="T38" fmla="*/ 144 w 198"/>
                <a:gd name="T39" fmla="*/ 158 h 292"/>
                <a:gd name="T40" fmla="*/ 162 w 198"/>
                <a:gd name="T41" fmla="*/ 156 h 292"/>
                <a:gd name="T42" fmla="*/ 172 w 198"/>
                <a:gd name="T43" fmla="*/ 154 h 292"/>
                <a:gd name="T44" fmla="*/ 170 w 198"/>
                <a:gd name="T45" fmla="*/ 172 h 292"/>
                <a:gd name="T46" fmla="*/ 188 w 198"/>
                <a:gd name="T47" fmla="*/ 174 h 292"/>
                <a:gd name="T48" fmla="*/ 198 w 198"/>
                <a:gd name="T49" fmla="*/ 208 h 292"/>
                <a:gd name="T50" fmla="*/ 196 w 198"/>
                <a:gd name="T51" fmla="*/ 228 h 292"/>
                <a:gd name="T52" fmla="*/ 190 w 198"/>
                <a:gd name="T53" fmla="*/ 240 h 292"/>
                <a:gd name="T54" fmla="*/ 192 w 198"/>
                <a:gd name="T55" fmla="*/ 256 h 292"/>
                <a:gd name="T56" fmla="*/ 194 w 198"/>
                <a:gd name="T57" fmla="*/ 268 h 292"/>
                <a:gd name="T58" fmla="*/ 184 w 198"/>
                <a:gd name="T59" fmla="*/ 282 h 292"/>
                <a:gd name="T60" fmla="*/ 174 w 198"/>
                <a:gd name="T61" fmla="*/ 292 h 292"/>
                <a:gd name="T62" fmla="*/ 140 w 198"/>
                <a:gd name="T63" fmla="*/ 268 h 292"/>
                <a:gd name="T64" fmla="*/ 100 w 198"/>
                <a:gd name="T65" fmla="*/ 248 h 292"/>
                <a:gd name="T66" fmla="*/ 76 w 198"/>
                <a:gd name="T67" fmla="*/ 222 h 292"/>
                <a:gd name="T68" fmla="*/ 72 w 198"/>
                <a:gd name="T69" fmla="*/ 198 h 292"/>
                <a:gd name="T70" fmla="*/ 56 w 198"/>
                <a:gd name="T71" fmla="*/ 172 h 292"/>
                <a:gd name="T72" fmla="*/ 36 w 198"/>
                <a:gd name="T73" fmla="*/ 132 h 292"/>
                <a:gd name="T74" fmla="*/ 16 w 198"/>
                <a:gd name="T75" fmla="*/ 102 h 292"/>
                <a:gd name="T76" fmla="*/ 6 w 198"/>
                <a:gd name="T77" fmla="*/ 84 h 292"/>
                <a:gd name="T78" fmla="*/ 2 w 198"/>
                <a:gd name="T79" fmla="*/ 6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8" h="292">
                  <a:moveTo>
                    <a:pt x="2" y="68"/>
                  </a:moveTo>
                  <a:lnTo>
                    <a:pt x="6" y="60"/>
                  </a:lnTo>
                  <a:lnTo>
                    <a:pt x="10" y="54"/>
                  </a:lnTo>
                  <a:lnTo>
                    <a:pt x="16" y="54"/>
                  </a:lnTo>
                  <a:lnTo>
                    <a:pt x="16" y="66"/>
                  </a:lnTo>
                  <a:lnTo>
                    <a:pt x="24" y="68"/>
                  </a:lnTo>
                  <a:lnTo>
                    <a:pt x="34" y="78"/>
                  </a:lnTo>
                  <a:lnTo>
                    <a:pt x="44" y="70"/>
                  </a:lnTo>
                  <a:lnTo>
                    <a:pt x="48" y="60"/>
                  </a:lnTo>
                  <a:lnTo>
                    <a:pt x="54" y="52"/>
                  </a:lnTo>
                  <a:lnTo>
                    <a:pt x="60" y="46"/>
                  </a:lnTo>
                  <a:lnTo>
                    <a:pt x="72" y="40"/>
                  </a:lnTo>
                  <a:lnTo>
                    <a:pt x="80" y="36"/>
                  </a:lnTo>
                  <a:lnTo>
                    <a:pt x="84" y="34"/>
                  </a:lnTo>
                  <a:lnTo>
                    <a:pt x="90" y="26"/>
                  </a:lnTo>
                  <a:lnTo>
                    <a:pt x="94" y="18"/>
                  </a:lnTo>
                  <a:lnTo>
                    <a:pt x="96" y="0"/>
                  </a:lnTo>
                  <a:lnTo>
                    <a:pt x="104" y="2"/>
                  </a:lnTo>
                  <a:lnTo>
                    <a:pt x="110" y="10"/>
                  </a:lnTo>
                  <a:lnTo>
                    <a:pt x="114" y="14"/>
                  </a:lnTo>
                  <a:lnTo>
                    <a:pt x="120" y="20"/>
                  </a:lnTo>
                  <a:lnTo>
                    <a:pt x="126" y="26"/>
                  </a:lnTo>
                  <a:lnTo>
                    <a:pt x="130" y="34"/>
                  </a:lnTo>
                  <a:lnTo>
                    <a:pt x="172" y="36"/>
                  </a:lnTo>
                  <a:lnTo>
                    <a:pt x="174" y="42"/>
                  </a:lnTo>
                  <a:lnTo>
                    <a:pt x="176" y="48"/>
                  </a:lnTo>
                  <a:lnTo>
                    <a:pt x="172" y="54"/>
                  </a:lnTo>
                  <a:lnTo>
                    <a:pt x="172" y="64"/>
                  </a:lnTo>
                  <a:lnTo>
                    <a:pt x="178" y="68"/>
                  </a:lnTo>
                  <a:lnTo>
                    <a:pt x="172" y="68"/>
                  </a:lnTo>
                  <a:lnTo>
                    <a:pt x="156" y="70"/>
                  </a:lnTo>
                  <a:lnTo>
                    <a:pt x="142" y="76"/>
                  </a:lnTo>
                  <a:lnTo>
                    <a:pt x="132" y="88"/>
                  </a:lnTo>
                  <a:lnTo>
                    <a:pt x="130" y="98"/>
                  </a:lnTo>
                  <a:lnTo>
                    <a:pt x="124" y="104"/>
                  </a:lnTo>
                  <a:lnTo>
                    <a:pt x="116" y="116"/>
                  </a:lnTo>
                  <a:lnTo>
                    <a:pt x="120" y="126"/>
                  </a:lnTo>
                  <a:lnTo>
                    <a:pt x="124" y="138"/>
                  </a:lnTo>
                  <a:lnTo>
                    <a:pt x="134" y="148"/>
                  </a:lnTo>
                  <a:lnTo>
                    <a:pt x="144" y="158"/>
                  </a:lnTo>
                  <a:lnTo>
                    <a:pt x="152" y="160"/>
                  </a:lnTo>
                  <a:lnTo>
                    <a:pt x="162" y="156"/>
                  </a:lnTo>
                  <a:lnTo>
                    <a:pt x="170" y="148"/>
                  </a:lnTo>
                  <a:lnTo>
                    <a:pt x="172" y="154"/>
                  </a:lnTo>
                  <a:lnTo>
                    <a:pt x="168" y="166"/>
                  </a:lnTo>
                  <a:lnTo>
                    <a:pt x="170" y="172"/>
                  </a:lnTo>
                  <a:lnTo>
                    <a:pt x="176" y="172"/>
                  </a:lnTo>
                  <a:lnTo>
                    <a:pt x="188" y="174"/>
                  </a:lnTo>
                  <a:lnTo>
                    <a:pt x="198" y="200"/>
                  </a:lnTo>
                  <a:lnTo>
                    <a:pt x="198" y="208"/>
                  </a:lnTo>
                  <a:lnTo>
                    <a:pt x="196" y="222"/>
                  </a:lnTo>
                  <a:lnTo>
                    <a:pt x="196" y="228"/>
                  </a:lnTo>
                  <a:lnTo>
                    <a:pt x="194" y="230"/>
                  </a:lnTo>
                  <a:lnTo>
                    <a:pt x="190" y="240"/>
                  </a:lnTo>
                  <a:lnTo>
                    <a:pt x="188" y="250"/>
                  </a:lnTo>
                  <a:lnTo>
                    <a:pt x="192" y="256"/>
                  </a:lnTo>
                  <a:lnTo>
                    <a:pt x="198" y="262"/>
                  </a:lnTo>
                  <a:lnTo>
                    <a:pt x="194" y="268"/>
                  </a:lnTo>
                  <a:lnTo>
                    <a:pt x="186" y="276"/>
                  </a:lnTo>
                  <a:lnTo>
                    <a:pt x="184" y="282"/>
                  </a:lnTo>
                  <a:lnTo>
                    <a:pt x="180" y="290"/>
                  </a:lnTo>
                  <a:lnTo>
                    <a:pt x="174" y="292"/>
                  </a:lnTo>
                  <a:lnTo>
                    <a:pt x="158" y="278"/>
                  </a:lnTo>
                  <a:lnTo>
                    <a:pt x="140" y="268"/>
                  </a:lnTo>
                  <a:lnTo>
                    <a:pt x="118" y="258"/>
                  </a:lnTo>
                  <a:lnTo>
                    <a:pt x="100" y="248"/>
                  </a:lnTo>
                  <a:lnTo>
                    <a:pt x="90" y="236"/>
                  </a:lnTo>
                  <a:lnTo>
                    <a:pt x="76" y="222"/>
                  </a:lnTo>
                  <a:lnTo>
                    <a:pt x="82" y="214"/>
                  </a:lnTo>
                  <a:lnTo>
                    <a:pt x="72" y="198"/>
                  </a:lnTo>
                  <a:lnTo>
                    <a:pt x="64" y="186"/>
                  </a:lnTo>
                  <a:lnTo>
                    <a:pt x="56" y="172"/>
                  </a:lnTo>
                  <a:lnTo>
                    <a:pt x="48" y="152"/>
                  </a:lnTo>
                  <a:lnTo>
                    <a:pt x="36" y="132"/>
                  </a:lnTo>
                  <a:lnTo>
                    <a:pt x="26" y="112"/>
                  </a:lnTo>
                  <a:lnTo>
                    <a:pt x="16" y="102"/>
                  </a:lnTo>
                  <a:lnTo>
                    <a:pt x="4" y="96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2" y="68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40" name="Freeform 195">
              <a:extLst>
                <a:ext uri="{FF2B5EF4-FFF2-40B4-BE49-F238E27FC236}">
                  <a16:creationId xmlns:a16="http://schemas.microsoft.com/office/drawing/2014/main" id="{42641ADD-11A0-6E4F-B3FB-91A2E9DFCDE6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98961" y="3523962"/>
              <a:ext cx="23986" cy="19177"/>
            </a:xfrm>
            <a:custGeom>
              <a:avLst/>
              <a:gdLst>
                <a:gd name="T0" fmla="*/ 136 w 147"/>
                <a:gd name="T1" fmla="*/ 56 h 132"/>
                <a:gd name="T2" fmla="*/ 136 w 147"/>
                <a:gd name="T3" fmla="*/ 69 h 132"/>
                <a:gd name="T4" fmla="*/ 143 w 147"/>
                <a:gd name="T5" fmla="*/ 77 h 132"/>
                <a:gd name="T6" fmla="*/ 138 w 147"/>
                <a:gd name="T7" fmla="*/ 109 h 132"/>
                <a:gd name="T8" fmla="*/ 118 w 147"/>
                <a:gd name="T9" fmla="*/ 121 h 132"/>
                <a:gd name="T10" fmla="*/ 17 w 147"/>
                <a:gd name="T11" fmla="*/ 127 h 132"/>
                <a:gd name="T12" fmla="*/ 5 w 147"/>
                <a:gd name="T13" fmla="*/ 132 h 132"/>
                <a:gd name="T14" fmla="*/ 0 w 147"/>
                <a:gd name="T15" fmla="*/ 128 h 132"/>
                <a:gd name="T16" fmla="*/ 46 w 147"/>
                <a:gd name="T17" fmla="*/ 102 h 132"/>
                <a:gd name="T18" fmla="*/ 61 w 147"/>
                <a:gd name="T19" fmla="*/ 98 h 132"/>
                <a:gd name="T20" fmla="*/ 70 w 147"/>
                <a:gd name="T21" fmla="*/ 84 h 132"/>
                <a:gd name="T22" fmla="*/ 63 w 147"/>
                <a:gd name="T23" fmla="*/ 63 h 132"/>
                <a:gd name="T24" fmla="*/ 63 w 147"/>
                <a:gd name="T25" fmla="*/ 40 h 132"/>
                <a:gd name="T26" fmla="*/ 51 w 147"/>
                <a:gd name="T27" fmla="*/ 31 h 132"/>
                <a:gd name="T28" fmla="*/ 40 w 147"/>
                <a:gd name="T29" fmla="*/ 31 h 132"/>
                <a:gd name="T30" fmla="*/ 36 w 147"/>
                <a:gd name="T31" fmla="*/ 25 h 132"/>
                <a:gd name="T32" fmla="*/ 59 w 147"/>
                <a:gd name="T33" fmla="*/ 14 h 132"/>
                <a:gd name="T34" fmla="*/ 113 w 147"/>
                <a:gd name="T35" fmla="*/ 6 h 132"/>
                <a:gd name="T36" fmla="*/ 147 w 147"/>
                <a:gd name="T37" fmla="*/ 0 h 132"/>
                <a:gd name="T38" fmla="*/ 132 w 147"/>
                <a:gd name="T39" fmla="*/ 27 h 132"/>
                <a:gd name="T40" fmla="*/ 136 w 147"/>
                <a:gd name="T41" fmla="*/ 5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7" h="132">
                  <a:moveTo>
                    <a:pt x="136" y="56"/>
                  </a:moveTo>
                  <a:lnTo>
                    <a:pt x="136" y="69"/>
                  </a:lnTo>
                  <a:lnTo>
                    <a:pt x="143" y="77"/>
                  </a:lnTo>
                  <a:lnTo>
                    <a:pt x="138" y="109"/>
                  </a:lnTo>
                  <a:lnTo>
                    <a:pt x="118" y="121"/>
                  </a:lnTo>
                  <a:lnTo>
                    <a:pt x="17" y="127"/>
                  </a:lnTo>
                  <a:lnTo>
                    <a:pt x="5" y="132"/>
                  </a:lnTo>
                  <a:lnTo>
                    <a:pt x="0" y="128"/>
                  </a:lnTo>
                  <a:lnTo>
                    <a:pt x="46" y="102"/>
                  </a:lnTo>
                  <a:lnTo>
                    <a:pt x="61" y="98"/>
                  </a:lnTo>
                  <a:lnTo>
                    <a:pt x="70" y="84"/>
                  </a:lnTo>
                  <a:lnTo>
                    <a:pt x="63" y="63"/>
                  </a:lnTo>
                  <a:lnTo>
                    <a:pt x="63" y="40"/>
                  </a:lnTo>
                  <a:lnTo>
                    <a:pt x="51" y="31"/>
                  </a:lnTo>
                  <a:lnTo>
                    <a:pt x="40" y="31"/>
                  </a:lnTo>
                  <a:lnTo>
                    <a:pt x="36" y="25"/>
                  </a:lnTo>
                  <a:lnTo>
                    <a:pt x="59" y="14"/>
                  </a:lnTo>
                  <a:lnTo>
                    <a:pt x="113" y="6"/>
                  </a:lnTo>
                  <a:lnTo>
                    <a:pt x="147" y="0"/>
                  </a:lnTo>
                  <a:lnTo>
                    <a:pt x="132" y="27"/>
                  </a:lnTo>
                  <a:lnTo>
                    <a:pt x="136" y="56"/>
                  </a:lnTo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41" name="Freeform 76">
              <a:extLst>
                <a:ext uri="{FF2B5EF4-FFF2-40B4-BE49-F238E27FC236}">
                  <a16:creationId xmlns:a16="http://schemas.microsoft.com/office/drawing/2014/main" id="{370804B1-0F2B-E745-9618-5A11115EE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7082" y="3615972"/>
              <a:ext cx="137326" cy="223510"/>
            </a:xfrm>
            <a:custGeom>
              <a:avLst/>
              <a:gdLst>
                <a:gd name="T0" fmla="*/ 42 w 70"/>
                <a:gd name="T1" fmla="*/ 30 h 114"/>
                <a:gd name="T2" fmla="*/ 50 w 70"/>
                <a:gd name="T3" fmla="*/ 24 h 114"/>
                <a:gd name="T4" fmla="*/ 58 w 70"/>
                <a:gd name="T5" fmla="*/ 30 h 114"/>
                <a:gd name="T6" fmla="*/ 66 w 70"/>
                <a:gd name="T7" fmla="*/ 40 h 114"/>
                <a:gd name="T8" fmla="*/ 64 w 70"/>
                <a:gd name="T9" fmla="*/ 48 h 114"/>
                <a:gd name="T10" fmla="*/ 60 w 70"/>
                <a:gd name="T11" fmla="*/ 54 h 114"/>
                <a:gd name="T12" fmla="*/ 54 w 70"/>
                <a:gd name="T13" fmla="*/ 62 h 114"/>
                <a:gd name="T14" fmla="*/ 52 w 70"/>
                <a:gd name="T15" fmla="*/ 72 h 114"/>
                <a:gd name="T16" fmla="*/ 56 w 70"/>
                <a:gd name="T17" fmla="*/ 76 h 114"/>
                <a:gd name="T18" fmla="*/ 60 w 70"/>
                <a:gd name="T19" fmla="*/ 82 h 114"/>
                <a:gd name="T20" fmla="*/ 64 w 70"/>
                <a:gd name="T21" fmla="*/ 86 h 114"/>
                <a:gd name="T22" fmla="*/ 66 w 70"/>
                <a:gd name="T23" fmla="*/ 90 h 114"/>
                <a:gd name="T24" fmla="*/ 70 w 70"/>
                <a:gd name="T25" fmla="*/ 100 h 114"/>
                <a:gd name="T26" fmla="*/ 66 w 70"/>
                <a:gd name="T27" fmla="*/ 104 h 114"/>
                <a:gd name="T28" fmla="*/ 58 w 70"/>
                <a:gd name="T29" fmla="*/ 108 h 114"/>
                <a:gd name="T30" fmla="*/ 52 w 70"/>
                <a:gd name="T31" fmla="*/ 112 h 114"/>
                <a:gd name="T32" fmla="*/ 42 w 70"/>
                <a:gd name="T33" fmla="*/ 114 h 114"/>
                <a:gd name="T34" fmla="*/ 34 w 70"/>
                <a:gd name="T35" fmla="*/ 114 h 114"/>
                <a:gd name="T36" fmla="*/ 26 w 70"/>
                <a:gd name="T37" fmla="*/ 106 h 114"/>
                <a:gd name="T38" fmla="*/ 20 w 70"/>
                <a:gd name="T39" fmla="*/ 98 h 114"/>
                <a:gd name="T40" fmla="*/ 20 w 70"/>
                <a:gd name="T41" fmla="*/ 90 h 114"/>
                <a:gd name="T42" fmla="*/ 20 w 70"/>
                <a:gd name="T43" fmla="*/ 78 h 114"/>
                <a:gd name="T44" fmla="*/ 26 w 70"/>
                <a:gd name="T45" fmla="*/ 72 h 114"/>
                <a:gd name="T46" fmla="*/ 22 w 70"/>
                <a:gd name="T47" fmla="*/ 62 h 114"/>
                <a:gd name="T48" fmla="*/ 18 w 70"/>
                <a:gd name="T49" fmla="*/ 50 h 114"/>
                <a:gd name="T50" fmla="*/ 6 w 70"/>
                <a:gd name="T51" fmla="*/ 50 h 114"/>
                <a:gd name="T52" fmla="*/ 2 w 70"/>
                <a:gd name="T53" fmla="*/ 42 h 114"/>
                <a:gd name="T54" fmla="*/ 0 w 70"/>
                <a:gd name="T55" fmla="*/ 34 h 114"/>
                <a:gd name="T56" fmla="*/ 4 w 70"/>
                <a:gd name="T57" fmla="*/ 28 h 114"/>
                <a:gd name="T58" fmla="*/ 14 w 70"/>
                <a:gd name="T59" fmla="*/ 22 h 114"/>
                <a:gd name="T60" fmla="*/ 12 w 70"/>
                <a:gd name="T61" fmla="*/ 14 h 114"/>
                <a:gd name="T62" fmla="*/ 16 w 70"/>
                <a:gd name="T63" fmla="*/ 8 h 114"/>
                <a:gd name="T64" fmla="*/ 22 w 70"/>
                <a:gd name="T65" fmla="*/ 0 h 114"/>
                <a:gd name="T66" fmla="*/ 28 w 70"/>
                <a:gd name="T67" fmla="*/ 2 h 114"/>
                <a:gd name="T68" fmla="*/ 34 w 70"/>
                <a:gd name="T69" fmla="*/ 6 h 114"/>
                <a:gd name="T70" fmla="*/ 42 w 70"/>
                <a:gd name="T71" fmla="*/ 12 h 114"/>
                <a:gd name="T72" fmla="*/ 44 w 70"/>
                <a:gd name="T73" fmla="*/ 16 h 114"/>
                <a:gd name="T74" fmla="*/ 44 w 70"/>
                <a:gd name="T75" fmla="*/ 22 h 114"/>
                <a:gd name="T76" fmla="*/ 42 w 70"/>
                <a:gd name="T77" fmla="*/ 3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" h="114">
                  <a:moveTo>
                    <a:pt x="42" y="30"/>
                  </a:moveTo>
                  <a:lnTo>
                    <a:pt x="50" y="24"/>
                  </a:lnTo>
                  <a:lnTo>
                    <a:pt x="58" y="30"/>
                  </a:lnTo>
                  <a:lnTo>
                    <a:pt x="66" y="40"/>
                  </a:lnTo>
                  <a:lnTo>
                    <a:pt x="64" y="48"/>
                  </a:lnTo>
                  <a:lnTo>
                    <a:pt x="60" y="54"/>
                  </a:lnTo>
                  <a:lnTo>
                    <a:pt x="54" y="62"/>
                  </a:lnTo>
                  <a:lnTo>
                    <a:pt x="52" y="72"/>
                  </a:lnTo>
                  <a:lnTo>
                    <a:pt x="56" y="76"/>
                  </a:lnTo>
                  <a:lnTo>
                    <a:pt x="60" y="82"/>
                  </a:lnTo>
                  <a:lnTo>
                    <a:pt x="64" y="86"/>
                  </a:lnTo>
                  <a:lnTo>
                    <a:pt x="66" y="90"/>
                  </a:lnTo>
                  <a:lnTo>
                    <a:pt x="70" y="100"/>
                  </a:lnTo>
                  <a:lnTo>
                    <a:pt x="66" y="104"/>
                  </a:lnTo>
                  <a:lnTo>
                    <a:pt x="58" y="108"/>
                  </a:lnTo>
                  <a:lnTo>
                    <a:pt x="52" y="112"/>
                  </a:lnTo>
                  <a:lnTo>
                    <a:pt x="42" y="114"/>
                  </a:lnTo>
                  <a:lnTo>
                    <a:pt x="34" y="114"/>
                  </a:lnTo>
                  <a:lnTo>
                    <a:pt x="26" y="106"/>
                  </a:lnTo>
                  <a:lnTo>
                    <a:pt x="20" y="98"/>
                  </a:lnTo>
                  <a:lnTo>
                    <a:pt x="20" y="90"/>
                  </a:lnTo>
                  <a:lnTo>
                    <a:pt x="20" y="78"/>
                  </a:lnTo>
                  <a:lnTo>
                    <a:pt x="26" y="72"/>
                  </a:lnTo>
                  <a:lnTo>
                    <a:pt x="22" y="62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4" y="28"/>
                  </a:lnTo>
                  <a:lnTo>
                    <a:pt x="14" y="22"/>
                  </a:lnTo>
                  <a:lnTo>
                    <a:pt x="12" y="14"/>
                  </a:lnTo>
                  <a:lnTo>
                    <a:pt x="16" y="8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42" y="12"/>
                  </a:lnTo>
                  <a:lnTo>
                    <a:pt x="44" y="16"/>
                  </a:lnTo>
                  <a:lnTo>
                    <a:pt x="44" y="22"/>
                  </a:lnTo>
                  <a:lnTo>
                    <a:pt x="42" y="3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42" name="Freeform 77">
              <a:extLst>
                <a:ext uri="{FF2B5EF4-FFF2-40B4-BE49-F238E27FC236}">
                  <a16:creationId xmlns:a16="http://schemas.microsoft.com/office/drawing/2014/main" id="{2DB70D8B-13D2-7349-8BC8-80757CB88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5033" y="3698317"/>
              <a:ext cx="94167" cy="117637"/>
            </a:xfrm>
            <a:custGeom>
              <a:avLst/>
              <a:gdLst>
                <a:gd name="T0" fmla="*/ 6 w 48"/>
                <a:gd name="T1" fmla="*/ 0 h 60"/>
                <a:gd name="T2" fmla="*/ 16 w 48"/>
                <a:gd name="T3" fmla="*/ 2 h 60"/>
                <a:gd name="T4" fmla="*/ 28 w 48"/>
                <a:gd name="T5" fmla="*/ 6 h 60"/>
                <a:gd name="T6" fmla="*/ 38 w 48"/>
                <a:gd name="T7" fmla="*/ 12 h 60"/>
                <a:gd name="T8" fmla="*/ 44 w 48"/>
                <a:gd name="T9" fmla="*/ 20 h 60"/>
                <a:gd name="T10" fmla="*/ 48 w 48"/>
                <a:gd name="T11" fmla="*/ 26 h 60"/>
                <a:gd name="T12" fmla="*/ 42 w 48"/>
                <a:gd name="T13" fmla="*/ 34 h 60"/>
                <a:gd name="T14" fmla="*/ 36 w 48"/>
                <a:gd name="T15" fmla="*/ 46 h 60"/>
                <a:gd name="T16" fmla="*/ 30 w 48"/>
                <a:gd name="T17" fmla="*/ 60 h 60"/>
                <a:gd name="T18" fmla="*/ 24 w 48"/>
                <a:gd name="T19" fmla="*/ 56 h 60"/>
                <a:gd name="T20" fmla="*/ 14 w 48"/>
                <a:gd name="T21" fmla="*/ 54 h 60"/>
                <a:gd name="T22" fmla="*/ 8 w 48"/>
                <a:gd name="T23" fmla="*/ 58 h 60"/>
                <a:gd name="T24" fmla="*/ 2 w 48"/>
                <a:gd name="T25" fmla="*/ 58 h 60"/>
                <a:gd name="T26" fmla="*/ 2 w 48"/>
                <a:gd name="T27" fmla="*/ 50 h 60"/>
                <a:gd name="T28" fmla="*/ 6 w 48"/>
                <a:gd name="T29" fmla="*/ 36 h 60"/>
                <a:gd name="T30" fmla="*/ 10 w 48"/>
                <a:gd name="T31" fmla="*/ 28 h 60"/>
                <a:gd name="T32" fmla="*/ 4 w 48"/>
                <a:gd name="T33" fmla="*/ 24 h 60"/>
                <a:gd name="T34" fmla="*/ 0 w 48"/>
                <a:gd name="T35" fmla="*/ 18 h 60"/>
                <a:gd name="T36" fmla="*/ 0 w 48"/>
                <a:gd name="T37" fmla="*/ 12 h 60"/>
                <a:gd name="T38" fmla="*/ 2 w 48"/>
                <a:gd name="T39" fmla="*/ 6 h 60"/>
                <a:gd name="T40" fmla="*/ 6 w 48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0">
                  <a:moveTo>
                    <a:pt x="6" y="0"/>
                  </a:moveTo>
                  <a:lnTo>
                    <a:pt x="16" y="2"/>
                  </a:lnTo>
                  <a:lnTo>
                    <a:pt x="28" y="6"/>
                  </a:lnTo>
                  <a:lnTo>
                    <a:pt x="38" y="12"/>
                  </a:lnTo>
                  <a:lnTo>
                    <a:pt x="44" y="20"/>
                  </a:lnTo>
                  <a:lnTo>
                    <a:pt x="48" y="26"/>
                  </a:lnTo>
                  <a:lnTo>
                    <a:pt x="42" y="34"/>
                  </a:lnTo>
                  <a:lnTo>
                    <a:pt x="36" y="46"/>
                  </a:lnTo>
                  <a:lnTo>
                    <a:pt x="30" y="60"/>
                  </a:lnTo>
                  <a:lnTo>
                    <a:pt x="24" y="56"/>
                  </a:lnTo>
                  <a:lnTo>
                    <a:pt x="14" y="54"/>
                  </a:lnTo>
                  <a:lnTo>
                    <a:pt x="8" y="58"/>
                  </a:lnTo>
                  <a:lnTo>
                    <a:pt x="2" y="58"/>
                  </a:lnTo>
                  <a:lnTo>
                    <a:pt x="2" y="50"/>
                  </a:lnTo>
                  <a:lnTo>
                    <a:pt x="6" y="36"/>
                  </a:lnTo>
                  <a:lnTo>
                    <a:pt x="10" y="28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43" name="Freeform 78">
              <a:extLst>
                <a:ext uri="{FF2B5EF4-FFF2-40B4-BE49-F238E27FC236}">
                  <a16:creationId xmlns:a16="http://schemas.microsoft.com/office/drawing/2014/main" id="{67B77045-8DE2-094C-8048-60F38FA20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9096" y="3694394"/>
              <a:ext cx="125555" cy="125479"/>
            </a:xfrm>
            <a:custGeom>
              <a:avLst/>
              <a:gdLst>
                <a:gd name="T0" fmla="*/ 14 w 64"/>
                <a:gd name="T1" fmla="*/ 0 h 64"/>
                <a:gd name="T2" fmla="*/ 22 w 64"/>
                <a:gd name="T3" fmla="*/ 0 h 64"/>
                <a:gd name="T4" fmla="*/ 32 w 64"/>
                <a:gd name="T5" fmla="*/ 2 h 64"/>
                <a:gd name="T6" fmla="*/ 36 w 64"/>
                <a:gd name="T7" fmla="*/ 2 h 64"/>
                <a:gd name="T8" fmla="*/ 42 w 64"/>
                <a:gd name="T9" fmla="*/ 2 h 64"/>
                <a:gd name="T10" fmla="*/ 48 w 64"/>
                <a:gd name="T11" fmla="*/ 2 h 64"/>
                <a:gd name="T12" fmla="*/ 54 w 64"/>
                <a:gd name="T13" fmla="*/ 2 h 64"/>
                <a:gd name="T14" fmla="*/ 60 w 64"/>
                <a:gd name="T15" fmla="*/ 2 h 64"/>
                <a:gd name="T16" fmla="*/ 54 w 64"/>
                <a:gd name="T17" fmla="*/ 14 h 64"/>
                <a:gd name="T18" fmla="*/ 54 w 64"/>
                <a:gd name="T19" fmla="*/ 20 h 64"/>
                <a:gd name="T20" fmla="*/ 58 w 64"/>
                <a:gd name="T21" fmla="*/ 26 h 64"/>
                <a:gd name="T22" fmla="*/ 64 w 64"/>
                <a:gd name="T23" fmla="*/ 30 h 64"/>
                <a:gd name="T24" fmla="*/ 56 w 64"/>
                <a:gd name="T25" fmla="*/ 52 h 64"/>
                <a:gd name="T26" fmla="*/ 56 w 64"/>
                <a:gd name="T27" fmla="*/ 60 h 64"/>
                <a:gd name="T28" fmla="*/ 50 w 64"/>
                <a:gd name="T29" fmla="*/ 58 h 64"/>
                <a:gd name="T30" fmla="*/ 42 w 64"/>
                <a:gd name="T31" fmla="*/ 56 h 64"/>
                <a:gd name="T32" fmla="*/ 36 w 64"/>
                <a:gd name="T33" fmla="*/ 54 h 64"/>
                <a:gd name="T34" fmla="*/ 32 w 64"/>
                <a:gd name="T35" fmla="*/ 54 h 64"/>
                <a:gd name="T36" fmla="*/ 32 w 64"/>
                <a:gd name="T37" fmla="*/ 60 h 64"/>
                <a:gd name="T38" fmla="*/ 30 w 64"/>
                <a:gd name="T39" fmla="*/ 64 h 64"/>
                <a:gd name="T40" fmla="*/ 28 w 64"/>
                <a:gd name="T41" fmla="*/ 64 h 64"/>
                <a:gd name="T42" fmla="*/ 22 w 64"/>
                <a:gd name="T43" fmla="*/ 64 h 64"/>
                <a:gd name="T44" fmla="*/ 18 w 64"/>
                <a:gd name="T45" fmla="*/ 60 h 64"/>
                <a:gd name="T46" fmla="*/ 12 w 64"/>
                <a:gd name="T47" fmla="*/ 46 h 64"/>
                <a:gd name="T48" fmla="*/ 0 w 64"/>
                <a:gd name="T49" fmla="*/ 32 h 64"/>
                <a:gd name="T50" fmla="*/ 2 w 64"/>
                <a:gd name="T51" fmla="*/ 22 h 64"/>
                <a:gd name="T52" fmla="*/ 8 w 64"/>
                <a:gd name="T53" fmla="*/ 14 h 64"/>
                <a:gd name="T54" fmla="*/ 12 w 64"/>
                <a:gd name="T55" fmla="*/ 8 h 64"/>
                <a:gd name="T56" fmla="*/ 14 w 64"/>
                <a:gd name="T5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64">
                  <a:moveTo>
                    <a:pt x="14" y="0"/>
                  </a:moveTo>
                  <a:lnTo>
                    <a:pt x="22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8" y="26"/>
                  </a:lnTo>
                  <a:lnTo>
                    <a:pt x="64" y="30"/>
                  </a:lnTo>
                  <a:lnTo>
                    <a:pt x="56" y="52"/>
                  </a:lnTo>
                  <a:lnTo>
                    <a:pt x="56" y="60"/>
                  </a:lnTo>
                  <a:lnTo>
                    <a:pt x="50" y="58"/>
                  </a:lnTo>
                  <a:lnTo>
                    <a:pt x="42" y="56"/>
                  </a:lnTo>
                  <a:lnTo>
                    <a:pt x="36" y="54"/>
                  </a:lnTo>
                  <a:lnTo>
                    <a:pt x="32" y="54"/>
                  </a:lnTo>
                  <a:lnTo>
                    <a:pt x="32" y="60"/>
                  </a:lnTo>
                  <a:lnTo>
                    <a:pt x="30" y="64"/>
                  </a:lnTo>
                  <a:lnTo>
                    <a:pt x="28" y="64"/>
                  </a:lnTo>
                  <a:lnTo>
                    <a:pt x="22" y="64"/>
                  </a:lnTo>
                  <a:lnTo>
                    <a:pt x="18" y="60"/>
                  </a:lnTo>
                  <a:lnTo>
                    <a:pt x="12" y="46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8" y="14"/>
                  </a:lnTo>
                  <a:lnTo>
                    <a:pt x="12" y="8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44" name="Freeform 80">
              <a:extLst>
                <a:ext uri="{FF2B5EF4-FFF2-40B4-BE49-F238E27FC236}">
                  <a16:creationId xmlns:a16="http://schemas.microsoft.com/office/drawing/2014/main" id="{EE4D91A5-D25E-8147-90B8-823908D54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2047" y="4184548"/>
              <a:ext cx="368818" cy="419570"/>
            </a:xfrm>
            <a:custGeom>
              <a:avLst/>
              <a:gdLst>
                <a:gd name="T0" fmla="*/ 54 w 188"/>
                <a:gd name="T1" fmla="*/ 0 h 214"/>
                <a:gd name="T2" fmla="*/ 68 w 188"/>
                <a:gd name="T3" fmla="*/ 28 h 214"/>
                <a:gd name="T4" fmla="*/ 100 w 188"/>
                <a:gd name="T5" fmla="*/ 44 h 214"/>
                <a:gd name="T6" fmla="*/ 122 w 188"/>
                <a:gd name="T7" fmla="*/ 56 h 214"/>
                <a:gd name="T8" fmla="*/ 146 w 188"/>
                <a:gd name="T9" fmla="*/ 74 h 214"/>
                <a:gd name="T10" fmla="*/ 146 w 188"/>
                <a:gd name="T11" fmla="*/ 90 h 214"/>
                <a:gd name="T12" fmla="*/ 160 w 188"/>
                <a:gd name="T13" fmla="*/ 102 h 214"/>
                <a:gd name="T14" fmla="*/ 174 w 188"/>
                <a:gd name="T15" fmla="*/ 110 h 214"/>
                <a:gd name="T16" fmla="*/ 186 w 188"/>
                <a:gd name="T17" fmla="*/ 126 h 214"/>
                <a:gd name="T18" fmla="*/ 188 w 188"/>
                <a:gd name="T19" fmla="*/ 142 h 214"/>
                <a:gd name="T20" fmla="*/ 184 w 188"/>
                <a:gd name="T21" fmla="*/ 162 h 214"/>
                <a:gd name="T22" fmla="*/ 174 w 188"/>
                <a:gd name="T23" fmla="*/ 160 h 214"/>
                <a:gd name="T24" fmla="*/ 152 w 188"/>
                <a:gd name="T25" fmla="*/ 152 h 214"/>
                <a:gd name="T26" fmla="*/ 126 w 188"/>
                <a:gd name="T27" fmla="*/ 158 h 214"/>
                <a:gd name="T28" fmla="*/ 114 w 188"/>
                <a:gd name="T29" fmla="*/ 174 h 214"/>
                <a:gd name="T30" fmla="*/ 112 w 188"/>
                <a:gd name="T31" fmla="*/ 194 h 214"/>
                <a:gd name="T32" fmla="*/ 90 w 188"/>
                <a:gd name="T33" fmla="*/ 198 h 214"/>
                <a:gd name="T34" fmla="*/ 74 w 188"/>
                <a:gd name="T35" fmla="*/ 200 h 214"/>
                <a:gd name="T36" fmla="*/ 52 w 188"/>
                <a:gd name="T37" fmla="*/ 196 h 214"/>
                <a:gd name="T38" fmla="*/ 40 w 188"/>
                <a:gd name="T39" fmla="*/ 210 h 214"/>
                <a:gd name="T40" fmla="*/ 32 w 188"/>
                <a:gd name="T41" fmla="*/ 214 h 214"/>
                <a:gd name="T42" fmla="*/ 28 w 188"/>
                <a:gd name="T43" fmla="*/ 214 h 214"/>
                <a:gd name="T44" fmla="*/ 22 w 188"/>
                <a:gd name="T45" fmla="*/ 186 h 214"/>
                <a:gd name="T46" fmla="*/ 14 w 188"/>
                <a:gd name="T47" fmla="*/ 156 h 214"/>
                <a:gd name="T48" fmla="*/ 2 w 188"/>
                <a:gd name="T49" fmla="*/ 126 h 214"/>
                <a:gd name="T50" fmla="*/ 6 w 188"/>
                <a:gd name="T51" fmla="*/ 112 h 214"/>
                <a:gd name="T52" fmla="*/ 4 w 188"/>
                <a:gd name="T53" fmla="*/ 100 h 214"/>
                <a:gd name="T54" fmla="*/ 2 w 188"/>
                <a:gd name="T55" fmla="*/ 84 h 214"/>
                <a:gd name="T56" fmla="*/ 8 w 188"/>
                <a:gd name="T57" fmla="*/ 72 h 214"/>
                <a:gd name="T58" fmla="*/ 10 w 188"/>
                <a:gd name="T59" fmla="*/ 44 h 214"/>
                <a:gd name="T60" fmla="*/ 10 w 188"/>
                <a:gd name="T61" fmla="*/ 18 h 214"/>
                <a:gd name="T62" fmla="*/ 34 w 188"/>
                <a:gd name="T63" fmla="*/ 1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214">
                  <a:moveTo>
                    <a:pt x="42" y="4"/>
                  </a:moveTo>
                  <a:lnTo>
                    <a:pt x="54" y="0"/>
                  </a:lnTo>
                  <a:lnTo>
                    <a:pt x="66" y="0"/>
                  </a:lnTo>
                  <a:lnTo>
                    <a:pt x="68" y="28"/>
                  </a:lnTo>
                  <a:lnTo>
                    <a:pt x="80" y="40"/>
                  </a:lnTo>
                  <a:lnTo>
                    <a:pt x="100" y="44"/>
                  </a:lnTo>
                  <a:lnTo>
                    <a:pt x="104" y="50"/>
                  </a:lnTo>
                  <a:lnTo>
                    <a:pt x="122" y="56"/>
                  </a:lnTo>
                  <a:lnTo>
                    <a:pt x="142" y="62"/>
                  </a:lnTo>
                  <a:lnTo>
                    <a:pt x="146" y="74"/>
                  </a:lnTo>
                  <a:lnTo>
                    <a:pt x="148" y="82"/>
                  </a:lnTo>
                  <a:lnTo>
                    <a:pt x="146" y="90"/>
                  </a:lnTo>
                  <a:lnTo>
                    <a:pt x="148" y="102"/>
                  </a:lnTo>
                  <a:lnTo>
                    <a:pt x="160" y="102"/>
                  </a:lnTo>
                  <a:lnTo>
                    <a:pt x="176" y="102"/>
                  </a:lnTo>
                  <a:lnTo>
                    <a:pt x="174" y="110"/>
                  </a:lnTo>
                  <a:lnTo>
                    <a:pt x="176" y="122"/>
                  </a:lnTo>
                  <a:lnTo>
                    <a:pt x="186" y="126"/>
                  </a:lnTo>
                  <a:lnTo>
                    <a:pt x="188" y="136"/>
                  </a:lnTo>
                  <a:lnTo>
                    <a:pt x="188" y="142"/>
                  </a:lnTo>
                  <a:lnTo>
                    <a:pt x="180" y="156"/>
                  </a:lnTo>
                  <a:lnTo>
                    <a:pt x="184" y="162"/>
                  </a:lnTo>
                  <a:lnTo>
                    <a:pt x="180" y="166"/>
                  </a:lnTo>
                  <a:lnTo>
                    <a:pt x="174" y="160"/>
                  </a:lnTo>
                  <a:lnTo>
                    <a:pt x="164" y="154"/>
                  </a:lnTo>
                  <a:lnTo>
                    <a:pt x="152" y="152"/>
                  </a:lnTo>
                  <a:lnTo>
                    <a:pt x="136" y="154"/>
                  </a:lnTo>
                  <a:lnTo>
                    <a:pt x="126" y="158"/>
                  </a:lnTo>
                  <a:lnTo>
                    <a:pt x="120" y="160"/>
                  </a:lnTo>
                  <a:lnTo>
                    <a:pt x="114" y="174"/>
                  </a:lnTo>
                  <a:lnTo>
                    <a:pt x="114" y="184"/>
                  </a:lnTo>
                  <a:lnTo>
                    <a:pt x="112" y="194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84" y="212"/>
                  </a:lnTo>
                  <a:lnTo>
                    <a:pt x="74" y="200"/>
                  </a:lnTo>
                  <a:lnTo>
                    <a:pt x="60" y="202"/>
                  </a:lnTo>
                  <a:lnTo>
                    <a:pt x="52" y="196"/>
                  </a:lnTo>
                  <a:lnTo>
                    <a:pt x="44" y="202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2" y="214"/>
                  </a:lnTo>
                  <a:lnTo>
                    <a:pt x="30" y="214"/>
                  </a:lnTo>
                  <a:lnTo>
                    <a:pt x="28" y="214"/>
                  </a:lnTo>
                  <a:lnTo>
                    <a:pt x="26" y="200"/>
                  </a:lnTo>
                  <a:lnTo>
                    <a:pt x="22" y="186"/>
                  </a:lnTo>
                  <a:lnTo>
                    <a:pt x="14" y="174"/>
                  </a:lnTo>
                  <a:lnTo>
                    <a:pt x="14" y="156"/>
                  </a:lnTo>
                  <a:lnTo>
                    <a:pt x="8" y="144"/>
                  </a:lnTo>
                  <a:lnTo>
                    <a:pt x="2" y="126"/>
                  </a:lnTo>
                  <a:lnTo>
                    <a:pt x="0" y="118"/>
                  </a:lnTo>
                  <a:lnTo>
                    <a:pt x="6" y="112"/>
                  </a:lnTo>
                  <a:lnTo>
                    <a:pt x="10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2" y="84"/>
                  </a:lnTo>
                  <a:lnTo>
                    <a:pt x="6" y="74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10" y="44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2" y="4"/>
                  </a:lnTo>
                  <a:close/>
                </a:path>
              </a:pathLst>
            </a:custGeom>
            <a:grpFill/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45" name="Freeform 81">
              <a:extLst>
                <a:ext uri="{FF2B5EF4-FFF2-40B4-BE49-F238E27FC236}">
                  <a16:creationId xmlns:a16="http://schemas.microsoft.com/office/drawing/2014/main" id="{0277AA0C-E0CF-E84C-8EFC-3327542CB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3922" y="4482561"/>
              <a:ext cx="262882" cy="274486"/>
            </a:xfrm>
            <a:custGeom>
              <a:avLst/>
              <a:gdLst>
                <a:gd name="T0" fmla="*/ 108 w 134"/>
                <a:gd name="T1" fmla="*/ 136 h 140"/>
                <a:gd name="T2" fmla="*/ 94 w 134"/>
                <a:gd name="T3" fmla="*/ 140 h 140"/>
                <a:gd name="T4" fmla="*/ 72 w 134"/>
                <a:gd name="T5" fmla="*/ 140 h 140"/>
                <a:gd name="T6" fmla="*/ 66 w 134"/>
                <a:gd name="T7" fmla="*/ 132 h 140"/>
                <a:gd name="T8" fmla="*/ 72 w 134"/>
                <a:gd name="T9" fmla="*/ 118 h 140"/>
                <a:gd name="T10" fmla="*/ 80 w 134"/>
                <a:gd name="T11" fmla="*/ 106 h 140"/>
                <a:gd name="T12" fmla="*/ 74 w 134"/>
                <a:gd name="T13" fmla="*/ 98 h 140"/>
                <a:gd name="T14" fmla="*/ 54 w 134"/>
                <a:gd name="T15" fmla="*/ 90 h 140"/>
                <a:gd name="T16" fmla="*/ 38 w 134"/>
                <a:gd name="T17" fmla="*/ 78 h 140"/>
                <a:gd name="T18" fmla="*/ 30 w 134"/>
                <a:gd name="T19" fmla="*/ 78 h 140"/>
                <a:gd name="T20" fmla="*/ 20 w 134"/>
                <a:gd name="T21" fmla="*/ 72 h 140"/>
                <a:gd name="T22" fmla="*/ 8 w 134"/>
                <a:gd name="T23" fmla="*/ 60 h 140"/>
                <a:gd name="T24" fmla="*/ 2 w 134"/>
                <a:gd name="T25" fmla="*/ 52 h 140"/>
                <a:gd name="T26" fmla="*/ 0 w 134"/>
                <a:gd name="T27" fmla="*/ 46 h 140"/>
                <a:gd name="T28" fmla="*/ 4 w 134"/>
                <a:gd name="T29" fmla="*/ 42 h 140"/>
                <a:gd name="T30" fmla="*/ 6 w 134"/>
                <a:gd name="T31" fmla="*/ 32 h 140"/>
                <a:gd name="T32" fmla="*/ 6 w 134"/>
                <a:gd name="T33" fmla="*/ 22 h 140"/>
                <a:gd name="T34" fmla="*/ 12 w 134"/>
                <a:gd name="T35" fmla="*/ 8 h 140"/>
                <a:gd name="T36" fmla="*/ 28 w 134"/>
                <a:gd name="T37" fmla="*/ 2 h 140"/>
                <a:gd name="T38" fmla="*/ 44 w 134"/>
                <a:gd name="T39" fmla="*/ 0 h 140"/>
                <a:gd name="T40" fmla="*/ 56 w 134"/>
                <a:gd name="T41" fmla="*/ 2 h 140"/>
                <a:gd name="T42" fmla="*/ 66 w 134"/>
                <a:gd name="T43" fmla="*/ 8 h 140"/>
                <a:gd name="T44" fmla="*/ 72 w 134"/>
                <a:gd name="T45" fmla="*/ 14 h 140"/>
                <a:gd name="T46" fmla="*/ 76 w 134"/>
                <a:gd name="T47" fmla="*/ 22 h 140"/>
                <a:gd name="T48" fmla="*/ 76 w 134"/>
                <a:gd name="T49" fmla="*/ 34 h 140"/>
                <a:gd name="T50" fmla="*/ 76 w 134"/>
                <a:gd name="T51" fmla="*/ 50 h 140"/>
                <a:gd name="T52" fmla="*/ 86 w 134"/>
                <a:gd name="T53" fmla="*/ 50 h 140"/>
                <a:gd name="T54" fmla="*/ 94 w 134"/>
                <a:gd name="T55" fmla="*/ 48 h 140"/>
                <a:gd name="T56" fmla="*/ 104 w 134"/>
                <a:gd name="T57" fmla="*/ 50 h 140"/>
                <a:gd name="T58" fmla="*/ 110 w 134"/>
                <a:gd name="T59" fmla="*/ 54 h 140"/>
                <a:gd name="T60" fmla="*/ 108 w 134"/>
                <a:gd name="T61" fmla="*/ 64 h 140"/>
                <a:gd name="T62" fmla="*/ 112 w 134"/>
                <a:gd name="T63" fmla="*/ 74 h 140"/>
                <a:gd name="T64" fmla="*/ 120 w 134"/>
                <a:gd name="T65" fmla="*/ 82 h 140"/>
                <a:gd name="T66" fmla="*/ 128 w 134"/>
                <a:gd name="T67" fmla="*/ 80 h 140"/>
                <a:gd name="T68" fmla="*/ 134 w 134"/>
                <a:gd name="T69" fmla="*/ 82 h 140"/>
                <a:gd name="T70" fmla="*/ 132 w 134"/>
                <a:gd name="T71" fmla="*/ 90 h 140"/>
                <a:gd name="T72" fmla="*/ 128 w 134"/>
                <a:gd name="T73" fmla="*/ 100 h 140"/>
                <a:gd name="T74" fmla="*/ 128 w 134"/>
                <a:gd name="T75" fmla="*/ 114 h 140"/>
                <a:gd name="T76" fmla="*/ 126 w 134"/>
                <a:gd name="T77" fmla="*/ 120 h 140"/>
                <a:gd name="T78" fmla="*/ 122 w 134"/>
                <a:gd name="T79" fmla="*/ 128 h 140"/>
                <a:gd name="T80" fmla="*/ 112 w 134"/>
                <a:gd name="T81" fmla="*/ 134 h 140"/>
                <a:gd name="T82" fmla="*/ 108 w 134"/>
                <a:gd name="T83" fmla="*/ 13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4" h="140">
                  <a:moveTo>
                    <a:pt x="108" y="136"/>
                  </a:moveTo>
                  <a:lnTo>
                    <a:pt x="94" y="140"/>
                  </a:lnTo>
                  <a:lnTo>
                    <a:pt x="72" y="140"/>
                  </a:lnTo>
                  <a:lnTo>
                    <a:pt x="66" y="132"/>
                  </a:lnTo>
                  <a:lnTo>
                    <a:pt x="72" y="118"/>
                  </a:lnTo>
                  <a:lnTo>
                    <a:pt x="80" y="106"/>
                  </a:lnTo>
                  <a:lnTo>
                    <a:pt x="74" y="98"/>
                  </a:lnTo>
                  <a:lnTo>
                    <a:pt x="54" y="90"/>
                  </a:lnTo>
                  <a:lnTo>
                    <a:pt x="38" y="78"/>
                  </a:lnTo>
                  <a:lnTo>
                    <a:pt x="30" y="78"/>
                  </a:lnTo>
                  <a:lnTo>
                    <a:pt x="20" y="72"/>
                  </a:lnTo>
                  <a:lnTo>
                    <a:pt x="8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4" y="42"/>
                  </a:lnTo>
                  <a:lnTo>
                    <a:pt x="6" y="32"/>
                  </a:lnTo>
                  <a:lnTo>
                    <a:pt x="6" y="22"/>
                  </a:lnTo>
                  <a:lnTo>
                    <a:pt x="12" y="8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66" y="8"/>
                  </a:lnTo>
                  <a:lnTo>
                    <a:pt x="72" y="14"/>
                  </a:lnTo>
                  <a:lnTo>
                    <a:pt x="76" y="22"/>
                  </a:lnTo>
                  <a:lnTo>
                    <a:pt x="76" y="34"/>
                  </a:lnTo>
                  <a:lnTo>
                    <a:pt x="76" y="50"/>
                  </a:lnTo>
                  <a:lnTo>
                    <a:pt x="86" y="50"/>
                  </a:lnTo>
                  <a:lnTo>
                    <a:pt x="94" y="48"/>
                  </a:lnTo>
                  <a:lnTo>
                    <a:pt x="104" y="50"/>
                  </a:lnTo>
                  <a:lnTo>
                    <a:pt x="110" y="54"/>
                  </a:lnTo>
                  <a:lnTo>
                    <a:pt x="108" y="64"/>
                  </a:lnTo>
                  <a:lnTo>
                    <a:pt x="112" y="74"/>
                  </a:lnTo>
                  <a:lnTo>
                    <a:pt x="120" y="82"/>
                  </a:lnTo>
                  <a:lnTo>
                    <a:pt x="128" y="80"/>
                  </a:lnTo>
                  <a:lnTo>
                    <a:pt x="134" y="82"/>
                  </a:lnTo>
                  <a:lnTo>
                    <a:pt x="132" y="90"/>
                  </a:lnTo>
                  <a:lnTo>
                    <a:pt x="128" y="100"/>
                  </a:lnTo>
                  <a:lnTo>
                    <a:pt x="128" y="114"/>
                  </a:lnTo>
                  <a:lnTo>
                    <a:pt x="126" y="120"/>
                  </a:lnTo>
                  <a:lnTo>
                    <a:pt x="122" y="128"/>
                  </a:lnTo>
                  <a:lnTo>
                    <a:pt x="112" y="134"/>
                  </a:lnTo>
                  <a:lnTo>
                    <a:pt x="108" y="13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46" name="Freeform 82">
              <a:extLst>
                <a:ext uri="{FF2B5EF4-FFF2-40B4-BE49-F238E27FC236}">
                  <a16:creationId xmlns:a16="http://schemas.microsoft.com/office/drawing/2014/main" id="{51D92844-18DA-7846-94F9-E89645AD7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7325" y="4835471"/>
              <a:ext cx="164791" cy="176455"/>
            </a:xfrm>
            <a:custGeom>
              <a:avLst/>
              <a:gdLst>
                <a:gd name="T0" fmla="*/ 20 w 84"/>
                <a:gd name="T1" fmla="*/ 0 h 90"/>
                <a:gd name="T2" fmla="*/ 30 w 84"/>
                <a:gd name="T3" fmla="*/ 8 h 90"/>
                <a:gd name="T4" fmla="*/ 38 w 84"/>
                <a:gd name="T5" fmla="*/ 18 h 90"/>
                <a:gd name="T6" fmla="*/ 46 w 84"/>
                <a:gd name="T7" fmla="*/ 20 h 90"/>
                <a:gd name="T8" fmla="*/ 60 w 84"/>
                <a:gd name="T9" fmla="*/ 28 h 90"/>
                <a:gd name="T10" fmla="*/ 72 w 84"/>
                <a:gd name="T11" fmla="*/ 38 h 90"/>
                <a:gd name="T12" fmla="*/ 78 w 84"/>
                <a:gd name="T13" fmla="*/ 44 h 90"/>
                <a:gd name="T14" fmla="*/ 82 w 84"/>
                <a:gd name="T15" fmla="*/ 50 h 90"/>
                <a:gd name="T16" fmla="*/ 80 w 84"/>
                <a:gd name="T17" fmla="*/ 56 h 90"/>
                <a:gd name="T18" fmla="*/ 80 w 84"/>
                <a:gd name="T19" fmla="*/ 62 h 90"/>
                <a:gd name="T20" fmla="*/ 84 w 84"/>
                <a:gd name="T21" fmla="*/ 66 h 90"/>
                <a:gd name="T22" fmla="*/ 80 w 84"/>
                <a:gd name="T23" fmla="*/ 70 h 90"/>
                <a:gd name="T24" fmla="*/ 72 w 84"/>
                <a:gd name="T25" fmla="*/ 80 h 90"/>
                <a:gd name="T26" fmla="*/ 66 w 84"/>
                <a:gd name="T27" fmla="*/ 86 h 90"/>
                <a:gd name="T28" fmla="*/ 62 w 84"/>
                <a:gd name="T29" fmla="*/ 88 h 90"/>
                <a:gd name="T30" fmla="*/ 60 w 84"/>
                <a:gd name="T31" fmla="*/ 90 h 90"/>
                <a:gd name="T32" fmla="*/ 42 w 84"/>
                <a:gd name="T33" fmla="*/ 88 h 90"/>
                <a:gd name="T34" fmla="*/ 28 w 84"/>
                <a:gd name="T35" fmla="*/ 86 h 90"/>
                <a:gd name="T36" fmla="*/ 18 w 84"/>
                <a:gd name="T37" fmla="*/ 82 h 90"/>
                <a:gd name="T38" fmla="*/ 6 w 84"/>
                <a:gd name="T39" fmla="*/ 80 h 90"/>
                <a:gd name="T40" fmla="*/ 0 w 84"/>
                <a:gd name="T41" fmla="*/ 76 h 90"/>
                <a:gd name="T42" fmla="*/ 0 w 84"/>
                <a:gd name="T43" fmla="*/ 60 h 90"/>
                <a:gd name="T44" fmla="*/ 4 w 84"/>
                <a:gd name="T45" fmla="*/ 40 h 90"/>
                <a:gd name="T46" fmla="*/ 6 w 84"/>
                <a:gd name="T47" fmla="*/ 24 h 90"/>
                <a:gd name="T48" fmla="*/ 10 w 84"/>
                <a:gd name="T49" fmla="*/ 8 h 90"/>
                <a:gd name="T50" fmla="*/ 12 w 84"/>
                <a:gd name="T51" fmla="*/ 2 h 90"/>
                <a:gd name="T52" fmla="*/ 20 w 84"/>
                <a:gd name="T5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90">
                  <a:moveTo>
                    <a:pt x="20" y="0"/>
                  </a:moveTo>
                  <a:lnTo>
                    <a:pt x="30" y="8"/>
                  </a:lnTo>
                  <a:lnTo>
                    <a:pt x="38" y="18"/>
                  </a:lnTo>
                  <a:lnTo>
                    <a:pt x="46" y="20"/>
                  </a:lnTo>
                  <a:lnTo>
                    <a:pt x="60" y="28"/>
                  </a:lnTo>
                  <a:lnTo>
                    <a:pt x="72" y="38"/>
                  </a:lnTo>
                  <a:lnTo>
                    <a:pt x="78" y="44"/>
                  </a:lnTo>
                  <a:lnTo>
                    <a:pt x="82" y="50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84" y="66"/>
                  </a:lnTo>
                  <a:lnTo>
                    <a:pt x="80" y="70"/>
                  </a:lnTo>
                  <a:lnTo>
                    <a:pt x="72" y="80"/>
                  </a:lnTo>
                  <a:lnTo>
                    <a:pt x="66" y="86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42" y="88"/>
                  </a:lnTo>
                  <a:lnTo>
                    <a:pt x="28" y="86"/>
                  </a:lnTo>
                  <a:lnTo>
                    <a:pt x="18" y="82"/>
                  </a:lnTo>
                  <a:lnTo>
                    <a:pt x="6" y="80"/>
                  </a:lnTo>
                  <a:lnTo>
                    <a:pt x="0" y="76"/>
                  </a:lnTo>
                  <a:lnTo>
                    <a:pt x="0" y="60"/>
                  </a:lnTo>
                  <a:lnTo>
                    <a:pt x="4" y="40"/>
                  </a:lnTo>
                  <a:lnTo>
                    <a:pt x="6" y="24"/>
                  </a:lnTo>
                  <a:lnTo>
                    <a:pt x="10" y="8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47" name="Freeform 83">
              <a:extLst>
                <a:ext uri="{FF2B5EF4-FFF2-40B4-BE49-F238E27FC236}">
                  <a16:creationId xmlns:a16="http://schemas.microsoft.com/office/drawing/2014/main" id="{D6C66A6D-01C5-CE46-808B-43D21A556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6492" y="4568829"/>
              <a:ext cx="619930" cy="1101864"/>
            </a:xfrm>
            <a:custGeom>
              <a:avLst/>
              <a:gdLst>
                <a:gd name="T0" fmla="*/ 108 w 316"/>
                <a:gd name="T1" fmla="*/ 6 h 562"/>
                <a:gd name="T2" fmla="*/ 138 w 316"/>
                <a:gd name="T3" fmla="*/ 4 h 562"/>
                <a:gd name="T4" fmla="*/ 172 w 316"/>
                <a:gd name="T5" fmla="*/ 2 h 562"/>
                <a:gd name="T6" fmla="*/ 190 w 316"/>
                <a:gd name="T7" fmla="*/ 26 h 562"/>
                <a:gd name="T8" fmla="*/ 210 w 316"/>
                <a:gd name="T9" fmla="*/ 34 h 562"/>
                <a:gd name="T10" fmla="*/ 236 w 316"/>
                <a:gd name="T11" fmla="*/ 50 h 562"/>
                <a:gd name="T12" fmla="*/ 246 w 316"/>
                <a:gd name="T13" fmla="*/ 72 h 562"/>
                <a:gd name="T14" fmla="*/ 266 w 316"/>
                <a:gd name="T15" fmla="*/ 96 h 562"/>
                <a:gd name="T16" fmla="*/ 294 w 316"/>
                <a:gd name="T17" fmla="*/ 84 h 562"/>
                <a:gd name="T18" fmla="*/ 310 w 316"/>
                <a:gd name="T19" fmla="*/ 62 h 562"/>
                <a:gd name="T20" fmla="*/ 312 w 316"/>
                <a:gd name="T21" fmla="*/ 88 h 562"/>
                <a:gd name="T22" fmla="*/ 292 w 316"/>
                <a:gd name="T23" fmla="*/ 104 h 562"/>
                <a:gd name="T24" fmla="*/ 268 w 316"/>
                <a:gd name="T25" fmla="*/ 128 h 562"/>
                <a:gd name="T26" fmla="*/ 252 w 316"/>
                <a:gd name="T27" fmla="*/ 138 h 562"/>
                <a:gd name="T28" fmla="*/ 240 w 316"/>
                <a:gd name="T29" fmla="*/ 192 h 562"/>
                <a:gd name="T30" fmla="*/ 234 w 316"/>
                <a:gd name="T31" fmla="*/ 222 h 562"/>
                <a:gd name="T32" fmla="*/ 258 w 316"/>
                <a:gd name="T33" fmla="*/ 236 h 562"/>
                <a:gd name="T34" fmla="*/ 266 w 316"/>
                <a:gd name="T35" fmla="*/ 254 h 562"/>
                <a:gd name="T36" fmla="*/ 240 w 316"/>
                <a:gd name="T37" fmla="*/ 294 h 562"/>
                <a:gd name="T38" fmla="*/ 190 w 316"/>
                <a:gd name="T39" fmla="*/ 300 h 562"/>
                <a:gd name="T40" fmla="*/ 180 w 316"/>
                <a:gd name="T41" fmla="*/ 314 h 562"/>
                <a:gd name="T42" fmla="*/ 162 w 316"/>
                <a:gd name="T43" fmla="*/ 342 h 562"/>
                <a:gd name="T44" fmla="*/ 136 w 316"/>
                <a:gd name="T45" fmla="*/ 332 h 562"/>
                <a:gd name="T46" fmla="*/ 136 w 316"/>
                <a:gd name="T47" fmla="*/ 362 h 562"/>
                <a:gd name="T48" fmla="*/ 150 w 316"/>
                <a:gd name="T49" fmla="*/ 362 h 562"/>
                <a:gd name="T50" fmla="*/ 158 w 316"/>
                <a:gd name="T51" fmla="*/ 370 h 562"/>
                <a:gd name="T52" fmla="*/ 146 w 316"/>
                <a:gd name="T53" fmla="*/ 368 h 562"/>
                <a:gd name="T54" fmla="*/ 140 w 316"/>
                <a:gd name="T55" fmla="*/ 376 h 562"/>
                <a:gd name="T56" fmla="*/ 132 w 316"/>
                <a:gd name="T57" fmla="*/ 396 h 562"/>
                <a:gd name="T58" fmla="*/ 118 w 316"/>
                <a:gd name="T59" fmla="*/ 414 h 562"/>
                <a:gd name="T60" fmla="*/ 96 w 316"/>
                <a:gd name="T61" fmla="*/ 444 h 562"/>
                <a:gd name="T62" fmla="*/ 112 w 316"/>
                <a:gd name="T63" fmla="*/ 456 h 562"/>
                <a:gd name="T64" fmla="*/ 118 w 316"/>
                <a:gd name="T65" fmla="*/ 474 h 562"/>
                <a:gd name="T66" fmla="*/ 90 w 316"/>
                <a:gd name="T67" fmla="*/ 510 h 562"/>
                <a:gd name="T68" fmla="*/ 70 w 316"/>
                <a:gd name="T69" fmla="*/ 524 h 562"/>
                <a:gd name="T70" fmla="*/ 72 w 316"/>
                <a:gd name="T71" fmla="*/ 552 h 562"/>
                <a:gd name="T72" fmla="*/ 60 w 316"/>
                <a:gd name="T73" fmla="*/ 558 h 562"/>
                <a:gd name="T74" fmla="*/ 18 w 316"/>
                <a:gd name="T75" fmla="*/ 544 h 562"/>
                <a:gd name="T76" fmla="*/ 2 w 316"/>
                <a:gd name="T77" fmla="*/ 520 h 562"/>
                <a:gd name="T78" fmla="*/ 10 w 316"/>
                <a:gd name="T79" fmla="*/ 492 h 562"/>
                <a:gd name="T80" fmla="*/ 28 w 316"/>
                <a:gd name="T81" fmla="*/ 450 h 562"/>
                <a:gd name="T82" fmla="*/ 26 w 316"/>
                <a:gd name="T83" fmla="*/ 400 h 562"/>
                <a:gd name="T84" fmla="*/ 24 w 316"/>
                <a:gd name="T85" fmla="*/ 360 h 562"/>
                <a:gd name="T86" fmla="*/ 36 w 316"/>
                <a:gd name="T87" fmla="*/ 302 h 562"/>
                <a:gd name="T88" fmla="*/ 40 w 316"/>
                <a:gd name="T89" fmla="*/ 278 h 562"/>
                <a:gd name="T90" fmla="*/ 48 w 316"/>
                <a:gd name="T91" fmla="*/ 244 h 562"/>
                <a:gd name="T92" fmla="*/ 56 w 316"/>
                <a:gd name="T93" fmla="*/ 196 h 562"/>
                <a:gd name="T94" fmla="*/ 48 w 316"/>
                <a:gd name="T95" fmla="*/ 156 h 562"/>
                <a:gd name="T96" fmla="*/ 64 w 316"/>
                <a:gd name="T97" fmla="*/ 106 h 562"/>
                <a:gd name="T98" fmla="*/ 76 w 316"/>
                <a:gd name="T99" fmla="*/ 52 h 562"/>
                <a:gd name="T100" fmla="*/ 100 w 316"/>
                <a:gd name="T101" fmla="*/ 3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6" h="562">
                  <a:moveTo>
                    <a:pt x="102" y="18"/>
                  </a:moveTo>
                  <a:lnTo>
                    <a:pt x="104" y="10"/>
                  </a:lnTo>
                  <a:lnTo>
                    <a:pt x="108" y="6"/>
                  </a:lnTo>
                  <a:lnTo>
                    <a:pt x="116" y="0"/>
                  </a:lnTo>
                  <a:lnTo>
                    <a:pt x="124" y="6"/>
                  </a:lnTo>
                  <a:lnTo>
                    <a:pt x="138" y="4"/>
                  </a:lnTo>
                  <a:lnTo>
                    <a:pt x="148" y="16"/>
                  </a:lnTo>
                  <a:lnTo>
                    <a:pt x="154" y="2"/>
                  </a:lnTo>
                  <a:lnTo>
                    <a:pt x="172" y="2"/>
                  </a:lnTo>
                  <a:lnTo>
                    <a:pt x="174" y="8"/>
                  </a:lnTo>
                  <a:lnTo>
                    <a:pt x="180" y="16"/>
                  </a:lnTo>
                  <a:lnTo>
                    <a:pt x="190" y="26"/>
                  </a:lnTo>
                  <a:lnTo>
                    <a:pt x="192" y="28"/>
                  </a:lnTo>
                  <a:lnTo>
                    <a:pt x="202" y="34"/>
                  </a:lnTo>
                  <a:lnTo>
                    <a:pt x="210" y="34"/>
                  </a:lnTo>
                  <a:lnTo>
                    <a:pt x="220" y="40"/>
                  </a:lnTo>
                  <a:lnTo>
                    <a:pt x="226" y="46"/>
                  </a:lnTo>
                  <a:lnTo>
                    <a:pt x="236" y="50"/>
                  </a:lnTo>
                  <a:lnTo>
                    <a:pt x="246" y="54"/>
                  </a:lnTo>
                  <a:lnTo>
                    <a:pt x="252" y="62"/>
                  </a:lnTo>
                  <a:lnTo>
                    <a:pt x="246" y="72"/>
                  </a:lnTo>
                  <a:lnTo>
                    <a:pt x="238" y="88"/>
                  </a:lnTo>
                  <a:lnTo>
                    <a:pt x="244" y="96"/>
                  </a:lnTo>
                  <a:lnTo>
                    <a:pt x="266" y="96"/>
                  </a:lnTo>
                  <a:lnTo>
                    <a:pt x="280" y="92"/>
                  </a:lnTo>
                  <a:lnTo>
                    <a:pt x="288" y="86"/>
                  </a:lnTo>
                  <a:lnTo>
                    <a:pt x="294" y="84"/>
                  </a:lnTo>
                  <a:lnTo>
                    <a:pt x="300" y="70"/>
                  </a:lnTo>
                  <a:lnTo>
                    <a:pt x="300" y="60"/>
                  </a:lnTo>
                  <a:lnTo>
                    <a:pt x="310" y="62"/>
                  </a:lnTo>
                  <a:lnTo>
                    <a:pt x="314" y="66"/>
                  </a:lnTo>
                  <a:lnTo>
                    <a:pt x="316" y="76"/>
                  </a:lnTo>
                  <a:lnTo>
                    <a:pt x="312" y="88"/>
                  </a:lnTo>
                  <a:lnTo>
                    <a:pt x="308" y="94"/>
                  </a:lnTo>
                  <a:lnTo>
                    <a:pt x="300" y="98"/>
                  </a:lnTo>
                  <a:lnTo>
                    <a:pt x="292" y="104"/>
                  </a:lnTo>
                  <a:lnTo>
                    <a:pt x="282" y="112"/>
                  </a:lnTo>
                  <a:lnTo>
                    <a:pt x="274" y="118"/>
                  </a:lnTo>
                  <a:lnTo>
                    <a:pt x="268" y="128"/>
                  </a:lnTo>
                  <a:lnTo>
                    <a:pt x="262" y="132"/>
                  </a:lnTo>
                  <a:lnTo>
                    <a:pt x="260" y="136"/>
                  </a:lnTo>
                  <a:lnTo>
                    <a:pt x="252" y="138"/>
                  </a:lnTo>
                  <a:lnTo>
                    <a:pt x="246" y="160"/>
                  </a:lnTo>
                  <a:lnTo>
                    <a:pt x="244" y="174"/>
                  </a:lnTo>
                  <a:lnTo>
                    <a:pt x="240" y="192"/>
                  </a:lnTo>
                  <a:lnTo>
                    <a:pt x="240" y="212"/>
                  </a:lnTo>
                  <a:lnTo>
                    <a:pt x="236" y="216"/>
                  </a:lnTo>
                  <a:lnTo>
                    <a:pt x="234" y="222"/>
                  </a:lnTo>
                  <a:lnTo>
                    <a:pt x="244" y="224"/>
                  </a:lnTo>
                  <a:lnTo>
                    <a:pt x="254" y="228"/>
                  </a:lnTo>
                  <a:lnTo>
                    <a:pt x="258" y="236"/>
                  </a:lnTo>
                  <a:lnTo>
                    <a:pt x="256" y="244"/>
                  </a:lnTo>
                  <a:lnTo>
                    <a:pt x="258" y="248"/>
                  </a:lnTo>
                  <a:lnTo>
                    <a:pt x="266" y="254"/>
                  </a:lnTo>
                  <a:lnTo>
                    <a:pt x="266" y="268"/>
                  </a:lnTo>
                  <a:lnTo>
                    <a:pt x="254" y="284"/>
                  </a:lnTo>
                  <a:lnTo>
                    <a:pt x="240" y="294"/>
                  </a:lnTo>
                  <a:lnTo>
                    <a:pt x="220" y="296"/>
                  </a:lnTo>
                  <a:lnTo>
                    <a:pt x="206" y="298"/>
                  </a:lnTo>
                  <a:lnTo>
                    <a:pt x="190" y="300"/>
                  </a:lnTo>
                  <a:lnTo>
                    <a:pt x="180" y="298"/>
                  </a:lnTo>
                  <a:lnTo>
                    <a:pt x="178" y="304"/>
                  </a:lnTo>
                  <a:lnTo>
                    <a:pt x="180" y="314"/>
                  </a:lnTo>
                  <a:lnTo>
                    <a:pt x="178" y="330"/>
                  </a:lnTo>
                  <a:lnTo>
                    <a:pt x="170" y="338"/>
                  </a:lnTo>
                  <a:lnTo>
                    <a:pt x="162" y="342"/>
                  </a:lnTo>
                  <a:lnTo>
                    <a:pt x="148" y="336"/>
                  </a:lnTo>
                  <a:lnTo>
                    <a:pt x="142" y="334"/>
                  </a:lnTo>
                  <a:lnTo>
                    <a:pt x="136" y="332"/>
                  </a:lnTo>
                  <a:lnTo>
                    <a:pt x="134" y="338"/>
                  </a:lnTo>
                  <a:lnTo>
                    <a:pt x="136" y="354"/>
                  </a:lnTo>
                  <a:lnTo>
                    <a:pt x="136" y="362"/>
                  </a:lnTo>
                  <a:lnTo>
                    <a:pt x="142" y="364"/>
                  </a:lnTo>
                  <a:lnTo>
                    <a:pt x="150" y="364"/>
                  </a:lnTo>
                  <a:lnTo>
                    <a:pt x="150" y="362"/>
                  </a:lnTo>
                  <a:lnTo>
                    <a:pt x="154" y="360"/>
                  </a:lnTo>
                  <a:lnTo>
                    <a:pt x="158" y="364"/>
                  </a:lnTo>
                  <a:lnTo>
                    <a:pt x="158" y="370"/>
                  </a:lnTo>
                  <a:lnTo>
                    <a:pt x="152" y="374"/>
                  </a:lnTo>
                  <a:lnTo>
                    <a:pt x="148" y="372"/>
                  </a:lnTo>
                  <a:lnTo>
                    <a:pt x="146" y="368"/>
                  </a:lnTo>
                  <a:lnTo>
                    <a:pt x="142" y="368"/>
                  </a:lnTo>
                  <a:lnTo>
                    <a:pt x="138" y="370"/>
                  </a:lnTo>
                  <a:lnTo>
                    <a:pt x="140" y="376"/>
                  </a:lnTo>
                  <a:lnTo>
                    <a:pt x="136" y="382"/>
                  </a:lnTo>
                  <a:lnTo>
                    <a:pt x="130" y="384"/>
                  </a:lnTo>
                  <a:lnTo>
                    <a:pt x="132" y="396"/>
                  </a:lnTo>
                  <a:lnTo>
                    <a:pt x="126" y="408"/>
                  </a:lnTo>
                  <a:lnTo>
                    <a:pt x="124" y="410"/>
                  </a:lnTo>
                  <a:lnTo>
                    <a:pt x="118" y="414"/>
                  </a:lnTo>
                  <a:lnTo>
                    <a:pt x="106" y="420"/>
                  </a:lnTo>
                  <a:lnTo>
                    <a:pt x="94" y="432"/>
                  </a:lnTo>
                  <a:lnTo>
                    <a:pt x="96" y="444"/>
                  </a:lnTo>
                  <a:lnTo>
                    <a:pt x="106" y="454"/>
                  </a:lnTo>
                  <a:lnTo>
                    <a:pt x="106" y="456"/>
                  </a:lnTo>
                  <a:lnTo>
                    <a:pt x="112" y="456"/>
                  </a:lnTo>
                  <a:lnTo>
                    <a:pt x="122" y="458"/>
                  </a:lnTo>
                  <a:lnTo>
                    <a:pt x="122" y="466"/>
                  </a:lnTo>
                  <a:lnTo>
                    <a:pt x="118" y="474"/>
                  </a:lnTo>
                  <a:lnTo>
                    <a:pt x="104" y="486"/>
                  </a:lnTo>
                  <a:lnTo>
                    <a:pt x="94" y="496"/>
                  </a:lnTo>
                  <a:lnTo>
                    <a:pt x="90" y="510"/>
                  </a:lnTo>
                  <a:lnTo>
                    <a:pt x="88" y="516"/>
                  </a:lnTo>
                  <a:lnTo>
                    <a:pt x="76" y="518"/>
                  </a:lnTo>
                  <a:lnTo>
                    <a:pt x="70" y="524"/>
                  </a:lnTo>
                  <a:lnTo>
                    <a:pt x="66" y="538"/>
                  </a:lnTo>
                  <a:lnTo>
                    <a:pt x="68" y="546"/>
                  </a:lnTo>
                  <a:lnTo>
                    <a:pt x="72" y="552"/>
                  </a:lnTo>
                  <a:lnTo>
                    <a:pt x="78" y="560"/>
                  </a:lnTo>
                  <a:lnTo>
                    <a:pt x="76" y="562"/>
                  </a:lnTo>
                  <a:lnTo>
                    <a:pt x="60" y="558"/>
                  </a:lnTo>
                  <a:lnTo>
                    <a:pt x="34" y="558"/>
                  </a:lnTo>
                  <a:lnTo>
                    <a:pt x="24" y="556"/>
                  </a:lnTo>
                  <a:lnTo>
                    <a:pt x="18" y="544"/>
                  </a:lnTo>
                  <a:lnTo>
                    <a:pt x="18" y="528"/>
                  </a:lnTo>
                  <a:lnTo>
                    <a:pt x="6" y="526"/>
                  </a:lnTo>
                  <a:lnTo>
                    <a:pt x="2" y="520"/>
                  </a:lnTo>
                  <a:lnTo>
                    <a:pt x="0" y="510"/>
                  </a:lnTo>
                  <a:lnTo>
                    <a:pt x="2" y="500"/>
                  </a:lnTo>
                  <a:lnTo>
                    <a:pt x="10" y="492"/>
                  </a:lnTo>
                  <a:lnTo>
                    <a:pt x="18" y="480"/>
                  </a:lnTo>
                  <a:lnTo>
                    <a:pt x="20" y="462"/>
                  </a:lnTo>
                  <a:lnTo>
                    <a:pt x="28" y="450"/>
                  </a:lnTo>
                  <a:lnTo>
                    <a:pt x="28" y="424"/>
                  </a:lnTo>
                  <a:lnTo>
                    <a:pt x="30" y="412"/>
                  </a:lnTo>
                  <a:lnTo>
                    <a:pt x="26" y="400"/>
                  </a:lnTo>
                  <a:lnTo>
                    <a:pt x="26" y="380"/>
                  </a:lnTo>
                  <a:lnTo>
                    <a:pt x="22" y="376"/>
                  </a:lnTo>
                  <a:lnTo>
                    <a:pt x="24" y="360"/>
                  </a:lnTo>
                  <a:lnTo>
                    <a:pt x="26" y="348"/>
                  </a:lnTo>
                  <a:lnTo>
                    <a:pt x="28" y="318"/>
                  </a:lnTo>
                  <a:lnTo>
                    <a:pt x="36" y="302"/>
                  </a:lnTo>
                  <a:lnTo>
                    <a:pt x="38" y="296"/>
                  </a:lnTo>
                  <a:lnTo>
                    <a:pt x="40" y="292"/>
                  </a:lnTo>
                  <a:lnTo>
                    <a:pt x="40" y="278"/>
                  </a:lnTo>
                  <a:lnTo>
                    <a:pt x="38" y="254"/>
                  </a:lnTo>
                  <a:lnTo>
                    <a:pt x="44" y="248"/>
                  </a:lnTo>
                  <a:lnTo>
                    <a:pt x="48" y="244"/>
                  </a:lnTo>
                  <a:lnTo>
                    <a:pt x="50" y="224"/>
                  </a:lnTo>
                  <a:lnTo>
                    <a:pt x="54" y="216"/>
                  </a:lnTo>
                  <a:lnTo>
                    <a:pt x="56" y="196"/>
                  </a:lnTo>
                  <a:lnTo>
                    <a:pt x="52" y="180"/>
                  </a:lnTo>
                  <a:lnTo>
                    <a:pt x="48" y="172"/>
                  </a:lnTo>
                  <a:lnTo>
                    <a:pt x="48" y="156"/>
                  </a:lnTo>
                  <a:lnTo>
                    <a:pt x="52" y="148"/>
                  </a:lnTo>
                  <a:lnTo>
                    <a:pt x="56" y="120"/>
                  </a:lnTo>
                  <a:lnTo>
                    <a:pt x="64" y="106"/>
                  </a:lnTo>
                  <a:lnTo>
                    <a:pt x="74" y="92"/>
                  </a:lnTo>
                  <a:lnTo>
                    <a:pt x="80" y="82"/>
                  </a:lnTo>
                  <a:lnTo>
                    <a:pt x="76" y="52"/>
                  </a:lnTo>
                  <a:lnTo>
                    <a:pt x="82" y="46"/>
                  </a:lnTo>
                  <a:lnTo>
                    <a:pt x="90" y="42"/>
                  </a:lnTo>
                  <a:lnTo>
                    <a:pt x="100" y="30"/>
                  </a:lnTo>
                  <a:lnTo>
                    <a:pt x="102" y="1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348" name="Freeform 87">
              <a:extLst>
                <a:ext uri="{FF2B5EF4-FFF2-40B4-BE49-F238E27FC236}">
                  <a16:creationId xmlns:a16="http://schemas.microsoft.com/office/drawing/2014/main" id="{9B499CFD-127D-134E-83F8-DB6383DFB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0796" y="3714003"/>
              <a:ext cx="1216318" cy="1250869"/>
            </a:xfrm>
            <a:custGeom>
              <a:avLst/>
              <a:gdLst>
                <a:gd name="T0" fmla="*/ 366 w 620"/>
                <a:gd name="T1" fmla="*/ 36 h 638"/>
                <a:gd name="T2" fmla="*/ 378 w 620"/>
                <a:gd name="T3" fmla="*/ 70 h 638"/>
                <a:gd name="T4" fmla="*/ 362 w 620"/>
                <a:gd name="T5" fmla="*/ 100 h 638"/>
                <a:gd name="T6" fmla="*/ 388 w 620"/>
                <a:gd name="T7" fmla="*/ 78 h 638"/>
                <a:gd name="T8" fmla="*/ 402 w 620"/>
                <a:gd name="T9" fmla="*/ 98 h 638"/>
                <a:gd name="T10" fmla="*/ 404 w 620"/>
                <a:gd name="T11" fmla="*/ 108 h 638"/>
                <a:gd name="T12" fmla="*/ 420 w 620"/>
                <a:gd name="T13" fmla="*/ 92 h 638"/>
                <a:gd name="T14" fmla="*/ 472 w 620"/>
                <a:gd name="T15" fmla="*/ 114 h 638"/>
                <a:gd name="T16" fmla="*/ 476 w 620"/>
                <a:gd name="T17" fmla="*/ 126 h 638"/>
                <a:gd name="T18" fmla="*/ 516 w 620"/>
                <a:gd name="T19" fmla="*/ 130 h 638"/>
                <a:gd name="T20" fmla="*/ 572 w 620"/>
                <a:gd name="T21" fmla="*/ 152 h 638"/>
                <a:gd name="T22" fmla="*/ 614 w 620"/>
                <a:gd name="T23" fmla="*/ 174 h 638"/>
                <a:gd name="T24" fmla="*/ 600 w 620"/>
                <a:gd name="T25" fmla="*/ 246 h 638"/>
                <a:gd name="T26" fmla="*/ 570 w 620"/>
                <a:gd name="T27" fmla="*/ 286 h 638"/>
                <a:gd name="T28" fmla="*/ 556 w 620"/>
                <a:gd name="T29" fmla="*/ 322 h 638"/>
                <a:gd name="T30" fmla="*/ 544 w 620"/>
                <a:gd name="T31" fmla="*/ 392 h 638"/>
                <a:gd name="T32" fmla="*/ 512 w 620"/>
                <a:gd name="T33" fmla="*/ 446 h 638"/>
                <a:gd name="T34" fmla="*/ 454 w 620"/>
                <a:gd name="T35" fmla="*/ 468 h 638"/>
                <a:gd name="T36" fmla="*/ 408 w 620"/>
                <a:gd name="T37" fmla="*/ 494 h 638"/>
                <a:gd name="T38" fmla="*/ 398 w 620"/>
                <a:gd name="T39" fmla="*/ 550 h 638"/>
                <a:gd name="T40" fmla="*/ 374 w 620"/>
                <a:gd name="T41" fmla="*/ 588 h 638"/>
                <a:gd name="T42" fmla="*/ 352 w 620"/>
                <a:gd name="T43" fmla="*/ 606 h 638"/>
                <a:gd name="T44" fmla="*/ 370 w 620"/>
                <a:gd name="T45" fmla="*/ 584 h 638"/>
                <a:gd name="T46" fmla="*/ 352 w 620"/>
                <a:gd name="T47" fmla="*/ 596 h 638"/>
                <a:gd name="T48" fmla="*/ 342 w 620"/>
                <a:gd name="T49" fmla="*/ 622 h 638"/>
                <a:gd name="T50" fmla="*/ 330 w 620"/>
                <a:gd name="T51" fmla="*/ 622 h 638"/>
                <a:gd name="T52" fmla="*/ 286 w 620"/>
                <a:gd name="T53" fmla="*/ 590 h 638"/>
                <a:gd name="T54" fmla="*/ 300 w 620"/>
                <a:gd name="T55" fmla="*/ 540 h 638"/>
                <a:gd name="T56" fmla="*/ 322 w 620"/>
                <a:gd name="T57" fmla="*/ 502 h 638"/>
                <a:gd name="T58" fmla="*/ 314 w 620"/>
                <a:gd name="T59" fmla="*/ 474 h 638"/>
                <a:gd name="T60" fmla="*/ 290 w 620"/>
                <a:gd name="T61" fmla="*/ 446 h 638"/>
                <a:gd name="T62" fmla="*/ 256 w 620"/>
                <a:gd name="T63" fmla="*/ 414 h 638"/>
                <a:gd name="T64" fmla="*/ 260 w 620"/>
                <a:gd name="T65" fmla="*/ 376 h 638"/>
                <a:gd name="T66" fmla="*/ 220 w 620"/>
                <a:gd name="T67" fmla="*/ 342 h 638"/>
                <a:gd name="T68" fmla="*/ 214 w 620"/>
                <a:gd name="T69" fmla="*/ 302 h 638"/>
                <a:gd name="T70" fmla="*/ 162 w 620"/>
                <a:gd name="T71" fmla="*/ 282 h 638"/>
                <a:gd name="T72" fmla="*/ 116 w 620"/>
                <a:gd name="T73" fmla="*/ 244 h 638"/>
                <a:gd name="T74" fmla="*/ 60 w 620"/>
                <a:gd name="T75" fmla="*/ 256 h 638"/>
                <a:gd name="T76" fmla="*/ 48 w 620"/>
                <a:gd name="T77" fmla="*/ 238 h 638"/>
                <a:gd name="T78" fmla="*/ 8 w 620"/>
                <a:gd name="T79" fmla="*/ 222 h 638"/>
                <a:gd name="T80" fmla="*/ 26 w 620"/>
                <a:gd name="T81" fmla="*/ 160 h 638"/>
                <a:gd name="T82" fmla="*/ 70 w 620"/>
                <a:gd name="T83" fmla="*/ 120 h 638"/>
                <a:gd name="T84" fmla="*/ 66 w 620"/>
                <a:gd name="T85" fmla="*/ 72 h 638"/>
                <a:gd name="T86" fmla="*/ 92 w 620"/>
                <a:gd name="T87" fmla="*/ 56 h 638"/>
                <a:gd name="T88" fmla="*/ 130 w 620"/>
                <a:gd name="T89" fmla="*/ 72 h 638"/>
                <a:gd name="T90" fmla="*/ 168 w 620"/>
                <a:gd name="T91" fmla="*/ 44 h 638"/>
                <a:gd name="T92" fmla="*/ 154 w 620"/>
                <a:gd name="T93" fmla="*/ 18 h 638"/>
                <a:gd name="T94" fmla="*/ 194 w 620"/>
                <a:gd name="T95" fmla="*/ 18 h 638"/>
                <a:gd name="T96" fmla="*/ 228 w 620"/>
                <a:gd name="T97" fmla="*/ 22 h 638"/>
                <a:gd name="T98" fmla="*/ 244 w 620"/>
                <a:gd name="T99" fmla="*/ 64 h 638"/>
                <a:gd name="T100" fmla="*/ 276 w 620"/>
                <a:gd name="T101" fmla="*/ 54 h 638"/>
                <a:gd name="T102" fmla="*/ 290 w 620"/>
                <a:gd name="T103" fmla="*/ 44 h 638"/>
                <a:gd name="T104" fmla="*/ 332 w 620"/>
                <a:gd name="T105" fmla="*/ 4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0" h="638">
                  <a:moveTo>
                    <a:pt x="356" y="18"/>
                  </a:moveTo>
                  <a:lnTo>
                    <a:pt x="362" y="20"/>
                  </a:lnTo>
                  <a:lnTo>
                    <a:pt x="366" y="24"/>
                  </a:lnTo>
                  <a:lnTo>
                    <a:pt x="364" y="28"/>
                  </a:lnTo>
                  <a:lnTo>
                    <a:pt x="366" y="36"/>
                  </a:lnTo>
                  <a:lnTo>
                    <a:pt x="368" y="44"/>
                  </a:lnTo>
                  <a:lnTo>
                    <a:pt x="376" y="54"/>
                  </a:lnTo>
                  <a:lnTo>
                    <a:pt x="382" y="60"/>
                  </a:lnTo>
                  <a:lnTo>
                    <a:pt x="382" y="68"/>
                  </a:lnTo>
                  <a:lnTo>
                    <a:pt x="378" y="70"/>
                  </a:lnTo>
                  <a:lnTo>
                    <a:pt x="370" y="76"/>
                  </a:lnTo>
                  <a:lnTo>
                    <a:pt x="362" y="84"/>
                  </a:lnTo>
                  <a:lnTo>
                    <a:pt x="360" y="88"/>
                  </a:lnTo>
                  <a:lnTo>
                    <a:pt x="360" y="96"/>
                  </a:lnTo>
                  <a:lnTo>
                    <a:pt x="362" y="100"/>
                  </a:lnTo>
                  <a:lnTo>
                    <a:pt x="368" y="98"/>
                  </a:lnTo>
                  <a:lnTo>
                    <a:pt x="372" y="92"/>
                  </a:lnTo>
                  <a:lnTo>
                    <a:pt x="372" y="82"/>
                  </a:lnTo>
                  <a:lnTo>
                    <a:pt x="380" y="78"/>
                  </a:lnTo>
                  <a:lnTo>
                    <a:pt x="388" y="78"/>
                  </a:lnTo>
                  <a:lnTo>
                    <a:pt x="392" y="82"/>
                  </a:lnTo>
                  <a:lnTo>
                    <a:pt x="400" y="84"/>
                  </a:lnTo>
                  <a:lnTo>
                    <a:pt x="404" y="88"/>
                  </a:lnTo>
                  <a:lnTo>
                    <a:pt x="404" y="92"/>
                  </a:lnTo>
                  <a:lnTo>
                    <a:pt x="402" y="98"/>
                  </a:lnTo>
                  <a:lnTo>
                    <a:pt x="398" y="102"/>
                  </a:lnTo>
                  <a:lnTo>
                    <a:pt x="392" y="108"/>
                  </a:lnTo>
                  <a:lnTo>
                    <a:pt x="392" y="116"/>
                  </a:lnTo>
                  <a:lnTo>
                    <a:pt x="396" y="116"/>
                  </a:lnTo>
                  <a:lnTo>
                    <a:pt x="404" y="108"/>
                  </a:lnTo>
                  <a:lnTo>
                    <a:pt x="406" y="108"/>
                  </a:lnTo>
                  <a:lnTo>
                    <a:pt x="408" y="104"/>
                  </a:lnTo>
                  <a:lnTo>
                    <a:pt x="410" y="98"/>
                  </a:lnTo>
                  <a:lnTo>
                    <a:pt x="414" y="94"/>
                  </a:lnTo>
                  <a:lnTo>
                    <a:pt x="420" y="92"/>
                  </a:lnTo>
                  <a:lnTo>
                    <a:pt x="426" y="94"/>
                  </a:lnTo>
                  <a:lnTo>
                    <a:pt x="440" y="98"/>
                  </a:lnTo>
                  <a:lnTo>
                    <a:pt x="448" y="104"/>
                  </a:lnTo>
                  <a:lnTo>
                    <a:pt x="462" y="110"/>
                  </a:lnTo>
                  <a:lnTo>
                    <a:pt x="472" y="114"/>
                  </a:lnTo>
                  <a:lnTo>
                    <a:pt x="472" y="120"/>
                  </a:lnTo>
                  <a:lnTo>
                    <a:pt x="468" y="126"/>
                  </a:lnTo>
                  <a:lnTo>
                    <a:pt x="466" y="134"/>
                  </a:lnTo>
                  <a:lnTo>
                    <a:pt x="468" y="134"/>
                  </a:lnTo>
                  <a:lnTo>
                    <a:pt x="476" y="126"/>
                  </a:lnTo>
                  <a:lnTo>
                    <a:pt x="482" y="124"/>
                  </a:lnTo>
                  <a:lnTo>
                    <a:pt x="488" y="122"/>
                  </a:lnTo>
                  <a:lnTo>
                    <a:pt x="496" y="124"/>
                  </a:lnTo>
                  <a:lnTo>
                    <a:pt x="506" y="128"/>
                  </a:lnTo>
                  <a:lnTo>
                    <a:pt x="516" y="130"/>
                  </a:lnTo>
                  <a:lnTo>
                    <a:pt x="528" y="130"/>
                  </a:lnTo>
                  <a:lnTo>
                    <a:pt x="538" y="132"/>
                  </a:lnTo>
                  <a:lnTo>
                    <a:pt x="548" y="134"/>
                  </a:lnTo>
                  <a:lnTo>
                    <a:pt x="560" y="142"/>
                  </a:lnTo>
                  <a:lnTo>
                    <a:pt x="572" y="152"/>
                  </a:lnTo>
                  <a:lnTo>
                    <a:pt x="582" y="160"/>
                  </a:lnTo>
                  <a:lnTo>
                    <a:pt x="592" y="166"/>
                  </a:lnTo>
                  <a:lnTo>
                    <a:pt x="602" y="164"/>
                  </a:lnTo>
                  <a:lnTo>
                    <a:pt x="610" y="164"/>
                  </a:lnTo>
                  <a:lnTo>
                    <a:pt x="614" y="174"/>
                  </a:lnTo>
                  <a:lnTo>
                    <a:pt x="620" y="190"/>
                  </a:lnTo>
                  <a:lnTo>
                    <a:pt x="620" y="206"/>
                  </a:lnTo>
                  <a:lnTo>
                    <a:pt x="618" y="224"/>
                  </a:lnTo>
                  <a:lnTo>
                    <a:pt x="608" y="236"/>
                  </a:lnTo>
                  <a:lnTo>
                    <a:pt x="600" y="246"/>
                  </a:lnTo>
                  <a:lnTo>
                    <a:pt x="580" y="264"/>
                  </a:lnTo>
                  <a:lnTo>
                    <a:pt x="580" y="272"/>
                  </a:lnTo>
                  <a:lnTo>
                    <a:pt x="578" y="278"/>
                  </a:lnTo>
                  <a:lnTo>
                    <a:pt x="574" y="282"/>
                  </a:lnTo>
                  <a:lnTo>
                    <a:pt x="570" y="286"/>
                  </a:lnTo>
                  <a:lnTo>
                    <a:pt x="562" y="290"/>
                  </a:lnTo>
                  <a:lnTo>
                    <a:pt x="556" y="294"/>
                  </a:lnTo>
                  <a:lnTo>
                    <a:pt x="554" y="302"/>
                  </a:lnTo>
                  <a:lnTo>
                    <a:pt x="554" y="310"/>
                  </a:lnTo>
                  <a:lnTo>
                    <a:pt x="556" y="322"/>
                  </a:lnTo>
                  <a:lnTo>
                    <a:pt x="556" y="338"/>
                  </a:lnTo>
                  <a:lnTo>
                    <a:pt x="554" y="350"/>
                  </a:lnTo>
                  <a:lnTo>
                    <a:pt x="552" y="366"/>
                  </a:lnTo>
                  <a:lnTo>
                    <a:pt x="548" y="376"/>
                  </a:lnTo>
                  <a:lnTo>
                    <a:pt x="544" y="392"/>
                  </a:lnTo>
                  <a:lnTo>
                    <a:pt x="536" y="408"/>
                  </a:lnTo>
                  <a:lnTo>
                    <a:pt x="528" y="420"/>
                  </a:lnTo>
                  <a:lnTo>
                    <a:pt x="524" y="434"/>
                  </a:lnTo>
                  <a:lnTo>
                    <a:pt x="518" y="440"/>
                  </a:lnTo>
                  <a:lnTo>
                    <a:pt x="512" y="446"/>
                  </a:lnTo>
                  <a:lnTo>
                    <a:pt x="508" y="452"/>
                  </a:lnTo>
                  <a:lnTo>
                    <a:pt x="494" y="456"/>
                  </a:lnTo>
                  <a:lnTo>
                    <a:pt x="482" y="456"/>
                  </a:lnTo>
                  <a:lnTo>
                    <a:pt x="464" y="458"/>
                  </a:lnTo>
                  <a:lnTo>
                    <a:pt x="454" y="468"/>
                  </a:lnTo>
                  <a:lnTo>
                    <a:pt x="446" y="472"/>
                  </a:lnTo>
                  <a:lnTo>
                    <a:pt x="438" y="472"/>
                  </a:lnTo>
                  <a:lnTo>
                    <a:pt x="430" y="480"/>
                  </a:lnTo>
                  <a:lnTo>
                    <a:pt x="418" y="484"/>
                  </a:lnTo>
                  <a:lnTo>
                    <a:pt x="408" y="494"/>
                  </a:lnTo>
                  <a:lnTo>
                    <a:pt x="404" y="502"/>
                  </a:lnTo>
                  <a:lnTo>
                    <a:pt x="402" y="516"/>
                  </a:lnTo>
                  <a:lnTo>
                    <a:pt x="402" y="526"/>
                  </a:lnTo>
                  <a:lnTo>
                    <a:pt x="404" y="542"/>
                  </a:lnTo>
                  <a:lnTo>
                    <a:pt x="398" y="550"/>
                  </a:lnTo>
                  <a:lnTo>
                    <a:pt x="390" y="560"/>
                  </a:lnTo>
                  <a:lnTo>
                    <a:pt x="384" y="566"/>
                  </a:lnTo>
                  <a:lnTo>
                    <a:pt x="380" y="574"/>
                  </a:lnTo>
                  <a:lnTo>
                    <a:pt x="376" y="584"/>
                  </a:lnTo>
                  <a:lnTo>
                    <a:pt x="374" y="588"/>
                  </a:lnTo>
                  <a:lnTo>
                    <a:pt x="370" y="592"/>
                  </a:lnTo>
                  <a:lnTo>
                    <a:pt x="366" y="600"/>
                  </a:lnTo>
                  <a:lnTo>
                    <a:pt x="360" y="604"/>
                  </a:lnTo>
                  <a:lnTo>
                    <a:pt x="352" y="610"/>
                  </a:lnTo>
                  <a:lnTo>
                    <a:pt x="352" y="606"/>
                  </a:lnTo>
                  <a:lnTo>
                    <a:pt x="352" y="604"/>
                  </a:lnTo>
                  <a:lnTo>
                    <a:pt x="356" y="600"/>
                  </a:lnTo>
                  <a:lnTo>
                    <a:pt x="360" y="596"/>
                  </a:lnTo>
                  <a:lnTo>
                    <a:pt x="366" y="590"/>
                  </a:lnTo>
                  <a:lnTo>
                    <a:pt x="370" y="584"/>
                  </a:lnTo>
                  <a:lnTo>
                    <a:pt x="368" y="580"/>
                  </a:lnTo>
                  <a:lnTo>
                    <a:pt x="364" y="582"/>
                  </a:lnTo>
                  <a:lnTo>
                    <a:pt x="360" y="586"/>
                  </a:lnTo>
                  <a:lnTo>
                    <a:pt x="356" y="592"/>
                  </a:lnTo>
                  <a:lnTo>
                    <a:pt x="352" y="596"/>
                  </a:lnTo>
                  <a:lnTo>
                    <a:pt x="348" y="600"/>
                  </a:lnTo>
                  <a:lnTo>
                    <a:pt x="348" y="606"/>
                  </a:lnTo>
                  <a:lnTo>
                    <a:pt x="346" y="612"/>
                  </a:lnTo>
                  <a:lnTo>
                    <a:pt x="344" y="618"/>
                  </a:lnTo>
                  <a:lnTo>
                    <a:pt x="342" y="622"/>
                  </a:lnTo>
                  <a:lnTo>
                    <a:pt x="336" y="630"/>
                  </a:lnTo>
                  <a:lnTo>
                    <a:pt x="332" y="638"/>
                  </a:lnTo>
                  <a:lnTo>
                    <a:pt x="328" y="634"/>
                  </a:lnTo>
                  <a:lnTo>
                    <a:pt x="328" y="628"/>
                  </a:lnTo>
                  <a:lnTo>
                    <a:pt x="330" y="622"/>
                  </a:lnTo>
                  <a:lnTo>
                    <a:pt x="326" y="614"/>
                  </a:lnTo>
                  <a:lnTo>
                    <a:pt x="320" y="610"/>
                  </a:lnTo>
                  <a:lnTo>
                    <a:pt x="308" y="600"/>
                  </a:lnTo>
                  <a:lnTo>
                    <a:pt x="294" y="592"/>
                  </a:lnTo>
                  <a:lnTo>
                    <a:pt x="286" y="590"/>
                  </a:lnTo>
                  <a:lnTo>
                    <a:pt x="278" y="580"/>
                  </a:lnTo>
                  <a:lnTo>
                    <a:pt x="268" y="572"/>
                  </a:lnTo>
                  <a:lnTo>
                    <a:pt x="270" y="568"/>
                  </a:lnTo>
                  <a:lnTo>
                    <a:pt x="276" y="564"/>
                  </a:lnTo>
                  <a:lnTo>
                    <a:pt x="300" y="540"/>
                  </a:lnTo>
                  <a:lnTo>
                    <a:pt x="308" y="534"/>
                  </a:lnTo>
                  <a:lnTo>
                    <a:pt x="316" y="530"/>
                  </a:lnTo>
                  <a:lnTo>
                    <a:pt x="320" y="524"/>
                  </a:lnTo>
                  <a:lnTo>
                    <a:pt x="324" y="512"/>
                  </a:lnTo>
                  <a:lnTo>
                    <a:pt x="322" y="502"/>
                  </a:lnTo>
                  <a:lnTo>
                    <a:pt x="318" y="498"/>
                  </a:lnTo>
                  <a:lnTo>
                    <a:pt x="308" y="496"/>
                  </a:lnTo>
                  <a:lnTo>
                    <a:pt x="308" y="490"/>
                  </a:lnTo>
                  <a:lnTo>
                    <a:pt x="312" y="482"/>
                  </a:lnTo>
                  <a:lnTo>
                    <a:pt x="314" y="474"/>
                  </a:lnTo>
                  <a:lnTo>
                    <a:pt x="308" y="472"/>
                  </a:lnTo>
                  <a:lnTo>
                    <a:pt x="300" y="474"/>
                  </a:lnTo>
                  <a:lnTo>
                    <a:pt x="292" y="466"/>
                  </a:lnTo>
                  <a:lnTo>
                    <a:pt x="288" y="456"/>
                  </a:lnTo>
                  <a:lnTo>
                    <a:pt x="290" y="446"/>
                  </a:lnTo>
                  <a:lnTo>
                    <a:pt x="284" y="442"/>
                  </a:lnTo>
                  <a:lnTo>
                    <a:pt x="274" y="440"/>
                  </a:lnTo>
                  <a:lnTo>
                    <a:pt x="266" y="442"/>
                  </a:lnTo>
                  <a:lnTo>
                    <a:pt x="256" y="442"/>
                  </a:lnTo>
                  <a:lnTo>
                    <a:pt x="256" y="414"/>
                  </a:lnTo>
                  <a:lnTo>
                    <a:pt x="252" y="406"/>
                  </a:lnTo>
                  <a:lnTo>
                    <a:pt x="256" y="402"/>
                  </a:lnTo>
                  <a:lnTo>
                    <a:pt x="252" y="396"/>
                  </a:lnTo>
                  <a:lnTo>
                    <a:pt x="260" y="382"/>
                  </a:lnTo>
                  <a:lnTo>
                    <a:pt x="260" y="376"/>
                  </a:lnTo>
                  <a:lnTo>
                    <a:pt x="258" y="366"/>
                  </a:lnTo>
                  <a:lnTo>
                    <a:pt x="248" y="362"/>
                  </a:lnTo>
                  <a:lnTo>
                    <a:pt x="246" y="350"/>
                  </a:lnTo>
                  <a:lnTo>
                    <a:pt x="248" y="342"/>
                  </a:lnTo>
                  <a:lnTo>
                    <a:pt x="220" y="342"/>
                  </a:lnTo>
                  <a:lnTo>
                    <a:pt x="218" y="330"/>
                  </a:lnTo>
                  <a:lnTo>
                    <a:pt x="218" y="326"/>
                  </a:lnTo>
                  <a:lnTo>
                    <a:pt x="220" y="322"/>
                  </a:lnTo>
                  <a:lnTo>
                    <a:pt x="218" y="314"/>
                  </a:lnTo>
                  <a:lnTo>
                    <a:pt x="214" y="302"/>
                  </a:lnTo>
                  <a:lnTo>
                    <a:pt x="196" y="298"/>
                  </a:lnTo>
                  <a:lnTo>
                    <a:pt x="184" y="292"/>
                  </a:lnTo>
                  <a:lnTo>
                    <a:pt x="176" y="290"/>
                  </a:lnTo>
                  <a:lnTo>
                    <a:pt x="172" y="284"/>
                  </a:lnTo>
                  <a:lnTo>
                    <a:pt x="162" y="282"/>
                  </a:lnTo>
                  <a:lnTo>
                    <a:pt x="152" y="280"/>
                  </a:lnTo>
                  <a:lnTo>
                    <a:pt x="140" y="268"/>
                  </a:lnTo>
                  <a:lnTo>
                    <a:pt x="138" y="240"/>
                  </a:lnTo>
                  <a:lnTo>
                    <a:pt x="126" y="240"/>
                  </a:lnTo>
                  <a:lnTo>
                    <a:pt x="116" y="244"/>
                  </a:lnTo>
                  <a:lnTo>
                    <a:pt x="114" y="244"/>
                  </a:lnTo>
                  <a:lnTo>
                    <a:pt x="106" y="250"/>
                  </a:lnTo>
                  <a:lnTo>
                    <a:pt x="92" y="256"/>
                  </a:lnTo>
                  <a:lnTo>
                    <a:pt x="72" y="258"/>
                  </a:lnTo>
                  <a:lnTo>
                    <a:pt x="60" y="256"/>
                  </a:lnTo>
                  <a:lnTo>
                    <a:pt x="54" y="256"/>
                  </a:lnTo>
                  <a:lnTo>
                    <a:pt x="52" y="250"/>
                  </a:lnTo>
                  <a:lnTo>
                    <a:pt x="56" y="238"/>
                  </a:lnTo>
                  <a:lnTo>
                    <a:pt x="54" y="232"/>
                  </a:lnTo>
                  <a:lnTo>
                    <a:pt x="48" y="238"/>
                  </a:lnTo>
                  <a:lnTo>
                    <a:pt x="38" y="242"/>
                  </a:lnTo>
                  <a:lnTo>
                    <a:pt x="36" y="244"/>
                  </a:lnTo>
                  <a:lnTo>
                    <a:pt x="28" y="242"/>
                  </a:lnTo>
                  <a:lnTo>
                    <a:pt x="18" y="232"/>
                  </a:lnTo>
                  <a:lnTo>
                    <a:pt x="8" y="222"/>
                  </a:lnTo>
                  <a:lnTo>
                    <a:pt x="0" y="200"/>
                  </a:lnTo>
                  <a:lnTo>
                    <a:pt x="8" y="188"/>
                  </a:lnTo>
                  <a:lnTo>
                    <a:pt x="14" y="182"/>
                  </a:lnTo>
                  <a:lnTo>
                    <a:pt x="16" y="172"/>
                  </a:lnTo>
                  <a:lnTo>
                    <a:pt x="26" y="160"/>
                  </a:lnTo>
                  <a:lnTo>
                    <a:pt x="40" y="154"/>
                  </a:lnTo>
                  <a:lnTo>
                    <a:pt x="62" y="152"/>
                  </a:lnTo>
                  <a:lnTo>
                    <a:pt x="68" y="138"/>
                  </a:lnTo>
                  <a:lnTo>
                    <a:pt x="68" y="126"/>
                  </a:lnTo>
                  <a:lnTo>
                    <a:pt x="70" y="120"/>
                  </a:lnTo>
                  <a:lnTo>
                    <a:pt x="72" y="106"/>
                  </a:lnTo>
                  <a:lnTo>
                    <a:pt x="70" y="94"/>
                  </a:lnTo>
                  <a:lnTo>
                    <a:pt x="64" y="86"/>
                  </a:lnTo>
                  <a:lnTo>
                    <a:pt x="64" y="74"/>
                  </a:lnTo>
                  <a:lnTo>
                    <a:pt x="66" y="72"/>
                  </a:lnTo>
                  <a:lnTo>
                    <a:pt x="76" y="74"/>
                  </a:lnTo>
                  <a:lnTo>
                    <a:pt x="76" y="68"/>
                  </a:lnTo>
                  <a:lnTo>
                    <a:pt x="64" y="64"/>
                  </a:lnTo>
                  <a:lnTo>
                    <a:pt x="64" y="58"/>
                  </a:lnTo>
                  <a:lnTo>
                    <a:pt x="92" y="56"/>
                  </a:lnTo>
                  <a:lnTo>
                    <a:pt x="102" y="54"/>
                  </a:lnTo>
                  <a:lnTo>
                    <a:pt x="108" y="56"/>
                  </a:lnTo>
                  <a:lnTo>
                    <a:pt x="112" y="62"/>
                  </a:lnTo>
                  <a:lnTo>
                    <a:pt x="120" y="70"/>
                  </a:lnTo>
                  <a:lnTo>
                    <a:pt x="130" y="72"/>
                  </a:lnTo>
                  <a:lnTo>
                    <a:pt x="144" y="68"/>
                  </a:lnTo>
                  <a:lnTo>
                    <a:pt x="150" y="62"/>
                  </a:lnTo>
                  <a:lnTo>
                    <a:pt x="156" y="56"/>
                  </a:lnTo>
                  <a:lnTo>
                    <a:pt x="168" y="52"/>
                  </a:lnTo>
                  <a:lnTo>
                    <a:pt x="168" y="44"/>
                  </a:lnTo>
                  <a:lnTo>
                    <a:pt x="162" y="44"/>
                  </a:lnTo>
                  <a:lnTo>
                    <a:pt x="156" y="36"/>
                  </a:lnTo>
                  <a:lnTo>
                    <a:pt x="154" y="26"/>
                  </a:lnTo>
                  <a:lnTo>
                    <a:pt x="148" y="20"/>
                  </a:lnTo>
                  <a:lnTo>
                    <a:pt x="154" y="18"/>
                  </a:lnTo>
                  <a:lnTo>
                    <a:pt x="162" y="22"/>
                  </a:lnTo>
                  <a:lnTo>
                    <a:pt x="174" y="22"/>
                  </a:lnTo>
                  <a:lnTo>
                    <a:pt x="178" y="24"/>
                  </a:lnTo>
                  <a:lnTo>
                    <a:pt x="184" y="20"/>
                  </a:lnTo>
                  <a:lnTo>
                    <a:pt x="194" y="18"/>
                  </a:lnTo>
                  <a:lnTo>
                    <a:pt x="206" y="14"/>
                  </a:lnTo>
                  <a:lnTo>
                    <a:pt x="210" y="4"/>
                  </a:lnTo>
                  <a:lnTo>
                    <a:pt x="208" y="0"/>
                  </a:lnTo>
                  <a:lnTo>
                    <a:pt x="220" y="0"/>
                  </a:lnTo>
                  <a:lnTo>
                    <a:pt x="228" y="22"/>
                  </a:lnTo>
                  <a:lnTo>
                    <a:pt x="222" y="28"/>
                  </a:lnTo>
                  <a:lnTo>
                    <a:pt x="222" y="48"/>
                  </a:lnTo>
                  <a:lnTo>
                    <a:pt x="228" y="56"/>
                  </a:lnTo>
                  <a:lnTo>
                    <a:pt x="236" y="64"/>
                  </a:lnTo>
                  <a:lnTo>
                    <a:pt x="244" y="64"/>
                  </a:lnTo>
                  <a:lnTo>
                    <a:pt x="254" y="62"/>
                  </a:lnTo>
                  <a:lnTo>
                    <a:pt x="260" y="58"/>
                  </a:lnTo>
                  <a:lnTo>
                    <a:pt x="268" y="54"/>
                  </a:lnTo>
                  <a:lnTo>
                    <a:pt x="272" y="50"/>
                  </a:lnTo>
                  <a:lnTo>
                    <a:pt x="276" y="54"/>
                  </a:lnTo>
                  <a:lnTo>
                    <a:pt x="282" y="54"/>
                  </a:lnTo>
                  <a:lnTo>
                    <a:pt x="284" y="54"/>
                  </a:lnTo>
                  <a:lnTo>
                    <a:pt x="286" y="48"/>
                  </a:lnTo>
                  <a:lnTo>
                    <a:pt x="286" y="44"/>
                  </a:lnTo>
                  <a:lnTo>
                    <a:pt x="290" y="44"/>
                  </a:lnTo>
                  <a:lnTo>
                    <a:pt x="300" y="46"/>
                  </a:lnTo>
                  <a:lnTo>
                    <a:pt x="310" y="50"/>
                  </a:lnTo>
                  <a:lnTo>
                    <a:pt x="316" y="50"/>
                  </a:lnTo>
                  <a:lnTo>
                    <a:pt x="322" y="46"/>
                  </a:lnTo>
                  <a:lnTo>
                    <a:pt x="332" y="48"/>
                  </a:lnTo>
                  <a:lnTo>
                    <a:pt x="338" y="52"/>
                  </a:lnTo>
                  <a:lnTo>
                    <a:pt x="350" y="24"/>
                  </a:lnTo>
                  <a:lnTo>
                    <a:pt x="356" y="18"/>
                  </a:lnTo>
                  <a:close/>
                </a:path>
              </a:pathLst>
            </a:custGeom>
            <a:solidFill>
              <a:schemeClr val="accent1"/>
            </a:solidFill>
            <a:ln w="8001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49" name="Freeform 348">
              <a:extLst>
                <a:ext uri="{FF2B5EF4-FFF2-40B4-BE49-F238E27FC236}">
                  <a16:creationId xmlns:a16="http://schemas.microsoft.com/office/drawing/2014/main" id="{771A005E-D7CA-BD42-A923-7D08F2922A1D}"/>
                </a:ext>
              </a:extLst>
            </p:cNvPr>
            <p:cNvSpPr/>
            <p:nvPr/>
          </p:nvSpPr>
          <p:spPr>
            <a:xfrm>
              <a:off x="21395295" y="2863964"/>
              <a:ext cx="45602" cy="35920"/>
            </a:xfrm>
            <a:custGeom>
              <a:avLst/>
              <a:gdLst>
                <a:gd name="connsiteX0" fmla="*/ 12700 w 57150"/>
                <a:gd name="connsiteY0" fmla="*/ 0 h 47625"/>
                <a:gd name="connsiteX1" fmla="*/ 0 w 57150"/>
                <a:gd name="connsiteY1" fmla="*/ 47625 h 47625"/>
                <a:gd name="connsiteX2" fmla="*/ 57150 w 57150"/>
                <a:gd name="connsiteY2" fmla="*/ 38100 h 47625"/>
                <a:gd name="connsiteX3" fmla="*/ 12700 w 57150"/>
                <a:gd name="connsiteY3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47625">
                  <a:moveTo>
                    <a:pt x="12700" y="0"/>
                  </a:moveTo>
                  <a:lnTo>
                    <a:pt x="0" y="47625"/>
                  </a:lnTo>
                  <a:lnTo>
                    <a:pt x="57150" y="38100"/>
                  </a:lnTo>
                  <a:lnTo>
                    <a:pt x="1270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50" name="Freeform 216">
              <a:extLst>
                <a:ext uri="{FF2B5EF4-FFF2-40B4-BE49-F238E27FC236}">
                  <a16:creationId xmlns:a16="http://schemas.microsoft.com/office/drawing/2014/main" id="{04B860EC-46AD-924C-9BD4-98F73EDAB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937" y="3052991"/>
              <a:ext cx="19618" cy="50976"/>
            </a:xfrm>
            <a:custGeom>
              <a:avLst/>
              <a:gdLst>
                <a:gd name="T0" fmla="*/ 0 w 10"/>
                <a:gd name="T1" fmla="*/ 22 h 26"/>
                <a:gd name="T2" fmla="*/ 0 w 10"/>
                <a:gd name="T3" fmla="*/ 10 h 26"/>
                <a:gd name="T4" fmla="*/ 4 w 10"/>
                <a:gd name="T5" fmla="*/ 0 h 26"/>
                <a:gd name="T6" fmla="*/ 8 w 10"/>
                <a:gd name="T7" fmla="*/ 0 h 26"/>
                <a:gd name="T8" fmla="*/ 10 w 10"/>
                <a:gd name="T9" fmla="*/ 8 h 26"/>
                <a:gd name="T10" fmla="*/ 10 w 10"/>
                <a:gd name="T11" fmla="*/ 14 h 26"/>
                <a:gd name="T12" fmla="*/ 8 w 10"/>
                <a:gd name="T13" fmla="*/ 22 h 26"/>
                <a:gd name="T14" fmla="*/ 4 w 10"/>
                <a:gd name="T15" fmla="*/ 26 h 26"/>
                <a:gd name="T16" fmla="*/ 0 w 10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6">
                  <a:moveTo>
                    <a:pt x="0" y="2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4" y="26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51" name="Freeform 217">
              <a:extLst>
                <a:ext uri="{FF2B5EF4-FFF2-40B4-BE49-F238E27FC236}">
                  <a16:creationId xmlns:a16="http://schemas.microsoft.com/office/drawing/2014/main" id="{BDF22178-F782-6F4C-AAA2-B7F39B29C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7242" y="3037306"/>
              <a:ext cx="15696" cy="23527"/>
            </a:xfrm>
            <a:custGeom>
              <a:avLst/>
              <a:gdLst>
                <a:gd name="T0" fmla="*/ 0 w 8"/>
                <a:gd name="T1" fmla="*/ 0 h 12"/>
                <a:gd name="T2" fmla="*/ 8 w 8"/>
                <a:gd name="T3" fmla="*/ 2 h 12"/>
                <a:gd name="T4" fmla="*/ 4 w 8"/>
                <a:gd name="T5" fmla="*/ 12 h 12"/>
                <a:gd name="T6" fmla="*/ 0 w 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8" y="2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352" name="Freeform 225">
              <a:extLst>
                <a:ext uri="{FF2B5EF4-FFF2-40B4-BE49-F238E27FC236}">
                  <a16:creationId xmlns:a16="http://schemas.microsoft.com/office/drawing/2014/main" id="{66BC5A1B-505B-8D4D-B498-49B504338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8317" y="2719688"/>
              <a:ext cx="902430" cy="909724"/>
            </a:xfrm>
            <a:custGeom>
              <a:avLst/>
              <a:gdLst>
                <a:gd name="T0" fmla="*/ 14 w 460"/>
                <a:gd name="T1" fmla="*/ 196 h 464"/>
                <a:gd name="T2" fmla="*/ 40 w 460"/>
                <a:gd name="T3" fmla="*/ 196 h 464"/>
                <a:gd name="T4" fmla="*/ 24 w 460"/>
                <a:gd name="T5" fmla="*/ 158 h 464"/>
                <a:gd name="T6" fmla="*/ 26 w 460"/>
                <a:gd name="T7" fmla="*/ 136 h 464"/>
                <a:gd name="T8" fmla="*/ 54 w 460"/>
                <a:gd name="T9" fmla="*/ 138 h 464"/>
                <a:gd name="T10" fmla="*/ 106 w 460"/>
                <a:gd name="T11" fmla="*/ 62 h 464"/>
                <a:gd name="T12" fmla="*/ 118 w 460"/>
                <a:gd name="T13" fmla="*/ 22 h 464"/>
                <a:gd name="T14" fmla="*/ 152 w 460"/>
                <a:gd name="T15" fmla="*/ 2 h 464"/>
                <a:gd name="T16" fmla="*/ 166 w 460"/>
                <a:gd name="T17" fmla="*/ 30 h 464"/>
                <a:gd name="T18" fmla="*/ 176 w 460"/>
                <a:gd name="T19" fmla="*/ 56 h 464"/>
                <a:gd name="T20" fmla="*/ 162 w 460"/>
                <a:gd name="T21" fmla="*/ 76 h 464"/>
                <a:gd name="T22" fmla="*/ 188 w 460"/>
                <a:gd name="T23" fmla="*/ 106 h 464"/>
                <a:gd name="T24" fmla="*/ 232 w 460"/>
                <a:gd name="T25" fmla="*/ 144 h 464"/>
                <a:gd name="T26" fmla="*/ 286 w 460"/>
                <a:gd name="T27" fmla="*/ 164 h 464"/>
                <a:gd name="T28" fmla="*/ 328 w 460"/>
                <a:gd name="T29" fmla="*/ 138 h 464"/>
                <a:gd name="T30" fmla="*/ 336 w 460"/>
                <a:gd name="T31" fmla="*/ 156 h 464"/>
                <a:gd name="T32" fmla="*/ 378 w 460"/>
                <a:gd name="T33" fmla="*/ 148 h 464"/>
                <a:gd name="T34" fmla="*/ 394 w 460"/>
                <a:gd name="T35" fmla="*/ 122 h 464"/>
                <a:gd name="T36" fmla="*/ 434 w 460"/>
                <a:gd name="T37" fmla="*/ 114 h 464"/>
                <a:gd name="T38" fmla="*/ 460 w 460"/>
                <a:gd name="T39" fmla="*/ 128 h 464"/>
                <a:gd name="T40" fmla="*/ 440 w 460"/>
                <a:gd name="T41" fmla="*/ 148 h 464"/>
                <a:gd name="T42" fmla="*/ 414 w 460"/>
                <a:gd name="T43" fmla="*/ 182 h 464"/>
                <a:gd name="T44" fmla="*/ 390 w 460"/>
                <a:gd name="T45" fmla="*/ 232 h 464"/>
                <a:gd name="T46" fmla="*/ 382 w 460"/>
                <a:gd name="T47" fmla="*/ 222 h 464"/>
                <a:gd name="T48" fmla="*/ 370 w 460"/>
                <a:gd name="T49" fmla="*/ 220 h 464"/>
                <a:gd name="T50" fmla="*/ 366 w 460"/>
                <a:gd name="T51" fmla="*/ 202 h 464"/>
                <a:gd name="T52" fmla="*/ 378 w 460"/>
                <a:gd name="T53" fmla="*/ 184 h 464"/>
                <a:gd name="T54" fmla="*/ 328 w 460"/>
                <a:gd name="T55" fmla="*/ 168 h 464"/>
                <a:gd name="T56" fmla="*/ 318 w 460"/>
                <a:gd name="T57" fmla="*/ 174 h 464"/>
                <a:gd name="T58" fmla="*/ 316 w 460"/>
                <a:gd name="T59" fmla="*/ 196 h 464"/>
                <a:gd name="T60" fmla="*/ 328 w 460"/>
                <a:gd name="T61" fmla="*/ 236 h 464"/>
                <a:gd name="T62" fmla="*/ 290 w 460"/>
                <a:gd name="T63" fmla="*/ 262 h 464"/>
                <a:gd name="T64" fmla="*/ 258 w 460"/>
                <a:gd name="T65" fmla="*/ 290 h 464"/>
                <a:gd name="T66" fmla="*/ 218 w 460"/>
                <a:gd name="T67" fmla="*/ 320 h 464"/>
                <a:gd name="T68" fmla="*/ 202 w 460"/>
                <a:gd name="T69" fmla="*/ 340 h 464"/>
                <a:gd name="T70" fmla="*/ 188 w 460"/>
                <a:gd name="T71" fmla="*/ 368 h 464"/>
                <a:gd name="T72" fmla="*/ 180 w 460"/>
                <a:gd name="T73" fmla="*/ 404 h 464"/>
                <a:gd name="T74" fmla="*/ 170 w 460"/>
                <a:gd name="T75" fmla="*/ 446 h 464"/>
                <a:gd name="T76" fmla="*/ 148 w 460"/>
                <a:gd name="T77" fmla="*/ 464 h 464"/>
                <a:gd name="T78" fmla="*/ 126 w 460"/>
                <a:gd name="T79" fmla="*/ 428 h 464"/>
                <a:gd name="T80" fmla="*/ 80 w 460"/>
                <a:gd name="T81" fmla="*/ 330 h 464"/>
                <a:gd name="T82" fmla="*/ 74 w 460"/>
                <a:gd name="T83" fmla="*/ 254 h 464"/>
                <a:gd name="T84" fmla="*/ 60 w 460"/>
                <a:gd name="T85" fmla="*/ 234 h 464"/>
                <a:gd name="T86" fmla="*/ 38 w 460"/>
                <a:gd name="T87" fmla="*/ 260 h 464"/>
                <a:gd name="T88" fmla="*/ 10 w 460"/>
                <a:gd name="T89" fmla="*/ 232 h 464"/>
                <a:gd name="T90" fmla="*/ 24 w 460"/>
                <a:gd name="T91" fmla="*/ 222 h 464"/>
                <a:gd name="T92" fmla="*/ 0 w 460"/>
                <a:gd name="T93" fmla="*/ 208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0" h="464">
                  <a:moveTo>
                    <a:pt x="0" y="208"/>
                  </a:moveTo>
                  <a:lnTo>
                    <a:pt x="6" y="196"/>
                  </a:lnTo>
                  <a:lnTo>
                    <a:pt x="14" y="196"/>
                  </a:lnTo>
                  <a:lnTo>
                    <a:pt x="22" y="202"/>
                  </a:lnTo>
                  <a:lnTo>
                    <a:pt x="26" y="196"/>
                  </a:lnTo>
                  <a:lnTo>
                    <a:pt x="40" y="196"/>
                  </a:lnTo>
                  <a:lnTo>
                    <a:pt x="40" y="186"/>
                  </a:lnTo>
                  <a:lnTo>
                    <a:pt x="28" y="172"/>
                  </a:lnTo>
                  <a:lnTo>
                    <a:pt x="24" y="158"/>
                  </a:lnTo>
                  <a:lnTo>
                    <a:pt x="16" y="158"/>
                  </a:lnTo>
                  <a:lnTo>
                    <a:pt x="16" y="148"/>
                  </a:lnTo>
                  <a:lnTo>
                    <a:pt x="26" y="136"/>
                  </a:lnTo>
                  <a:lnTo>
                    <a:pt x="34" y="136"/>
                  </a:lnTo>
                  <a:lnTo>
                    <a:pt x="42" y="140"/>
                  </a:lnTo>
                  <a:lnTo>
                    <a:pt x="54" y="138"/>
                  </a:lnTo>
                  <a:lnTo>
                    <a:pt x="98" y="82"/>
                  </a:lnTo>
                  <a:lnTo>
                    <a:pt x="100" y="68"/>
                  </a:lnTo>
                  <a:lnTo>
                    <a:pt x="106" y="62"/>
                  </a:lnTo>
                  <a:lnTo>
                    <a:pt x="90" y="48"/>
                  </a:lnTo>
                  <a:lnTo>
                    <a:pt x="88" y="18"/>
                  </a:lnTo>
                  <a:lnTo>
                    <a:pt x="118" y="22"/>
                  </a:lnTo>
                  <a:lnTo>
                    <a:pt x="134" y="18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54" y="16"/>
                  </a:lnTo>
                  <a:lnTo>
                    <a:pt x="164" y="22"/>
                  </a:lnTo>
                  <a:lnTo>
                    <a:pt x="166" y="30"/>
                  </a:lnTo>
                  <a:lnTo>
                    <a:pt x="166" y="40"/>
                  </a:lnTo>
                  <a:lnTo>
                    <a:pt x="178" y="48"/>
                  </a:lnTo>
                  <a:lnTo>
                    <a:pt x="176" y="56"/>
                  </a:lnTo>
                  <a:lnTo>
                    <a:pt x="166" y="58"/>
                  </a:lnTo>
                  <a:lnTo>
                    <a:pt x="162" y="68"/>
                  </a:lnTo>
                  <a:lnTo>
                    <a:pt x="162" y="76"/>
                  </a:lnTo>
                  <a:lnTo>
                    <a:pt x="188" y="88"/>
                  </a:lnTo>
                  <a:lnTo>
                    <a:pt x="200" y="98"/>
                  </a:lnTo>
                  <a:lnTo>
                    <a:pt x="188" y="106"/>
                  </a:lnTo>
                  <a:lnTo>
                    <a:pt x="184" y="122"/>
                  </a:lnTo>
                  <a:lnTo>
                    <a:pt x="204" y="128"/>
                  </a:lnTo>
                  <a:lnTo>
                    <a:pt x="232" y="144"/>
                  </a:lnTo>
                  <a:lnTo>
                    <a:pt x="256" y="146"/>
                  </a:lnTo>
                  <a:lnTo>
                    <a:pt x="272" y="158"/>
                  </a:lnTo>
                  <a:lnTo>
                    <a:pt x="286" y="164"/>
                  </a:lnTo>
                  <a:lnTo>
                    <a:pt x="314" y="162"/>
                  </a:lnTo>
                  <a:lnTo>
                    <a:pt x="312" y="138"/>
                  </a:lnTo>
                  <a:lnTo>
                    <a:pt x="328" y="138"/>
                  </a:lnTo>
                  <a:lnTo>
                    <a:pt x="328" y="146"/>
                  </a:lnTo>
                  <a:lnTo>
                    <a:pt x="330" y="152"/>
                  </a:lnTo>
                  <a:lnTo>
                    <a:pt x="336" y="156"/>
                  </a:lnTo>
                  <a:lnTo>
                    <a:pt x="344" y="158"/>
                  </a:lnTo>
                  <a:lnTo>
                    <a:pt x="374" y="154"/>
                  </a:lnTo>
                  <a:lnTo>
                    <a:pt x="378" y="148"/>
                  </a:lnTo>
                  <a:lnTo>
                    <a:pt x="374" y="138"/>
                  </a:lnTo>
                  <a:lnTo>
                    <a:pt x="384" y="136"/>
                  </a:lnTo>
                  <a:lnTo>
                    <a:pt x="394" y="122"/>
                  </a:lnTo>
                  <a:lnTo>
                    <a:pt x="406" y="122"/>
                  </a:lnTo>
                  <a:lnTo>
                    <a:pt x="412" y="114"/>
                  </a:lnTo>
                  <a:lnTo>
                    <a:pt x="434" y="114"/>
                  </a:lnTo>
                  <a:lnTo>
                    <a:pt x="444" y="112"/>
                  </a:lnTo>
                  <a:lnTo>
                    <a:pt x="444" y="126"/>
                  </a:lnTo>
                  <a:lnTo>
                    <a:pt x="460" y="128"/>
                  </a:lnTo>
                  <a:lnTo>
                    <a:pt x="454" y="138"/>
                  </a:lnTo>
                  <a:lnTo>
                    <a:pt x="454" y="148"/>
                  </a:lnTo>
                  <a:lnTo>
                    <a:pt x="440" y="148"/>
                  </a:lnTo>
                  <a:lnTo>
                    <a:pt x="424" y="162"/>
                  </a:lnTo>
                  <a:lnTo>
                    <a:pt x="422" y="174"/>
                  </a:lnTo>
                  <a:lnTo>
                    <a:pt x="414" y="182"/>
                  </a:lnTo>
                  <a:lnTo>
                    <a:pt x="410" y="202"/>
                  </a:lnTo>
                  <a:lnTo>
                    <a:pt x="396" y="204"/>
                  </a:lnTo>
                  <a:lnTo>
                    <a:pt x="390" y="232"/>
                  </a:lnTo>
                  <a:lnTo>
                    <a:pt x="384" y="238"/>
                  </a:lnTo>
                  <a:lnTo>
                    <a:pt x="382" y="232"/>
                  </a:lnTo>
                  <a:lnTo>
                    <a:pt x="382" y="222"/>
                  </a:lnTo>
                  <a:lnTo>
                    <a:pt x="384" y="210"/>
                  </a:lnTo>
                  <a:lnTo>
                    <a:pt x="374" y="208"/>
                  </a:lnTo>
                  <a:lnTo>
                    <a:pt x="370" y="220"/>
                  </a:lnTo>
                  <a:lnTo>
                    <a:pt x="362" y="216"/>
                  </a:lnTo>
                  <a:lnTo>
                    <a:pt x="362" y="208"/>
                  </a:lnTo>
                  <a:lnTo>
                    <a:pt x="366" y="202"/>
                  </a:lnTo>
                  <a:lnTo>
                    <a:pt x="370" y="200"/>
                  </a:lnTo>
                  <a:lnTo>
                    <a:pt x="378" y="196"/>
                  </a:lnTo>
                  <a:lnTo>
                    <a:pt x="378" y="184"/>
                  </a:lnTo>
                  <a:lnTo>
                    <a:pt x="344" y="184"/>
                  </a:lnTo>
                  <a:lnTo>
                    <a:pt x="338" y="172"/>
                  </a:lnTo>
                  <a:lnTo>
                    <a:pt x="328" y="168"/>
                  </a:lnTo>
                  <a:lnTo>
                    <a:pt x="324" y="162"/>
                  </a:lnTo>
                  <a:lnTo>
                    <a:pt x="318" y="168"/>
                  </a:lnTo>
                  <a:lnTo>
                    <a:pt x="318" y="174"/>
                  </a:lnTo>
                  <a:lnTo>
                    <a:pt x="326" y="182"/>
                  </a:lnTo>
                  <a:lnTo>
                    <a:pt x="314" y="188"/>
                  </a:lnTo>
                  <a:lnTo>
                    <a:pt x="316" y="196"/>
                  </a:lnTo>
                  <a:lnTo>
                    <a:pt x="322" y="200"/>
                  </a:lnTo>
                  <a:lnTo>
                    <a:pt x="324" y="214"/>
                  </a:lnTo>
                  <a:lnTo>
                    <a:pt x="328" y="236"/>
                  </a:lnTo>
                  <a:lnTo>
                    <a:pt x="318" y="242"/>
                  </a:lnTo>
                  <a:lnTo>
                    <a:pt x="296" y="246"/>
                  </a:lnTo>
                  <a:lnTo>
                    <a:pt x="290" y="262"/>
                  </a:lnTo>
                  <a:lnTo>
                    <a:pt x="276" y="274"/>
                  </a:lnTo>
                  <a:lnTo>
                    <a:pt x="262" y="278"/>
                  </a:lnTo>
                  <a:lnTo>
                    <a:pt x="258" y="290"/>
                  </a:lnTo>
                  <a:lnTo>
                    <a:pt x="234" y="312"/>
                  </a:lnTo>
                  <a:lnTo>
                    <a:pt x="222" y="314"/>
                  </a:lnTo>
                  <a:lnTo>
                    <a:pt x="218" y="320"/>
                  </a:lnTo>
                  <a:lnTo>
                    <a:pt x="216" y="328"/>
                  </a:lnTo>
                  <a:lnTo>
                    <a:pt x="204" y="332"/>
                  </a:lnTo>
                  <a:lnTo>
                    <a:pt x="202" y="340"/>
                  </a:lnTo>
                  <a:lnTo>
                    <a:pt x="190" y="342"/>
                  </a:lnTo>
                  <a:lnTo>
                    <a:pt x="182" y="350"/>
                  </a:lnTo>
                  <a:lnTo>
                    <a:pt x="188" y="368"/>
                  </a:lnTo>
                  <a:lnTo>
                    <a:pt x="186" y="376"/>
                  </a:lnTo>
                  <a:lnTo>
                    <a:pt x="188" y="388"/>
                  </a:lnTo>
                  <a:lnTo>
                    <a:pt x="180" y="404"/>
                  </a:lnTo>
                  <a:lnTo>
                    <a:pt x="180" y="424"/>
                  </a:lnTo>
                  <a:lnTo>
                    <a:pt x="166" y="436"/>
                  </a:lnTo>
                  <a:lnTo>
                    <a:pt x="170" y="446"/>
                  </a:lnTo>
                  <a:lnTo>
                    <a:pt x="160" y="446"/>
                  </a:lnTo>
                  <a:lnTo>
                    <a:pt x="156" y="452"/>
                  </a:lnTo>
                  <a:lnTo>
                    <a:pt x="148" y="464"/>
                  </a:lnTo>
                  <a:lnTo>
                    <a:pt x="136" y="460"/>
                  </a:lnTo>
                  <a:lnTo>
                    <a:pt x="124" y="440"/>
                  </a:lnTo>
                  <a:lnTo>
                    <a:pt x="126" y="428"/>
                  </a:lnTo>
                  <a:lnTo>
                    <a:pt x="104" y="390"/>
                  </a:lnTo>
                  <a:lnTo>
                    <a:pt x="102" y="374"/>
                  </a:lnTo>
                  <a:lnTo>
                    <a:pt x="80" y="330"/>
                  </a:lnTo>
                  <a:lnTo>
                    <a:pt x="74" y="278"/>
                  </a:lnTo>
                  <a:lnTo>
                    <a:pt x="68" y="262"/>
                  </a:lnTo>
                  <a:lnTo>
                    <a:pt x="74" y="254"/>
                  </a:lnTo>
                  <a:lnTo>
                    <a:pt x="72" y="246"/>
                  </a:lnTo>
                  <a:lnTo>
                    <a:pt x="68" y="234"/>
                  </a:lnTo>
                  <a:lnTo>
                    <a:pt x="60" y="234"/>
                  </a:lnTo>
                  <a:lnTo>
                    <a:pt x="58" y="246"/>
                  </a:lnTo>
                  <a:lnTo>
                    <a:pt x="46" y="258"/>
                  </a:lnTo>
                  <a:lnTo>
                    <a:pt x="38" y="260"/>
                  </a:lnTo>
                  <a:lnTo>
                    <a:pt x="24" y="252"/>
                  </a:lnTo>
                  <a:lnTo>
                    <a:pt x="20" y="244"/>
                  </a:lnTo>
                  <a:lnTo>
                    <a:pt x="10" y="232"/>
                  </a:lnTo>
                  <a:lnTo>
                    <a:pt x="26" y="232"/>
                  </a:lnTo>
                  <a:lnTo>
                    <a:pt x="32" y="224"/>
                  </a:lnTo>
                  <a:lnTo>
                    <a:pt x="24" y="222"/>
                  </a:lnTo>
                  <a:lnTo>
                    <a:pt x="10" y="222"/>
                  </a:lnTo>
                  <a:lnTo>
                    <a:pt x="4" y="216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9C8F5E"/>
            </a:solidFill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53" name="Freeform 228">
              <a:extLst>
                <a:ext uri="{FF2B5EF4-FFF2-40B4-BE49-F238E27FC236}">
                  <a16:creationId xmlns:a16="http://schemas.microsoft.com/office/drawing/2014/main" id="{33B6CA95-D19F-2645-97FF-7D04C90E6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7066" y="3672546"/>
              <a:ext cx="125556" cy="160771"/>
            </a:xfrm>
            <a:custGeom>
              <a:avLst/>
              <a:gdLst>
                <a:gd name="T0" fmla="*/ 0 w 64"/>
                <a:gd name="T1" fmla="*/ 0 h 82"/>
                <a:gd name="T2" fmla="*/ 10 w 64"/>
                <a:gd name="T3" fmla="*/ 2 h 82"/>
                <a:gd name="T4" fmla="*/ 16 w 64"/>
                <a:gd name="T5" fmla="*/ 6 h 82"/>
                <a:gd name="T6" fmla="*/ 14 w 64"/>
                <a:gd name="T7" fmla="*/ 14 h 82"/>
                <a:gd name="T8" fmla="*/ 24 w 64"/>
                <a:gd name="T9" fmla="*/ 16 h 82"/>
                <a:gd name="T10" fmla="*/ 26 w 64"/>
                <a:gd name="T11" fmla="*/ 10 h 82"/>
                <a:gd name="T12" fmla="*/ 30 w 64"/>
                <a:gd name="T13" fmla="*/ 6 h 82"/>
                <a:gd name="T14" fmla="*/ 40 w 64"/>
                <a:gd name="T15" fmla="*/ 14 h 82"/>
                <a:gd name="T16" fmla="*/ 52 w 64"/>
                <a:gd name="T17" fmla="*/ 30 h 82"/>
                <a:gd name="T18" fmla="*/ 52 w 64"/>
                <a:gd name="T19" fmla="*/ 40 h 82"/>
                <a:gd name="T20" fmla="*/ 54 w 64"/>
                <a:gd name="T21" fmla="*/ 62 h 82"/>
                <a:gd name="T22" fmla="*/ 60 w 64"/>
                <a:gd name="T23" fmla="*/ 70 h 82"/>
                <a:gd name="T24" fmla="*/ 64 w 64"/>
                <a:gd name="T25" fmla="*/ 78 h 82"/>
                <a:gd name="T26" fmla="*/ 64 w 64"/>
                <a:gd name="T27" fmla="*/ 82 h 82"/>
                <a:gd name="T28" fmla="*/ 54 w 64"/>
                <a:gd name="T29" fmla="*/ 82 h 82"/>
                <a:gd name="T30" fmla="*/ 36 w 64"/>
                <a:gd name="T31" fmla="*/ 72 h 82"/>
                <a:gd name="T32" fmla="*/ 16 w 64"/>
                <a:gd name="T33" fmla="*/ 60 h 82"/>
                <a:gd name="T34" fmla="*/ 18 w 64"/>
                <a:gd name="T35" fmla="*/ 52 h 82"/>
                <a:gd name="T36" fmla="*/ 10 w 64"/>
                <a:gd name="T37" fmla="*/ 42 h 82"/>
                <a:gd name="T38" fmla="*/ 4 w 64"/>
                <a:gd name="T39" fmla="*/ 26 h 82"/>
                <a:gd name="T40" fmla="*/ 4 w 64"/>
                <a:gd name="T41" fmla="*/ 10 h 82"/>
                <a:gd name="T42" fmla="*/ 0 w 64"/>
                <a:gd name="T4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82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4" y="14"/>
                  </a:lnTo>
                  <a:lnTo>
                    <a:pt x="24" y="16"/>
                  </a:lnTo>
                  <a:lnTo>
                    <a:pt x="26" y="10"/>
                  </a:lnTo>
                  <a:lnTo>
                    <a:pt x="30" y="6"/>
                  </a:lnTo>
                  <a:lnTo>
                    <a:pt x="40" y="14"/>
                  </a:lnTo>
                  <a:lnTo>
                    <a:pt x="52" y="30"/>
                  </a:lnTo>
                  <a:lnTo>
                    <a:pt x="52" y="40"/>
                  </a:lnTo>
                  <a:lnTo>
                    <a:pt x="54" y="62"/>
                  </a:lnTo>
                  <a:lnTo>
                    <a:pt x="60" y="70"/>
                  </a:lnTo>
                  <a:lnTo>
                    <a:pt x="64" y="78"/>
                  </a:lnTo>
                  <a:lnTo>
                    <a:pt x="64" y="82"/>
                  </a:lnTo>
                  <a:lnTo>
                    <a:pt x="54" y="82"/>
                  </a:lnTo>
                  <a:lnTo>
                    <a:pt x="36" y="72"/>
                  </a:lnTo>
                  <a:lnTo>
                    <a:pt x="16" y="60"/>
                  </a:lnTo>
                  <a:lnTo>
                    <a:pt x="18" y="52"/>
                  </a:lnTo>
                  <a:lnTo>
                    <a:pt x="10" y="42"/>
                  </a:lnTo>
                  <a:lnTo>
                    <a:pt x="4" y="26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54" name="Freeform 256">
              <a:extLst>
                <a:ext uri="{FF2B5EF4-FFF2-40B4-BE49-F238E27FC236}">
                  <a16:creationId xmlns:a16="http://schemas.microsoft.com/office/drawing/2014/main" id="{B17AF387-6ABE-D846-AB9D-6F9A746DB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9150" y="3300028"/>
              <a:ext cx="137326" cy="188217"/>
            </a:xfrm>
            <a:custGeom>
              <a:avLst/>
              <a:gdLst>
                <a:gd name="T0" fmla="*/ 4 w 70"/>
                <a:gd name="T1" fmla="*/ 58 h 96"/>
                <a:gd name="T2" fmla="*/ 14 w 70"/>
                <a:gd name="T3" fmla="*/ 64 h 96"/>
                <a:gd name="T4" fmla="*/ 16 w 70"/>
                <a:gd name="T5" fmla="*/ 76 h 96"/>
                <a:gd name="T6" fmla="*/ 24 w 70"/>
                <a:gd name="T7" fmla="*/ 78 h 96"/>
                <a:gd name="T8" fmla="*/ 30 w 70"/>
                <a:gd name="T9" fmla="*/ 72 h 96"/>
                <a:gd name="T10" fmla="*/ 38 w 70"/>
                <a:gd name="T11" fmla="*/ 74 h 96"/>
                <a:gd name="T12" fmla="*/ 40 w 70"/>
                <a:gd name="T13" fmla="*/ 82 h 96"/>
                <a:gd name="T14" fmla="*/ 48 w 70"/>
                <a:gd name="T15" fmla="*/ 80 h 96"/>
                <a:gd name="T16" fmla="*/ 52 w 70"/>
                <a:gd name="T17" fmla="*/ 84 h 96"/>
                <a:gd name="T18" fmla="*/ 62 w 70"/>
                <a:gd name="T19" fmla="*/ 90 h 96"/>
                <a:gd name="T20" fmla="*/ 66 w 70"/>
                <a:gd name="T21" fmla="*/ 96 h 96"/>
                <a:gd name="T22" fmla="*/ 70 w 70"/>
                <a:gd name="T23" fmla="*/ 90 h 96"/>
                <a:gd name="T24" fmla="*/ 62 w 70"/>
                <a:gd name="T25" fmla="*/ 84 h 96"/>
                <a:gd name="T26" fmla="*/ 62 w 70"/>
                <a:gd name="T27" fmla="*/ 78 h 96"/>
                <a:gd name="T28" fmla="*/ 58 w 70"/>
                <a:gd name="T29" fmla="*/ 72 h 96"/>
                <a:gd name="T30" fmla="*/ 50 w 70"/>
                <a:gd name="T31" fmla="*/ 72 h 96"/>
                <a:gd name="T32" fmla="*/ 46 w 70"/>
                <a:gd name="T33" fmla="*/ 68 h 96"/>
                <a:gd name="T34" fmla="*/ 40 w 70"/>
                <a:gd name="T35" fmla="*/ 70 h 96"/>
                <a:gd name="T36" fmla="*/ 32 w 70"/>
                <a:gd name="T37" fmla="*/ 66 h 96"/>
                <a:gd name="T38" fmla="*/ 28 w 70"/>
                <a:gd name="T39" fmla="*/ 62 h 96"/>
                <a:gd name="T40" fmla="*/ 26 w 70"/>
                <a:gd name="T41" fmla="*/ 54 h 96"/>
                <a:gd name="T42" fmla="*/ 28 w 70"/>
                <a:gd name="T43" fmla="*/ 42 h 96"/>
                <a:gd name="T44" fmla="*/ 34 w 70"/>
                <a:gd name="T45" fmla="*/ 40 h 96"/>
                <a:gd name="T46" fmla="*/ 40 w 70"/>
                <a:gd name="T47" fmla="*/ 26 h 96"/>
                <a:gd name="T48" fmla="*/ 38 w 70"/>
                <a:gd name="T49" fmla="*/ 14 h 96"/>
                <a:gd name="T50" fmla="*/ 38 w 70"/>
                <a:gd name="T51" fmla="*/ 4 h 96"/>
                <a:gd name="T52" fmla="*/ 28 w 70"/>
                <a:gd name="T53" fmla="*/ 2 h 96"/>
                <a:gd name="T54" fmla="*/ 12 w 70"/>
                <a:gd name="T55" fmla="*/ 0 h 96"/>
                <a:gd name="T56" fmla="*/ 10 w 70"/>
                <a:gd name="T57" fmla="*/ 16 h 96"/>
                <a:gd name="T58" fmla="*/ 10 w 70"/>
                <a:gd name="T59" fmla="*/ 28 h 96"/>
                <a:gd name="T60" fmla="*/ 12 w 70"/>
                <a:gd name="T61" fmla="*/ 36 h 96"/>
                <a:gd name="T62" fmla="*/ 0 w 70"/>
                <a:gd name="T63" fmla="*/ 38 h 96"/>
                <a:gd name="T64" fmla="*/ 2 w 70"/>
                <a:gd name="T65" fmla="*/ 44 h 96"/>
                <a:gd name="T66" fmla="*/ 4 w 70"/>
                <a:gd name="T67" fmla="*/ 48 h 96"/>
                <a:gd name="T68" fmla="*/ 4 w 70"/>
                <a:gd name="T69" fmla="*/ 5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96">
                  <a:moveTo>
                    <a:pt x="4" y="58"/>
                  </a:moveTo>
                  <a:lnTo>
                    <a:pt x="14" y="64"/>
                  </a:lnTo>
                  <a:lnTo>
                    <a:pt x="16" y="76"/>
                  </a:lnTo>
                  <a:lnTo>
                    <a:pt x="24" y="78"/>
                  </a:lnTo>
                  <a:lnTo>
                    <a:pt x="30" y="72"/>
                  </a:lnTo>
                  <a:lnTo>
                    <a:pt x="38" y="74"/>
                  </a:lnTo>
                  <a:lnTo>
                    <a:pt x="40" y="82"/>
                  </a:lnTo>
                  <a:lnTo>
                    <a:pt x="48" y="80"/>
                  </a:lnTo>
                  <a:lnTo>
                    <a:pt x="52" y="84"/>
                  </a:lnTo>
                  <a:lnTo>
                    <a:pt x="62" y="90"/>
                  </a:lnTo>
                  <a:lnTo>
                    <a:pt x="66" y="96"/>
                  </a:lnTo>
                  <a:lnTo>
                    <a:pt x="70" y="90"/>
                  </a:lnTo>
                  <a:lnTo>
                    <a:pt x="62" y="84"/>
                  </a:lnTo>
                  <a:lnTo>
                    <a:pt x="62" y="78"/>
                  </a:lnTo>
                  <a:lnTo>
                    <a:pt x="58" y="72"/>
                  </a:lnTo>
                  <a:lnTo>
                    <a:pt x="50" y="72"/>
                  </a:lnTo>
                  <a:lnTo>
                    <a:pt x="46" y="68"/>
                  </a:lnTo>
                  <a:lnTo>
                    <a:pt x="40" y="70"/>
                  </a:lnTo>
                  <a:lnTo>
                    <a:pt x="32" y="66"/>
                  </a:lnTo>
                  <a:lnTo>
                    <a:pt x="28" y="62"/>
                  </a:lnTo>
                  <a:lnTo>
                    <a:pt x="26" y="54"/>
                  </a:lnTo>
                  <a:lnTo>
                    <a:pt x="28" y="42"/>
                  </a:lnTo>
                  <a:lnTo>
                    <a:pt x="34" y="40"/>
                  </a:lnTo>
                  <a:lnTo>
                    <a:pt x="40" y="26"/>
                  </a:lnTo>
                  <a:lnTo>
                    <a:pt x="38" y="14"/>
                  </a:lnTo>
                  <a:lnTo>
                    <a:pt x="38" y="4"/>
                  </a:lnTo>
                  <a:lnTo>
                    <a:pt x="28" y="2"/>
                  </a:lnTo>
                  <a:lnTo>
                    <a:pt x="12" y="0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4" y="5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55" name="Freeform 257">
              <a:extLst>
                <a:ext uri="{FF2B5EF4-FFF2-40B4-BE49-F238E27FC236}">
                  <a16:creationId xmlns:a16="http://schemas.microsoft.com/office/drawing/2014/main" id="{EC5D8EE0-1E7E-6947-8D58-512BB9289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6753" y="3531379"/>
              <a:ext cx="82396" cy="90188"/>
            </a:xfrm>
            <a:custGeom>
              <a:avLst/>
              <a:gdLst>
                <a:gd name="T0" fmla="*/ 0 w 42"/>
                <a:gd name="T1" fmla="*/ 46 h 46"/>
                <a:gd name="T2" fmla="*/ 8 w 42"/>
                <a:gd name="T3" fmla="*/ 34 h 46"/>
                <a:gd name="T4" fmla="*/ 20 w 42"/>
                <a:gd name="T5" fmla="*/ 20 h 46"/>
                <a:gd name="T6" fmla="*/ 32 w 42"/>
                <a:gd name="T7" fmla="*/ 10 h 46"/>
                <a:gd name="T8" fmla="*/ 36 w 42"/>
                <a:gd name="T9" fmla="*/ 0 h 46"/>
                <a:gd name="T10" fmla="*/ 38 w 42"/>
                <a:gd name="T11" fmla="*/ 6 h 46"/>
                <a:gd name="T12" fmla="*/ 42 w 42"/>
                <a:gd name="T13" fmla="*/ 12 h 46"/>
                <a:gd name="T14" fmla="*/ 32 w 42"/>
                <a:gd name="T15" fmla="*/ 16 h 46"/>
                <a:gd name="T16" fmla="*/ 20 w 42"/>
                <a:gd name="T17" fmla="*/ 30 h 46"/>
                <a:gd name="T18" fmla="*/ 14 w 42"/>
                <a:gd name="T19" fmla="*/ 38 h 46"/>
                <a:gd name="T20" fmla="*/ 0 w 42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6">
                  <a:moveTo>
                    <a:pt x="0" y="46"/>
                  </a:moveTo>
                  <a:lnTo>
                    <a:pt x="8" y="34"/>
                  </a:lnTo>
                  <a:lnTo>
                    <a:pt x="20" y="20"/>
                  </a:lnTo>
                  <a:lnTo>
                    <a:pt x="32" y="10"/>
                  </a:lnTo>
                  <a:lnTo>
                    <a:pt x="36" y="0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32" y="16"/>
                  </a:lnTo>
                  <a:lnTo>
                    <a:pt x="20" y="30"/>
                  </a:lnTo>
                  <a:lnTo>
                    <a:pt x="14" y="38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56" name="Freeform 258">
              <a:extLst>
                <a:ext uri="{FF2B5EF4-FFF2-40B4-BE49-F238E27FC236}">
                  <a16:creationId xmlns:a16="http://schemas.microsoft.com/office/drawing/2014/main" id="{BF2BE3D5-79EA-7648-AE09-8DF61D3F5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927" y="3578436"/>
              <a:ext cx="145172" cy="117637"/>
            </a:xfrm>
            <a:custGeom>
              <a:avLst/>
              <a:gdLst>
                <a:gd name="T0" fmla="*/ 58 w 74"/>
                <a:gd name="T1" fmla="*/ 58 h 60"/>
                <a:gd name="T2" fmla="*/ 40 w 74"/>
                <a:gd name="T3" fmla="*/ 60 h 60"/>
                <a:gd name="T4" fmla="*/ 34 w 74"/>
                <a:gd name="T5" fmla="*/ 48 h 60"/>
                <a:gd name="T6" fmla="*/ 34 w 74"/>
                <a:gd name="T7" fmla="*/ 38 h 60"/>
                <a:gd name="T8" fmla="*/ 40 w 74"/>
                <a:gd name="T9" fmla="*/ 36 h 60"/>
                <a:gd name="T10" fmla="*/ 32 w 74"/>
                <a:gd name="T11" fmla="*/ 30 h 60"/>
                <a:gd name="T12" fmla="*/ 24 w 74"/>
                <a:gd name="T13" fmla="*/ 32 h 60"/>
                <a:gd name="T14" fmla="*/ 18 w 74"/>
                <a:gd name="T15" fmla="*/ 34 h 60"/>
                <a:gd name="T16" fmla="*/ 12 w 74"/>
                <a:gd name="T17" fmla="*/ 36 h 60"/>
                <a:gd name="T18" fmla="*/ 8 w 74"/>
                <a:gd name="T19" fmla="*/ 44 h 60"/>
                <a:gd name="T20" fmla="*/ 4 w 74"/>
                <a:gd name="T21" fmla="*/ 50 h 60"/>
                <a:gd name="T22" fmla="*/ 0 w 74"/>
                <a:gd name="T23" fmla="*/ 38 h 60"/>
                <a:gd name="T24" fmla="*/ 4 w 74"/>
                <a:gd name="T25" fmla="*/ 28 h 60"/>
                <a:gd name="T26" fmla="*/ 14 w 74"/>
                <a:gd name="T27" fmla="*/ 24 h 60"/>
                <a:gd name="T28" fmla="*/ 22 w 74"/>
                <a:gd name="T29" fmla="*/ 20 h 60"/>
                <a:gd name="T30" fmla="*/ 26 w 74"/>
                <a:gd name="T31" fmla="*/ 14 h 60"/>
                <a:gd name="T32" fmla="*/ 32 w 74"/>
                <a:gd name="T33" fmla="*/ 22 h 60"/>
                <a:gd name="T34" fmla="*/ 36 w 74"/>
                <a:gd name="T35" fmla="*/ 24 h 60"/>
                <a:gd name="T36" fmla="*/ 42 w 74"/>
                <a:gd name="T37" fmla="*/ 18 h 60"/>
                <a:gd name="T38" fmla="*/ 50 w 74"/>
                <a:gd name="T39" fmla="*/ 8 h 60"/>
                <a:gd name="T40" fmla="*/ 54 w 74"/>
                <a:gd name="T41" fmla="*/ 10 h 60"/>
                <a:gd name="T42" fmla="*/ 58 w 74"/>
                <a:gd name="T43" fmla="*/ 10 h 60"/>
                <a:gd name="T44" fmla="*/ 58 w 74"/>
                <a:gd name="T45" fmla="*/ 4 h 60"/>
                <a:gd name="T46" fmla="*/ 62 w 74"/>
                <a:gd name="T47" fmla="*/ 0 h 60"/>
                <a:gd name="T48" fmla="*/ 68 w 74"/>
                <a:gd name="T49" fmla="*/ 6 h 60"/>
                <a:gd name="T50" fmla="*/ 72 w 74"/>
                <a:gd name="T51" fmla="*/ 14 h 60"/>
                <a:gd name="T52" fmla="*/ 74 w 74"/>
                <a:gd name="T53" fmla="*/ 28 h 60"/>
                <a:gd name="T54" fmla="*/ 74 w 74"/>
                <a:gd name="T55" fmla="*/ 42 h 60"/>
                <a:gd name="T56" fmla="*/ 66 w 74"/>
                <a:gd name="T57" fmla="*/ 44 h 60"/>
                <a:gd name="T58" fmla="*/ 64 w 74"/>
                <a:gd name="T59" fmla="*/ 36 h 60"/>
                <a:gd name="T60" fmla="*/ 58 w 74"/>
                <a:gd name="T61" fmla="*/ 42 h 60"/>
                <a:gd name="T62" fmla="*/ 54 w 74"/>
                <a:gd name="T63" fmla="*/ 46 h 60"/>
                <a:gd name="T64" fmla="*/ 58 w 74"/>
                <a:gd name="T65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0">
                  <a:moveTo>
                    <a:pt x="58" y="58"/>
                  </a:moveTo>
                  <a:lnTo>
                    <a:pt x="40" y="60"/>
                  </a:lnTo>
                  <a:lnTo>
                    <a:pt x="34" y="48"/>
                  </a:lnTo>
                  <a:lnTo>
                    <a:pt x="34" y="38"/>
                  </a:lnTo>
                  <a:lnTo>
                    <a:pt x="40" y="36"/>
                  </a:lnTo>
                  <a:lnTo>
                    <a:pt x="32" y="30"/>
                  </a:lnTo>
                  <a:lnTo>
                    <a:pt x="24" y="32"/>
                  </a:lnTo>
                  <a:lnTo>
                    <a:pt x="18" y="34"/>
                  </a:lnTo>
                  <a:lnTo>
                    <a:pt x="12" y="36"/>
                  </a:lnTo>
                  <a:lnTo>
                    <a:pt x="8" y="44"/>
                  </a:lnTo>
                  <a:lnTo>
                    <a:pt x="4" y="50"/>
                  </a:lnTo>
                  <a:lnTo>
                    <a:pt x="0" y="38"/>
                  </a:lnTo>
                  <a:lnTo>
                    <a:pt x="4" y="28"/>
                  </a:lnTo>
                  <a:lnTo>
                    <a:pt x="14" y="24"/>
                  </a:lnTo>
                  <a:lnTo>
                    <a:pt x="22" y="20"/>
                  </a:lnTo>
                  <a:lnTo>
                    <a:pt x="26" y="14"/>
                  </a:lnTo>
                  <a:lnTo>
                    <a:pt x="32" y="22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50" y="8"/>
                  </a:lnTo>
                  <a:lnTo>
                    <a:pt x="54" y="10"/>
                  </a:lnTo>
                  <a:lnTo>
                    <a:pt x="58" y="10"/>
                  </a:lnTo>
                  <a:lnTo>
                    <a:pt x="58" y="4"/>
                  </a:lnTo>
                  <a:lnTo>
                    <a:pt x="62" y="0"/>
                  </a:lnTo>
                  <a:lnTo>
                    <a:pt x="68" y="6"/>
                  </a:lnTo>
                  <a:lnTo>
                    <a:pt x="72" y="14"/>
                  </a:lnTo>
                  <a:lnTo>
                    <a:pt x="74" y="28"/>
                  </a:lnTo>
                  <a:lnTo>
                    <a:pt x="74" y="42"/>
                  </a:lnTo>
                  <a:lnTo>
                    <a:pt x="66" y="44"/>
                  </a:lnTo>
                  <a:lnTo>
                    <a:pt x="64" y="36"/>
                  </a:lnTo>
                  <a:lnTo>
                    <a:pt x="58" y="42"/>
                  </a:lnTo>
                  <a:lnTo>
                    <a:pt x="54" y="46"/>
                  </a:lnTo>
                  <a:lnTo>
                    <a:pt x="58" y="5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57" name="Freeform 259">
              <a:extLst>
                <a:ext uri="{FF2B5EF4-FFF2-40B4-BE49-F238E27FC236}">
                  <a16:creationId xmlns:a16="http://schemas.microsoft.com/office/drawing/2014/main" id="{BC816AD1-74FA-2A4C-8AA8-EB70180CA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398" y="3488245"/>
              <a:ext cx="35313" cy="43133"/>
            </a:xfrm>
            <a:custGeom>
              <a:avLst/>
              <a:gdLst>
                <a:gd name="T0" fmla="*/ 0 w 18"/>
                <a:gd name="T1" fmla="*/ 4 h 22"/>
                <a:gd name="T2" fmla="*/ 12 w 18"/>
                <a:gd name="T3" fmla="*/ 0 h 22"/>
                <a:gd name="T4" fmla="*/ 18 w 18"/>
                <a:gd name="T5" fmla="*/ 2 h 22"/>
                <a:gd name="T6" fmla="*/ 18 w 18"/>
                <a:gd name="T7" fmla="*/ 16 h 22"/>
                <a:gd name="T8" fmla="*/ 18 w 18"/>
                <a:gd name="T9" fmla="*/ 22 h 22"/>
                <a:gd name="T10" fmla="*/ 10 w 18"/>
                <a:gd name="T11" fmla="*/ 18 h 22"/>
                <a:gd name="T12" fmla="*/ 4 w 18"/>
                <a:gd name="T13" fmla="*/ 12 h 22"/>
                <a:gd name="T14" fmla="*/ 0 w 18"/>
                <a:gd name="T15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2">
                  <a:moveTo>
                    <a:pt x="0" y="4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0" y="18"/>
                  </a:lnTo>
                  <a:lnTo>
                    <a:pt x="4" y="1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58" name="Freeform 260">
              <a:extLst>
                <a:ext uri="{FF2B5EF4-FFF2-40B4-BE49-F238E27FC236}">
                  <a16:creationId xmlns:a16="http://schemas.microsoft.com/office/drawing/2014/main" id="{ADDD9262-CB1B-8C4D-B33C-DC66AEDB0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4843" y="3456875"/>
              <a:ext cx="39236" cy="47056"/>
            </a:xfrm>
            <a:custGeom>
              <a:avLst/>
              <a:gdLst>
                <a:gd name="T0" fmla="*/ 0 w 20"/>
                <a:gd name="T1" fmla="*/ 0 h 24"/>
                <a:gd name="T2" fmla="*/ 10 w 20"/>
                <a:gd name="T3" fmla="*/ 2 h 24"/>
                <a:gd name="T4" fmla="*/ 20 w 20"/>
                <a:gd name="T5" fmla="*/ 10 h 24"/>
                <a:gd name="T6" fmla="*/ 18 w 20"/>
                <a:gd name="T7" fmla="*/ 22 h 24"/>
                <a:gd name="T8" fmla="*/ 12 w 20"/>
                <a:gd name="T9" fmla="*/ 24 h 24"/>
                <a:gd name="T10" fmla="*/ 6 w 20"/>
                <a:gd name="T11" fmla="*/ 10 h 24"/>
                <a:gd name="T12" fmla="*/ 2 w 20"/>
                <a:gd name="T13" fmla="*/ 6 h 24"/>
                <a:gd name="T14" fmla="*/ 0 w 2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10" y="2"/>
                  </a:lnTo>
                  <a:lnTo>
                    <a:pt x="20" y="10"/>
                  </a:lnTo>
                  <a:lnTo>
                    <a:pt x="18" y="22"/>
                  </a:lnTo>
                  <a:lnTo>
                    <a:pt x="12" y="24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59" name="Freeform 261">
              <a:extLst>
                <a:ext uri="{FF2B5EF4-FFF2-40B4-BE49-F238E27FC236}">
                  <a16:creationId xmlns:a16="http://schemas.microsoft.com/office/drawing/2014/main" id="{05255C93-0692-9A4B-AFC9-EA29C5474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5849" y="3515694"/>
              <a:ext cx="43159" cy="39212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10 h 20"/>
                <a:gd name="T4" fmla="*/ 0 w 22"/>
                <a:gd name="T5" fmla="*/ 20 h 20"/>
                <a:gd name="T6" fmla="*/ 6 w 22"/>
                <a:gd name="T7" fmla="*/ 16 h 20"/>
                <a:gd name="T8" fmla="*/ 18 w 22"/>
                <a:gd name="T9" fmla="*/ 8 h 20"/>
                <a:gd name="T10" fmla="*/ 22 w 22"/>
                <a:gd name="T11" fmla="*/ 2 h 20"/>
                <a:gd name="T12" fmla="*/ 14 w 22"/>
                <a:gd name="T13" fmla="*/ 0 h 20"/>
                <a:gd name="T14" fmla="*/ 8 w 22"/>
                <a:gd name="T15" fmla="*/ 2 h 20"/>
                <a:gd name="T16" fmla="*/ 0 w 22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0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8" y="8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60" name="Freeform 262">
              <a:extLst>
                <a:ext uri="{FF2B5EF4-FFF2-40B4-BE49-F238E27FC236}">
                  <a16:creationId xmlns:a16="http://schemas.microsoft.com/office/drawing/2014/main" id="{0D2B38E0-461B-DD42-AC28-F9168135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621" y="3539223"/>
              <a:ext cx="47084" cy="54898"/>
            </a:xfrm>
            <a:custGeom>
              <a:avLst/>
              <a:gdLst>
                <a:gd name="T0" fmla="*/ 0 w 24"/>
                <a:gd name="T1" fmla="*/ 18 h 28"/>
                <a:gd name="T2" fmla="*/ 6 w 24"/>
                <a:gd name="T3" fmla="*/ 26 h 28"/>
                <a:gd name="T4" fmla="*/ 14 w 24"/>
                <a:gd name="T5" fmla="*/ 28 h 28"/>
                <a:gd name="T6" fmla="*/ 14 w 24"/>
                <a:gd name="T7" fmla="*/ 16 h 28"/>
                <a:gd name="T8" fmla="*/ 18 w 24"/>
                <a:gd name="T9" fmla="*/ 12 h 28"/>
                <a:gd name="T10" fmla="*/ 24 w 24"/>
                <a:gd name="T11" fmla="*/ 8 h 28"/>
                <a:gd name="T12" fmla="*/ 22 w 24"/>
                <a:gd name="T13" fmla="*/ 4 h 28"/>
                <a:gd name="T14" fmla="*/ 16 w 24"/>
                <a:gd name="T15" fmla="*/ 0 h 28"/>
                <a:gd name="T16" fmla="*/ 10 w 24"/>
                <a:gd name="T17" fmla="*/ 2 h 28"/>
                <a:gd name="T18" fmla="*/ 8 w 24"/>
                <a:gd name="T19" fmla="*/ 10 h 28"/>
                <a:gd name="T20" fmla="*/ 4 w 24"/>
                <a:gd name="T21" fmla="*/ 16 h 28"/>
                <a:gd name="T22" fmla="*/ 0 w 24"/>
                <a:gd name="T23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8">
                  <a:moveTo>
                    <a:pt x="0" y="18"/>
                  </a:moveTo>
                  <a:lnTo>
                    <a:pt x="6" y="26"/>
                  </a:lnTo>
                  <a:lnTo>
                    <a:pt x="14" y="28"/>
                  </a:lnTo>
                  <a:lnTo>
                    <a:pt x="14" y="16"/>
                  </a:lnTo>
                  <a:lnTo>
                    <a:pt x="18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61" name="Freeform 261">
              <a:extLst>
                <a:ext uri="{FF2B5EF4-FFF2-40B4-BE49-F238E27FC236}">
                  <a16:creationId xmlns:a16="http://schemas.microsoft.com/office/drawing/2014/main" id="{8E970FF4-6856-5542-8FAD-2B029C533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4837" y="3786890"/>
              <a:ext cx="53164" cy="49753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10 h 20"/>
                <a:gd name="T4" fmla="*/ 0 w 22"/>
                <a:gd name="T5" fmla="*/ 20 h 20"/>
                <a:gd name="T6" fmla="*/ 6 w 22"/>
                <a:gd name="T7" fmla="*/ 16 h 20"/>
                <a:gd name="T8" fmla="*/ 18 w 22"/>
                <a:gd name="T9" fmla="*/ 8 h 20"/>
                <a:gd name="T10" fmla="*/ 22 w 22"/>
                <a:gd name="T11" fmla="*/ 2 h 20"/>
                <a:gd name="T12" fmla="*/ 14 w 22"/>
                <a:gd name="T13" fmla="*/ 0 h 20"/>
                <a:gd name="T14" fmla="*/ 8 w 22"/>
                <a:gd name="T15" fmla="*/ 2 h 20"/>
                <a:gd name="T16" fmla="*/ 0 w 22"/>
                <a:gd name="T17" fmla="*/ 0 h 20"/>
                <a:gd name="connsiteX0" fmla="*/ 0 w 12851"/>
                <a:gd name="connsiteY0" fmla="*/ 0 h 15619"/>
                <a:gd name="connsiteX1" fmla="*/ 0 w 12851"/>
                <a:gd name="connsiteY1" fmla="*/ 5000 h 15619"/>
                <a:gd name="connsiteX2" fmla="*/ 0 w 12851"/>
                <a:gd name="connsiteY2" fmla="*/ 10000 h 15619"/>
                <a:gd name="connsiteX3" fmla="*/ 12851 w 12851"/>
                <a:gd name="connsiteY3" fmla="*/ 15619 h 15619"/>
                <a:gd name="connsiteX4" fmla="*/ 8182 w 12851"/>
                <a:gd name="connsiteY4" fmla="*/ 4000 h 15619"/>
                <a:gd name="connsiteX5" fmla="*/ 10000 w 12851"/>
                <a:gd name="connsiteY5" fmla="*/ 1000 h 15619"/>
                <a:gd name="connsiteX6" fmla="*/ 6364 w 12851"/>
                <a:gd name="connsiteY6" fmla="*/ 0 h 15619"/>
                <a:gd name="connsiteX7" fmla="*/ 3636 w 12851"/>
                <a:gd name="connsiteY7" fmla="*/ 1000 h 15619"/>
                <a:gd name="connsiteX8" fmla="*/ 0 w 12851"/>
                <a:gd name="connsiteY8" fmla="*/ 0 h 15619"/>
                <a:gd name="connsiteX0" fmla="*/ 3730 w 12851"/>
                <a:gd name="connsiteY0" fmla="*/ 8205 h 15619"/>
                <a:gd name="connsiteX1" fmla="*/ 0 w 12851"/>
                <a:gd name="connsiteY1" fmla="*/ 5000 h 15619"/>
                <a:gd name="connsiteX2" fmla="*/ 0 w 12851"/>
                <a:gd name="connsiteY2" fmla="*/ 10000 h 15619"/>
                <a:gd name="connsiteX3" fmla="*/ 12851 w 12851"/>
                <a:gd name="connsiteY3" fmla="*/ 15619 h 15619"/>
                <a:gd name="connsiteX4" fmla="*/ 8182 w 12851"/>
                <a:gd name="connsiteY4" fmla="*/ 4000 h 15619"/>
                <a:gd name="connsiteX5" fmla="*/ 10000 w 12851"/>
                <a:gd name="connsiteY5" fmla="*/ 1000 h 15619"/>
                <a:gd name="connsiteX6" fmla="*/ 6364 w 12851"/>
                <a:gd name="connsiteY6" fmla="*/ 0 h 15619"/>
                <a:gd name="connsiteX7" fmla="*/ 3636 w 12851"/>
                <a:gd name="connsiteY7" fmla="*/ 1000 h 15619"/>
                <a:gd name="connsiteX8" fmla="*/ 3730 w 12851"/>
                <a:gd name="connsiteY8" fmla="*/ 8205 h 15619"/>
                <a:gd name="connsiteX0" fmla="*/ 3730 w 12851"/>
                <a:gd name="connsiteY0" fmla="*/ 8205 h 15619"/>
                <a:gd name="connsiteX1" fmla="*/ 4796 w 12851"/>
                <a:gd name="connsiteY1" fmla="*/ 9689 h 15619"/>
                <a:gd name="connsiteX2" fmla="*/ 0 w 12851"/>
                <a:gd name="connsiteY2" fmla="*/ 10000 h 15619"/>
                <a:gd name="connsiteX3" fmla="*/ 12851 w 12851"/>
                <a:gd name="connsiteY3" fmla="*/ 15619 h 15619"/>
                <a:gd name="connsiteX4" fmla="*/ 8182 w 12851"/>
                <a:gd name="connsiteY4" fmla="*/ 4000 h 15619"/>
                <a:gd name="connsiteX5" fmla="*/ 10000 w 12851"/>
                <a:gd name="connsiteY5" fmla="*/ 1000 h 15619"/>
                <a:gd name="connsiteX6" fmla="*/ 6364 w 12851"/>
                <a:gd name="connsiteY6" fmla="*/ 0 h 15619"/>
                <a:gd name="connsiteX7" fmla="*/ 3636 w 12851"/>
                <a:gd name="connsiteY7" fmla="*/ 1000 h 15619"/>
                <a:gd name="connsiteX8" fmla="*/ 3730 w 12851"/>
                <a:gd name="connsiteY8" fmla="*/ 8205 h 15619"/>
                <a:gd name="connsiteX0" fmla="*/ 3730 w 12851"/>
                <a:gd name="connsiteY0" fmla="*/ 8205 h 15619"/>
                <a:gd name="connsiteX1" fmla="*/ 4796 w 12851"/>
                <a:gd name="connsiteY1" fmla="*/ 9689 h 15619"/>
                <a:gd name="connsiteX2" fmla="*/ 0 w 12851"/>
                <a:gd name="connsiteY2" fmla="*/ 10000 h 15619"/>
                <a:gd name="connsiteX3" fmla="*/ 12851 w 12851"/>
                <a:gd name="connsiteY3" fmla="*/ 15619 h 15619"/>
                <a:gd name="connsiteX4" fmla="*/ 8182 w 12851"/>
                <a:gd name="connsiteY4" fmla="*/ 4000 h 15619"/>
                <a:gd name="connsiteX5" fmla="*/ 10000 w 12851"/>
                <a:gd name="connsiteY5" fmla="*/ 6861 h 15619"/>
                <a:gd name="connsiteX6" fmla="*/ 6364 w 12851"/>
                <a:gd name="connsiteY6" fmla="*/ 0 h 15619"/>
                <a:gd name="connsiteX7" fmla="*/ 3636 w 12851"/>
                <a:gd name="connsiteY7" fmla="*/ 1000 h 15619"/>
                <a:gd name="connsiteX8" fmla="*/ 3730 w 12851"/>
                <a:gd name="connsiteY8" fmla="*/ 8205 h 15619"/>
                <a:gd name="connsiteX0" fmla="*/ 3730 w 12318"/>
                <a:gd name="connsiteY0" fmla="*/ 8205 h 12688"/>
                <a:gd name="connsiteX1" fmla="*/ 4796 w 12318"/>
                <a:gd name="connsiteY1" fmla="*/ 9689 h 12688"/>
                <a:gd name="connsiteX2" fmla="*/ 0 w 12318"/>
                <a:gd name="connsiteY2" fmla="*/ 10000 h 12688"/>
                <a:gd name="connsiteX3" fmla="*/ 12318 w 12318"/>
                <a:gd name="connsiteY3" fmla="*/ 12688 h 12688"/>
                <a:gd name="connsiteX4" fmla="*/ 8182 w 12318"/>
                <a:gd name="connsiteY4" fmla="*/ 4000 h 12688"/>
                <a:gd name="connsiteX5" fmla="*/ 10000 w 12318"/>
                <a:gd name="connsiteY5" fmla="*/ 6861 h 12688"/>
                <a:gd name="connsiteX6" fmla="*/ 6364 w 12318"/>
                <a:gd name="connsiteY6" fmla="*/ 0 h 12688"/>
                <a:gd name="connsiteX7" fmla="*/ 3636 w 12318"/>
                <a:gd name="connsiteY7" fmla="*/ 1000 h 12688"/>
                <a:gd name="connsiteX8" fmla="*/ 3730 w 12318"/>
                <a:gd name="connsiteY8" fmla="*/ 8205 h 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8" h="12688">
                  <a:moveTo>
                    <a:pt x="3730" y="8205"/>
                  </a:moveTo>
                  <a:lnTo>
                    <a:pt x="4796" y="9689"/>
                  </a:lnTo>
                  <a:lnTo>
                    <a:pt x="0" y="10000"/>
                  </a:lnTo>
                  <a:lnTo>
                    <a:pt x="12318" y="12688"/>
                  </a:lnTo>
                  <a:lnTo>
                    <a:pt x="8182" y="4000"/>
                  </a:lnTo>
                  <a:lnTo>
                    <a:pt x="10000" y="6861"/>
                  </a:lnTo>
                  <a:lnTo>
                    <a:pt x="6364" y="0"/>
                  </a:lnTo>
                  <a:lnTo>
                    <a:pt x="3636" y="1000"/>
                  </a:lnTo>
                  <a:cubicBezTo>
                    <a:pt x="3667" y="3402"/>
                    <a:pt x="3699" y="5803"/>
                    <a:pt x="3730" y="8205"/>
                  </a:cubicBezTo>
                  <a:close/>
                </a:path>
              </a:pathLst>
            </a:custGeom>
            <a:grpFill/>
            <a:ln w="8001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62" name="Freeform 361">
              <a:extLst>
                <a:ext uri="{FF2B5EF4-FFF2-40B4-BE49-F238E27FC236}">
                  <a16:creationId xmlns:a16="http://schemas.microsoft.com/office/drawing/2014/main" id="{AFD3C2F4-B429-F74A-8F0B-6BA4688F4576}"/>
                </a:ext>
              </a:extLst>
            </p:cNvPr>
            <p:cNvSpPr/>
            <p:nvPr/>
          </p:nvSpPr>
          <p:spPr>
            <a:xfrm>
              <a:off x="21397178" y="2865638"/>
              <a:ext cx="45602" cy="35920"/>
            </a:xfrm>
            <a:custGeom>
              <a:avLst/>
              <a:gdLst>
                <a:gd name="connsiteX0" fmla="*/ 12700 w 57150"/>
                <a:gd name="connsiteY0" fmla="*/ 0 h 47625"/>
                <a:gd name="connsiteX1" fmla="*/ 0 w 57150"/>
                <a:gd name="connsiteY1" fmla="*/ 47625 h 47625"/>
                <a:gd name="connsiteX2" fmla="*/ 57150 w 57150"/>
                <a:gd name="connsiteY2" fmla="*/ 38100 h 47625"/>
                <a:gd name="connsiteX3" fmla="*/ 12700 w 57150"/>
                <a:gd name="connsiteY3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47625">
                  <a:moveTo>
                    <a:pt x="12700" y="0"/>
                  </a:moveTo>
                  <a:lnTo>
                    <a:pt x="0" y="47625"/>
                  </a:lnTo>
                  <a:lnTo>
                    <a:pt x="57150" y="38100"/>
                  </a:lnTo>
                  <a:lnTo>
                    <a:pt x="1270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63" name="Line 59">
              <a:extLst>
                <a:ext uri="{FF2B5EF4-FFF2-40B4-BE49-F238E27FC236}">
                  <a16:creationId xmlns:a16="http://schemas.microsoft.com/office/drawing/2014/main" id="{6891E006-DD7E-BD4E-882A-1D1C676DA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56825" y="3001381"/>
              <a:ext cx="25826" cy="0"/>
            </a:xfrm>
            <a:prstGeom prst="line">
              <a:avLst/>
            </a:prstGeom>
            <a:grpFill/>
            <a:ln w="31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lIns="93286" tIns="46643" rIns="93286" bIns="46643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462966">
                <a:defRPr/>
              </a:pPr>
              <a:endParaRPr lang="pt-BR" sz="2600" dirty="0">
                <a:solidFill>
                  <a:schemeClr val="bg2"/>
                </a:solidFill>
                <a:latin typeface="Gill Sans" charset="0"/>
                <a:sym typeface="Gill Sans" charset="0"/>
              </a:endParaRPr>
            </a:p>
          </p:txBody>
        </p:sp>
      </p:grpSp>
      <p:cxnSp>
        <p:nvCxnSpPr>
          <p:cNvPr id="364" name="Elbow Connector 363">
            <a:extLst>
              <a:ext uri="{FF2B5EF4-FFF2-40B4-BE49-F238E27FC236}">
                <a16:creationId xmlns:a16="http://schemas.microsoft.com/office/drawing/2014/main" id="{A61833A1-C8BE-154B-8B7A-AFC5FD035954}"/>
              </a:ext>
            </a:extLst>
          </p:cNvPr>
          <p:cNvCxnSpPr/>
          <p:nvPr userDrawn="1"/>
        </p:nvCxnSpPr>
        <p:spPr>
          <a:xfrm rot="10800000">
            <a:off x="4455699" y="4857347"/>
            <a:ext cx="460725" cy="22063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itle 13">
            <a:extLst>
              <a:ext uri="{FF2B5EF4-FFF2-40B4-BE49-F238E27FC236}">
                <a16:creationId xmlns:a16="http://schemas.microsoft.com/office/drawing/2014/main" id="{7103E0C7-E096-D545-B3B0-CAB78C8FC513}"/>
              </a:ext>
            </a:extLst>
          </p:cNvPr>
          <p:cNvSpPr txBox="1">
            <a:spLocks/>
          </p:cNvSpPr>
          <p:nvPr userDrawn="1"/>
        </p:nvSpPr>
        <p:spPr>
          <a:xfrm>
            <a:off x="4927939" y="4892181"/>
            <a:ext cx="945879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Brazil</a:t>
            </a:r>
          </a:p>
        </p:txBody>
      </p:sp>
      <p:cxnSp>
        <p:nvCxnSpPr>
          <p:cNvPr id="366" name="Elbow Connector 365">
            <a:extLst>
              <a:ext uri="{FF2B5EF4-FFF2-40B4-BE49-F238E27FC236}">
                <a16:creationId xmlns:a16="http://schemas.microsoft.com/office/drawing/2014/main" id="{E733AD68-4CCC-A448-8B37-3FE4D33D4AC3}"/>
              </a:ext>
            </a:extLst>
          </p:cNvPr>
          <p:cNvCxnSpPr/>
          <p:nvPr userDrawn="1"/>
        </p:nvCxnSpPr>
        <p:spPr>
          <a:xfrm rot="10800000">
            <a:off x="3342874" y="3256271"/>
            <a:ext cx="460725" cy="22063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Title 13">
            <a:extLst>
              <a:ext uri="{FF2B5EF4-FFF2-40B4-BE49-F238E27FC236}">
                <a16:creationId xmlns:a16="http://schemas.microsoft.com/office/drawing/2014/main" id="{B8B4A8FB-98D8-144B-AF01-3A05A9C051DF}"/>
              </a:ext>
            </a:extLst>
          </p:cNvPr>
          <p:cNvSpPr txBox="1">
            <a:spLocks/>
          </p:cNvSpPr>
          <p:nvPr userDrawn="1"/>
        </p:nvSpPr>
        <p:spPr>
          <a:xfrm>
            <a:off x="3815114" y="3291105"/>
            <a:ext cx="945879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US</a:t>
            </a:r>
          </a:p>
        </p:txBody>
      </p:sp>
      <p:cxnSp>
        <p:nvCxnSpPr>
          <p:cNvPr id="368" name="Elbow Connector 367">
            <a:extLst>
              <a:ext uri="{FF2B5EF4-FFF2-40B4-BE49-F238E27FC236}">
                <a16:creationId xmlns:a16="http://schemas.microsoft.com/office/drawing/2014/main" id="{7DFAB6C3-194E-6B47-BC4F-70C0E5D4D6ED}"/>
              </a:ext>
            </a:extLst>
          </p:cNvPr>
          <p:cNvCxnSpPr/>
          <p:nvPr userDrawn="1"/>
        </p:nvCxnSpPr>
        <p:spPr>
          <a:xfrm flipV="1">
            <a:off x="1991932" y="3803241"/>
            <a:ext cx="540224" cy="519484"/>
          </a:xfrm>
          <a:prstGeom prst="bentConnector3">
            <a:avLst>
              <a:gd name="adj1" fmla="val -321"/>
            </a:avLst>
          </a:prstGeom>
          <a:ln>
            <a:solidFill>
              <a:schemeClr val="tx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Title 13">
            <a:extLst>
              <a:ext uri="{FF2B5EF4-FFF2-40B4-BE49-F238E27FC236}">
                <a16:creationId xmlns:a16="http://schemas.microsoft.com/office/drawing/2014/main" id="{BB2BAA3D-F439-FF42-BA7D-82F62DDF9AD3}"/>
              </a:ext>
            </a:extLst>
          </p:cNvPr>
          <p:cNvSpPr txBox="1">
            <a:spLocks/>
          </p:cNvSpPr>
          <p:nvPr userDrawn="1"/>
        </p:nvSpPr>
        <p:spPr>
          <a:xfrm>
            <a:off x="1668759" y="4292703"/>
            <a:ext cx="945879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Mexico</a:t>
            </a:r>
          </a:p>
        </p:txBody>
      </p:sp>
      <p:sp>
        <p:nvSpPr>
          <p:cNvPr id="370" name="Title 12">
            <a:extLst>
              <a:ext uri="{FF2B5EF4-FFF2-40B4-BE49-F238E27FC236}">
                <a16:creationId xmlns:a16="http://schemas.microsoft.com/office/drawing/2014/main" id="{45FC681B-F03A-544A-9285-0162F998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450357"/>
            <a:ext cx="10505066" cy="68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8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2805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316736" y="2080748"/>
            <a:ext cx="542214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Font typeface="Arial" charset="0"/>
              <a:buNone/>
              <a:defRPr lang="en-US" sz="7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 dirty="0"/>
              <a:t>Thanks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316736" y="3076241"/>
            <a:ext cx="5422143" cy="667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3600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Any Questions?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1316736" y="4253634"/>
            <a:ext cx="5422143" cy="667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3600" b="1" kern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Contact Us</a:t>
            </a: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316736" y="4798935"/>
            <a:ext cx="5422143" cy="667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800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id="{2CC1DCC2-CCDC-014B-8F92-689A689A1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9757" y="6468644"/>
            <a:ext cx="644594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EA49B040-919E-AA4A-8735-7819B2561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8716" y="6475942"/>
            <a:ext cx="1071977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00D73870-D0D1-CD45-8F75-DED35F90FCE3}" type="datetime1">
              <a:rPr lang="en-US" smtClean="0"/>
              <a:pPr/>
              <a:t>5/14/2021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1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AAA8D35C-6F64-834A-8B3D-F1F4A38AF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9757" y="6468644"/>
            <a:ext cx="644594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3ABF2588-C73B-EE41-8787-D8763BCB0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8716" y="6475942"/>
            <a:ext cx="1071977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00D73870-D0D1-CD45-8F75-DED35F90FCE3}" type="datetime1">
              <a:rPr lang="en-US" smtClean="0"/>
              <a:pPr/>
              <a:t>5/14/2021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12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C02D64C0-4E1C-F14B-B2A6-E456BCD57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9757" y="6468644"/>
            <a:ext cx="644594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231E6E20-F076-2840-99E7-F13240212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8716" y="6475942"/>
            <a:ext cx="1071977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00D73870-D0D1-CD45-8F75-DED35F90FCE3}" type="datetime1">
              <a:rPr lang="en-US" smtClean="0"/>
              <a:pPr/>
              <a:t>5/14/2021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DB41FDED-C944-694C-A089-9CE84ACB5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31" y="-24231"/>
            <a:ext cx="12154669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2D3E4B3-37EC-334D-A95C-5EB710F845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2908" y="3810001"/>
            <a:ext cx="680618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lang="en-US" sz="3600" b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 dirty="0"/>
              <a:t>Click to edit copy…</a:t>
            </a:r>
          </a:p>
        </p:txBody>
      </p:sp>
    </p:spTree>
    <p:extLst>
      <p:ext uri="{BB962C8B-B14F-4D97-AF65-F5344CB8AC3E}">
        <p14:creationId xmlns:p14="http://schemas.microsoft.com/office/powerpoint/2010/main" val="12673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614362" y="1372137"/>
            <a:ext cx="109632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id="{5EB44FDD-9984-9B49-B502-E62EC50D3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450357"/>
            <a:ext cx="10505066" cy="68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800" b="1" kern="12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2">
            <a:extLst>
              <a:ext uri="{FF2B5EF4-FFF2-40B4-BE49-F238E27FC236}">
                <a16:creationId xmlns:a16="http://schemas.microsoft.com/office/drawing/2014/main" id="{4C68C94F-8717-5449-8DA6-B1551D409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450357"/>
            <a:ext cx="10505066" cy="68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800" b="1" kern="12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8"/>
          <p:cNvSpPr>
            <a:spLocks noGrp="1"/>
          </p:cNvSpPr>
          <p:nvPr>
            <p:ph type="pic" sz="quarter" idx="13"/>
          </p:nvPr>
        </p:nvSpPr>
        <p:spPr>
          <a:xfrm>
            <a:off x="800637" y="1954944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 w="9525">
            <a:solidFill>
              <a:srgbClr val="9C8F5E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38"/>
          <p:cNvSpPr>
            <a:spLocks noGrp="1"/>
          </p:cNvSpPr>
          <p:nvPr>
            <p:ph type="pic" sz="quarter" idx="14"/>
          </p:nvPr>
        </p:nvSpPr>
        <p:spPr>
          <a:xfrm>
            <a:off x="3486374" y="1954944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>
            <a:solidFill>
              <a:srgbClr val="9C8F5E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38"/>
          <p:cNvSpPr>
            <a:spLocks noGrp="1"/>
          </p:cNvSpPr>
          <p:nvPr>
            <p:ph type="pic" sz="quarter" idx="15"/>
          </p:nvPr>
        </p:nvSpPr>
        <p:spPr>
          <a:xfrm>
            <a:off x="6172113" y="1954760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>
            <a:solidFill>
              <a:srgbClr val="9C8F5E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38"/>
          <p:cNvSpPr>
            <a:spLocks noGrp="1"/>
          </p:cNvSpPr>
          <p:nvPr>
            <p:ph type="pic" sz="quarter" idx="16"/>
          </p:nvPr>
        </p:nvSpPr>
        <p:spPr>
          <a:xfrm>
            <a:off x="8857851" y="1954759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>
            <a:solidFill>
              <a:srgbClr val="9C8F5E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00637" y="4397309"/>
            <a:ext cx="2398640" cy="461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en-US" sz="2400" b="1" kern="1200" baseline="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00637" y="4890178"/>
            <a:ext cx="2398640" cy="89871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 defTabSz="914400" rtl="0" eaLnBrk="1" latinLnBrk="0" hangingPunct="1">
              <a:lnSpc>
                <a:spcPct val="114000"/>
              </a:lnSpc>
              <a:buNone/>
              <a:defRPr lang="en-US" sz="1600" b="0" i="0" strike="noStrike" kern="1200" baseline="0" dirty="0">
                <a:solidFill>
                  <a:schemeClr val="accent2">
                    <a:lumMod val="75000"/>
                  </a:schemeClr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486374" y="4397309"/>
            <a:ext cx="2398640" cy="461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en-US" sz="2400" b="1" kern="1200" baseline="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486374" y="4890178"/>
            <a:ext cx="2398640" cy="89871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14000"/>
              </a:lnSpc>
              <a:buNone/>
              <a:defRPr lang="en-US" sz="1600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172111" y="4397309"/>
            <a:ext cx="2398640" cy="461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en-US" sz="2400" b="1" kern="1200" baseline="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172111" y="4890178"/>
            <a:ext cx="2398640" cy="89871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14000"/>
              </a:lnSpc>
              <a:buNone/>
              <a:defRPr lang="en-US" sz="1600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8857848" y="4397309"/>
            <a:ext cx="2398640" cy="461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en-US" sz="2400" b="1" kern="1200" baseline="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857848" y="4890178"/>
            <a:ext cx="2398640" cy="89871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14000"/>
              </a:lnSpc>
              <a:buNone/>
              <a:defRPr lang="en-US" sz="1600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itle 12">
            <a:extLst>
              <a:ext uri="{FF2B5EF4-FFF2-40B4-BE49-F238E27FC236}">
                <a16:creationId xmlns:a16="http://schemas.microsoft.com/office/drawing/2014/main" id="{0813290D-E672-A541-AA19-D1AF2B02E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450357"/>
            <a:ext cx="10505066" cy="68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800" b="1" kern="12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lide Number Placeholder 15">
            <a:extLst>
              <a:ext uri="{FF2B5EF4-FFF2-40B4-BE49-F238E27FC236}">
                <a16:creationId xmlns:a16="http://schemas.microsoft.com/office/drawing/2014/main" id="{E2C826AA-27A9-B84E-AC11-3B9C2F514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9757" y="6468644"/>
            <a:ext cx="644594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Date Placeholder 13">
            <a:extLst>
              <a:ext uri="{FF2B5EF4-FFF2-40B4-BE49-F238E27FC236}">
                <a16:creationId xmlns:a16="http://schemas.microsoft.com/office/drawing/2014/main" id="{B0C1C1A8-E097-D549-B876-657442FA9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8716" y="6475942"/>
            <a:ext cx="1071977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00D73870-D0D1-CD45-8F75-DED35F90FCE3}" type="datetime1">
              <a:rPr lang="en-US" smtClean="0"/>
              <a:pPr/>
              <a:t>5/14/2021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CKET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87611" y="1747366"/>
            <a:ext cx="396326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b="1" i="0" baseline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HEADER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536667" y="1747366"/>
            <a:ext cx="396326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b="1" i="0" baseline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HEADER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1287611" y="2506662"/>
            <a:ext cx="3963262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rgbClr val="002233"/>
                </a:solidFill>
              </a:defRPr>
            </a:lvl1pPr>
            <a:lvl2pPr marL="457200" indent="0">
              <a:buNone/>
              <a:defRPr sz="1800">
                <a:solidFill>
                  <a:srgbClr val="002233"/>
                </a:solidFill>
              </a:defRPr>
            </a:lvl2pPr>
            <a:lvl3pPr marL="914400" indent="0">
              <a:buNone/>
              <a:defRPr sz="1600">
                <a:solidFill>
                  <a:srgbClr val="002233"/>
                </a:solidFill>
              </a:defRPr>
            </a:lvl3pPr>
            <a:lvl4pPr marL="1371600" indent="0">
              <a:buNone/>
              <a:defRPr sz="1400">
                <a:solidFill>
                  <a:srgbClr val="002233"/>
                </a:solidFill>
              </a:defRPr>
            </a:lvl4pPr>
            <a:lvl5pPr marL="1828800" indent="0">
              <a:buNone/>
              <a:defRPr sz="1400">
                <a:solidFill>
                  <a:srgbClr val="0022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5"/>
          </p:nvPr>
        </p:nvSpPr>
        <p:spPr>
          <a:xfrm>
            <a:off x="6536667" y="2506662"/>
            <a:ext cx="3963262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rgbClr val="002233"/>
                </a:solidFill>
              </a:defRPr>
            </a:lvl1pPr>
            <a:lvl2pPr marL="457200" indent="0">
              <a:buNone/>
              <a:defRPr sz="1800">
                <a:solidFill>
                  <a:srgbClr val="002233"/>
                </a:solidFill>
              </a:defRPr>
            </a:lvl2pPr>
            <a:lvl3pPr marL="914400" indent="0">
              <a:buNone/>
              <a:defRPr sz="1600">
                <a:solidFill>
                  <a:srgbClr val="002233"/>
                </a:solidFill>
              </a:defRPr>
            </a:lvl3pPr>
            <a:lvl4pPr marL="1371600" indent="0">
              <a:buNone/>
              <a:defRPr sz="1400">
                <a:solidFill>
                  <a:srgbClr val="002233"/>
                </a:solidFill>
              </a:defRPr>
            </a:lvl4pPr>
            <a:lvl5pPr marL="1828800" indent="0">
              <a:buNone/>
              <a:defRPr sz="1400">
                <a:solidFill>
                  <a:srgbClr val="0022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 flipV="1">
            <a:off x="6019800" y="2364196"/>
            <a:ext cx="0" cy="3769904"/>
          </a:xfrm>
          <a:prstGeom prst="line">
            <a:avLst/>
          </a:prstGeom>
          <a:ln w="9525">
            <a:solidFill>
              <a:srgbClr val="9C8F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2">
            <a:extLst>
              <a:ext uri="{FF2B5EF4-FFF2-40B4-BE49-F238E27FC236}">
                <a16:creationId xmlns:a16="http://schemas.microsoft.com/office/drawing/2014/main" id="{31B6A9F9-B93E-1D40-A893-971A4BB5E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450357"/>
            <a:ext cx="10505066" cy="68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8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id="{3CC43740-0ADC-724E-A151-7DDB4D802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9757" y="6468644"/>
            <a:ext cx="644594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DD75B0E7-DDCE-EE40-BB60-A817F07CF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8716" y="6475942"/>
            <a:ext cx="1071977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00D73870-D0D1-CD45-8F75-DED35F90FCE3}" type="datetime1">
              <a:rPr lang="en-US" smtClean="0"/>
              <a:pPr/>
              <a:t>5/14/2021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CKE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36" y="1736097"/>
            <a:ext cx="298276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b="1" i="0" baseline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HEADER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1055836" y="2495393"/>
            <a:ext cx="2982764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606134" y="1742369"/>
            <a:ext cx="2982764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buNone/>
              <a:defRPr lang="en-US" b="1" i="0" baseline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/>
            <a:r>
              <a:rPr lang="en-US" dirty="0"/>
              <a:t>HEADER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idx="15"/>
          </p:nvPr>
        </p:nvSpPr>
        <p:spPr>
          <a:xfrm>
            <a:off x="4606134" y="2501665"/>
            <a:ext cx="2982764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156432" y="1742369"/>
            <a:ext cx="298276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b="1" i="0" baseline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HEADER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17"/>
          </p:nvPr>
        </p:nvSpPr>
        <p:spPr>
          <a:xfrm>
            <a:off x="8156432" y="2501665"/>
            <a:ext cx="2982764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7"/>
            <a:ext cx="10505066" cy="68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8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4158739" y="2364196"/>
            <a:ext cx="0" cy="3769904"/>
          </a:xfrm>
          <a:prstGeom prst="line">
            <a:avLst/>
          </a:prstGeom>
          <a:ln w="9525">
            <a:solidFill>
              <a:srgbClr val="9C8F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7740139" y="2364196"/>
            <a:ext cx="0" cy="3769904"/>
          </a:xfrm>
          <a:prstGeom prst="line">
            <a:avLst/>
          </a:prstGeom>
          <a:ln w="9525">
            <a:solidFill>
              <a:srgbClr val="9C8F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5">
            <a:extLst>
              <a:ext uri="{FF2B5EF4-FFF2-40B4-BE49-F238E27FC236}">
                <a16:creationId xmlns:a16="http://schemas.microsoft.com/office/drawing/2014/main" id="{9D91C8F4-BA50-3642-BAB5-37F9689D4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9757" y="6468644"/>
            <a:ext cx="644594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2867E903-C1C9-0145-80F1-7746479E9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8716" y="6475942"/>
            <a:ext cx="1071977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00D73870-D0D1-CD45-8F75-DED35F90FCE3}" type="datetime1">
              <a:rPr lang="en-US" smtClean="0"/>
              <a:pPr/>
              <a:t>5/14/2021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878966" y="5084922"/>
            <a:ext cx="6769955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en-US" sz="2000" b="1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 dirty="0"/>
              <a:t>Insert Quote Attribute Here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878965" y="1262802"/>
            <a:ext cx="6769956" cy="38221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en-US" sz="280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Insert Quote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611815" y="777681"/>
            <a:ext cx="1849658" cy="2646878"/>
            <a:chOff x="731519" y="1875184"/>
            <a:chExt cx="1125797" cy="1611026"/>
          </a:xfrm>
        </p:grpSpPr>
        <p:sp>
          <p:nvSpPr>
            <p:cNvPr id="19" name="Rectangle 18"/>
            <p:cNvSpPr/>
            <p:nvPr/>
          </p:nvSpPr>
          <p:spPr>
            <a:xfrm>
              <a:off x="731520" y="2170454"/>
              <a:ext cx="487680" cy="487680"/>
            </a:xfrm>
            <a:prstGeom prst="rect">
              <a:avLst/>
            </a:prstGeom>
            <a:solidFill>
              <a:srgbClr val="9C8F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1519" y="1875184"/>
              <a:ext cx="1125797" cy="1611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600" b="1" dirty="0">
                  <a:solidFill>
                    <a:schemeClr val="tx1"/>
                  </a:solidFill>
                  <a:cs typeface="Raleway ExtraBold"/>
                </a:rPr>
                <a:t>“</a:t>
              </a:r>
              <a:endParaRPr lang="en-US" sz="16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9603363" y="4098405"/>
            <a:ext cx="189908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>
                <a:solidFill>
                  <a:schemeClr val="tx1"/>
                </a:solidFill>
                <a:cs typeface="Raleway ExtraBold"/>
              </a:rPr>
              <a:t>”</a:t>
            </a:r>
            <a:endParaRPr lang="en-US" sz="166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id="{8213C0CD-FA9A-D141-A82C-BB53434FC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9757" y="6468644"/>
            <a:ext cx="644594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E50D2925-B5A3-9746-9897-923746497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8716" y="6475942"/>
            <a:ext cx="1071977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00D73870-D0D1-CD45-8F75-DED35F90FCE3}" type="datetime1">
              <a:rPr lang="en-US" smtClean="0"/>
              <a:pPr/>
              <a:t>5/14/2021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8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ED49992-B350-8E4A-88DA-931601E5FCD6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0" y="8576"/>
            <a:ext cx="12192000" cy="6858000"/>
          </a:xfrm>
          <a:prstGeom prst="rect">
            <a:avLst/>
          </a:prstGeom>
        </p:spPr>
      </p:pic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A84A1099-9FEA-144B-B5D4-A99EE4512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9757" y="6468644"/>
            <a:ext cx="644594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13">
            <a:extLst>
              <a:ext uri="{FF2B5EF4-FFF2-40B4-BE49-F238E27FC236}">
                <a16:creationId xmlns:a16="http://schemas.microsoft.com/office/drawing/2014/main" id="{941F3102-8122-3C45-97D6-1D2DDB11C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8716" y="6475942"/>
            <a:ext cx="1071977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00D73870-D0D1-CD45-8F75-DED35F90FCE3}" type="datetime1">
              <a:rPr lang="en-US" smtClean="0"/>
              <a:pPr/>
              <a:t>5/14/2021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6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3" r:id="rId3"/>
    <p:sldLayoutId id="2147483672" r:id="rId4"/>
    <p:sldLayoutId id="2147483677" r:id="rId5"/>
    <p:sldLayoutId id="2147483712" r:id="rId6"/>
    <p:sldLayoutId id="2147483679" r:id="rId7"/>
    <p:sldLayoutId id="2147483680" r:id="rId8"/>
    <p:sldLayoutId id="2147483661" r:id="rId9"/>
    <p:sldLayoutId id="2147483662" r:id="rId10"/>
    <p:sldLayoutId id="2147483670" r:id="rId11"/>
    <p:sldLayoutId id="2147483663" r:id="rId12"/>
    <p:sldLayoutId id="2147483664" r:id="rId13"/>
    <p:sldLayoutId id="2147483668" r:id="rId14"/>
    <p:sldLayoutId id="2147483714" r:id="rId15"/>
    <p:sldLayoutId id="2147483715" r:id="rId16"/>
    <p:sldLayoutId id="2147483716" r:id="rId17"/>
    <p:sldLayoutId id="2147483655" r:id="rId18"/>
    <p:sldLayoutId id="2147483718" r:id="rId19"/>
    <p:sldLayoutId id="2147483719" r:id="rId20"/>
    <p:sldLayoutId id="2147483658" r:id="rId21"/>
    <p:sldLayoutId id="2147483717" r:id="rId22"/>
    <p:sldLayoutId id="2147483682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976DE-6188-41FE-A0E3-C1DC21DF8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94" y="4663772"/>
            <a:ext cx="7182006" cy="488345"/>
          </a:xfrm>
        </p:spPr>
        <p:txBody>
          <a:bodyPr/>
          <a:lstStyle/>
          <a:p>
            <a:r>
              <a:rPr lang="en-US" dirty="0"/>
              <a:t>GACE | 2021 | GO GACE!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3443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79C483-0832-4EA3-B9F2-EC7B5475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0"/>
            <a:ext cx="11887200" cy="5809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Step 1: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Identify your L2: Building Habits: Individual | Office | Organization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Step 2: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Apply the “hot shot rule” to each (Thank you Kat Cole) &amp; meet 	   with/study those that you think are thriving. 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Step 3:</a:t>
            </a:r>
            <a:r>
              <a:rPr lang="en-US" dirty="0">
                <a:solidFill>
                  <a:schemeClr val="tx1"/>
                </a:solidFill>
              </a:rPr>
              <a:t> Reflect on the lessons learned and to identify areas of 			   opportunities and create L3: Habits that allow you take advantage 	   of them.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Scheller</a:t>
            </a:r>
            <a:r>
              <a:rPr lang="en-US" b="1" dirty="0">
                <a:solidFill>
                  <a:schemeClr val="tx1"/>
                </a:solidFill>
              </a:rPr>
              <a:t> Example: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L2 Building | </a:t>
            </a:r>
            <a:r>
              <a:rPr lang="en-US" dirty="0">
                <a:solidFill>
                  <a:schemeClr val="tx1"/>
                </a:solidFill>
              </a:rPr>
              <a:t>L1 + Holding yearly employer focus groups to review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career development content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L3 Thriving | </a:t>
            </a:r>
            <a:r>
              <a:rPr lang="en-US" dirty="0">
                <a:solidFill>
                  <a:schemeClr val="tx1"/>
                </a:solidFill>
              </a:rPr>
              <a:t>L1 + L2 + Collect best practices from executive interviews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executed by students.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ACC606-7D13-4D5E-9FFB-221A7869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33813"/>
            <a:ext cx="10505066" cy="685467"/>
          </a:xfrm>
        </p:spPr>
        <p:txBody>
          <a:bodyPr/>
          <a:lstStyle/>
          <a:p>
            <a:pPr algn="ctr"/>
            <a:r>
              <a:rPr lang="en-US" dirty="0"/>
              <a:t>Go from Building to Thriving: ”Hot shot rule.”</a:t>
            </a:r>
          </a:p>
        </p:txBody>
      </p:sp>
    </p:spTree>
    <p:extLst>
      <p:ext uri="{BB962C8B-B14F-4D97-AF65-F5344CB8AC3E}">
        <p14:creationId xmlns:p14="http://schemas.microsoft.com/office/powerpoint/2010/main" val="110387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79C483-0832-4EA3-B9F2-EC7B5475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2" y="1135824"/>
            <a:ext cx="10963276" cy="4587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Make some lists.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What habits allowed you be successful before the pandemic?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What habits allowed you to be successful during the pandemic?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What habits do you predict will be needed for success in the coming year?</a:t>
            </a:r>
          </a:p>
          <a:p>
            <a:pPr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Hint: Switch out “habits” with “skills” if you are struggling with putting your habits into words.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ACC606-7D13-4D5E-9FFB-221A7869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Consider this idea to get started:</a:t>
            </a:r>
          </a:p>
        </p:txBody>
      </p:sp>
    </p:spTree>
    <p:extLst>
      <p:ext uri="{BB962C8B-B14F-4D97-AF65-F5344CB8AC3E}">
        <p14:creationId xmlns:p14="http://schemas.microsoft.com/office/powerpoint/2010/main" val="230838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79C483-0832-4EA3-B9F2-EC7B5475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6543676" cy="45876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Type your responses into the Q &amp; A to this question: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- List out what habits you predict will be needed for success in the coming year?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A picture containing text, person, indoor, shelf&#10;&#10;Description automatically generated">
            <a:extLst>
              <a:ext uri="{FF2B5EF4-FFF2-40B4-BE49-F238E27FC236}">
                <a16:creationId xmlns:a16="http://schemas.microsoft.com/office/drawing/2014/main" id="{96DC2ABA-072E-674A-9EAD-EC3A17F5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175324"/>
            <a:ext cx="3770269" cy="5029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C6DB1F4-C2F0-48CE-B025-43C6DCE1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Question &amp; Answer with the Dutcher </a:t>
            </a:r>
            <a:r>
              <a:rPr lang="en-US" sz="3200" dirty="0" err="1"/>
              <a:t>Fro</a:t>
            </a:r>
            <a:r>
              <a:rPr lang="en-US" sz="320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4875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79C483-0832-4EA3-B9F2-EC7B5475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35824"/>
            <a:ext cx="7462838" cy="518877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Conducting 1 hour of professional development a week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Using constituent data to research industry trends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Converting content/interactions/experiences to updated formats such as: Live in-person, Online Synchronous, Online Asynchronous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Recruitment strategies including onboarding processes for in-person and remote staffers.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ACC606-7D13-4D5E-9FFB-221A7869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Our Predictions:</a:t>
            </a:r>
          </a:p>
        </p:txBody>
      </p:sp>
      <p:pic>
        <p:nvPicPr>
          <p:cNvPr id="4" name="Picture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C1269ACE-7411-6345-975F-4336DF917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62" y="1097724"/>
            <a:ext cx="3827394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08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79C483-0832-4EA3-B9F2-EC7B5475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2" y="1135824"/>
            <a:ext cx="10963276" cy="50363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Talk with your colleagues about: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- What habits must continue within your office to be successful?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- What habits must you develop within your office to be successful?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- What will happen in the next recruitment cycle?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- What will happen in the next academic year?</a:t>
            </a:r>
          </a:p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Extra Credit Opportunities:</a:t>
            </a:r>
          </a:p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What programs/practices could you reset in the coming year?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- Focus on previous goals – New ROI targets – Revisit the desired outcomes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What programs/practices would you retire to make room for the next?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- What is replacing them – How much time does it free up within the operations of the office?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ACC606-7D13-4D5E-9FFB-221A7869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 the coming year challenge:	</a:t>
            </a:r>
          </a:p>
        </p:txBody>
      </p:sp>
    </p:spTree>
    <p:extLst>
      <p:ext uri="{BB962C8B-B14F-4D97-AF65-F5344CB8AC3E}">
        <p14:creationId xmlns:p14="http://schemas.microsoft.com/office/powerpoint/2010/main" val="1815640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976DE-6188-41FE-A0E3-C1DC21DF8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80" y="4400525"/>
            <a:ext cx="6510719" cy="640745"/>
          </a:xfrm>
        </p:spPr>
        <p:txBody>
          <a:bodyPr/>
          <a:lstStyle/>
          <a:p>
            <a:r>
              <a:rPr lang="en-US" dirty="0"/>
              <a:t>Thank You | Go GACE! </a:t>
            </a:r>
          </a:p>
        </p:txBody>
      </p:sp>
    </p:spTree>
    <p:extLst>
      <p:ext uri="{BB962C8B-B14F-4D97-AF65-F5344CB8AC3E}">
        <p14:creationId xmlns:p14="http://schemas.microsoft.com/office/powerpoint/2010/main" val="379798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1">
            <a:extLst>
              <a:ext uri="{FF2B5EF4-FFF2-40B4-BE49-F238E27FC236}">
                <a16:creationId xmlns:a16="http://schemas.microsoft.com/office/drawing/2014/main" id="{9AA34AE0-542A-48ED-B117-987FCA6EC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5" y="1399057"/>
            <a:ext cx="3963262" cy="480131"/>
          </a:xfrm>
        </p:spPr>
        <p:txBody>
          <a:bodyPr/>
          <a:lstStyle/>
          <a:p>
            <a:pPr algn="ctr"/>
            <a:r>
              <a:rPr lang="en-US" dirty="0"/>
              <a:t>Stan Broome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51E8ABC2-AB16-40D0-924C-B0B89F8835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52071" y="1399057"/>
            <a:ext cx="3963262" cy="480131"/>
          </a:xfrm>
        </p:spPr>
        <p:txBody>
          <a:bodyPr/>
          <a:lstStyle/>
          <a:p>
            <a:pPr algn="ctr"/>
            <a:r>
              <a:rPr lang="en-US" dirty="0"/>
              <a:t>Michael Dutcher</a:t>
            </a:r>
          </a:p>
        </p:txBody>
      </p:sp>
      <p:pic>
        <p:nvPicPr>
          <p:cNvPr id="1026" name="Picture 2" descr="Stan Broome, Assistant Director, Undergraduate Career Education ">
            <a:extLst>
              <a:ext uri="{FF2B5EF4-FFF2-40B4-BE49-F238E27FC236}">
                <a16:creationId xmlns:a16="http://schemas.microsoft.com/office/drawing/2014/main" id="{F497DD21-7EEE-1040-A20F-CF384E1F5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5" r="-3" b="-3"/>
          <a:stretch/>
        </p:blipFill>
        <p:spPr bwMode="auto">
          <a:xfrm>
            <a:off x="1178535" y="2200757"/>
            <a:ext cx="3971763" cy="320827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ACC606-7D13-4D5E-9FFB-221A7869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0357"/>
            <a:ext cx="10505066" cy="68546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2200" b="1" dirty="0">
                <a:effectLst/>
              </a:rPr>
              <a:t>“Upgrade Your </a:t>
            </a:r>
            <a:r>
              <a:rPr lang="en-US" sz="2200" dirty="0"/>
              <a:t>D</a:t>
            </a:r>
            <a:r>
              <a:rPr lang="en-US" sz="2200" b="1" dirty="0">
                <a:effectLst/>
              </a:rPr>
              <a:t>epartment through Office </a:t>
            </a:r>
            <a:r>
              <a:rPr lang="en-US" sz="2200" dirty="0"/>
              <a:t>H</a:t>
            </a:r>
            <a:r>
              <a:rPr lang="en-US" sz="2200" b="1" dirty="0">
                <a:effectLst/>
              </a:rPr>
              <a:t>abit </a:t>
            </a:r>
            <a:r>
              <a:rPr lang="en-US" sz="2200" dirty="0"/>
              <a:t>I</a:t>
            </a:r>
            <a:r>
              <a:rPr lang="en-US" sz="2200" b="1" dirty="0">
                <a:effectLst/>
              </a:rPr>
              <a:t>mprovement”</a:t>
            </a:r>
            <a:br>
              <a:rPr lang="en-US" sz="2200" b="1" dirty="0">
                <a:effectLst/>
              </a:rPr>
            </a:br>
            <a:r>
              <a:rPr lang="en-US" sz="2200" b="1" dirty="0">
                <a:effectLst/>
              </a:rPr>
              <a:t>The Scheller College of Business at Georgia Tech</a:t>
            </a:r>
            <a:br>
              <a:rPr lang="en-US" sz="1300" dirty="0"/>
            </a:br>
            <a:endParaRPr lang="en-US" sz="1300" dirty="0"/>
          </a:p>
        </p:txBody>
      </p:sp>
      <p:sp>
        <p:nvSpPr>
          <p:cNvPr id="75" name="Slide Number Placeholder 6">
            <a:extLst>
              <a:ext uri="{FF2B5EF4-FFF2-40B4-BE49-F238E27FC236}">
                <a16:creationId xmlns:a16="http://schemas.microsoft.com/office/drawing/2014/main" id="{F0DBD7AC-4A0D-4399-A686-A32BBB2F7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9757" y="6468644"/>
            <a:ext cx="64459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BD19ECE-0AA1-F64B-B892-9B3B58709EA7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77" name="Date Placeholder 7">
            <a:extLst>
              <a:ext uri="{FF2B5EF4-FFF2-40B4-BE49-F238E27FC236}">
                <a16:creationId xmlns:a16="http://schemas.microsoft.com/office/drawing/2014/main" id="{97E67559-778F-444A-875E-87875DBA1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8716" y="6475943"/>
            <a:ext cx="1486084" cy="153458"/>
          </a:xfrm>
        </p:spPr>
        <p:txBody>
          <a:bodyPr/>
          <a:lstStyle/>
          <a:p>
            <a:pPr>
              <a:spcAft>
                <a:spcPts val="600"/>
              </a:spcAft>
            </a:pPr>
            <a:fld id="{00D73870-D0D1-CD45-8F75-DED35F90FCE3}" type="datetime1">
              <a:rPr lang="en-US" smtClean="0"/>
              <a:pPr>
                <a:spcAft>
                  <a:spcPts val="600"/>
                </a:spcAft>
              </a:pPr>
              <a:t>5/14/2021</a:t>
            </a:fld>
            <a:endParaRPr lang="en-US" dirty="0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D4AB151C-E0F6-E141-AD7E-C92F0959CF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33217" y="1747366"/>
            <a:ext cx="3837708" cy="511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113B9B9B-D961-A740-94B0-39F2A9C155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23251" y="2133600"/>
            <a:ext cx="354767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79508368-223A-E54E-AF76-A829E657DF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21075" y="0"/>
            <a:ext cx="514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picture containing text, person, wall, indoor&#10;&#10;Description automatically generated">
            <a:extLst>
              <a:ext uri="{FF2B5EF4-FFF2-40B4-BE49-F238E27FC236}">
                <a16:creationId xmlns:a16="http://schemas.microsoft.com/office/drawing/2014/main" id="{BEAD1859-7608-064D-870F-08AFBAED1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484" y="2176998"/>
            <a:ext cx="2442583" cy="325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7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ACC606-7D13-4D5E-9FFB-221A7869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486" y="2286000"/>
            <a:ext cx="3810000" cy="13405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Congratulations! You have survived an intense period of ‘fun times.’ We bet your habits helped.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So, what is next?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BA9A119-F620-EF4A-9A14-0C1AFB9E42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21075" y="0"/>
            <a:ext cx="514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53E5D9C-815A-8B4D-8E17-0314754A0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02" y="46255"/>
            <a:ext cx="3165907" cy="6323613"/>
          </a:xfrm>
          <a:prstGeom prst="rect">
            <a:avLst/>
          </a:prstGeom>
        </p:spPr>
      </p:pic>
      <p:pic>
        <p:nvPicPr>
          <p:cNvPr id="10" name="Picture 9" descr="Timeline&#10;&#10;Description automatically generated">
            <a:extLst>
              <a:ext uri="{FF2B5EF4-FFF2-40B4-BE49-F238E27FC236}">
                <a16:creationId xmlns:a16="http://schemas.microsoft.com/office/drawing/2014/main" id="{3753A4C5-3B7A-2A4B-8ACE-4DA446269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966" y="69292"/>
            <a:ext cx="3165907" cy="632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7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ACC606-7D13-4D5E-9FFB-221A7869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521" y="876300"/>
            <a:ext cx="7798957" cy="51054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Poll 1:</a:t>
            </a:r>
            <a:br>
              <a:rPr lang="en-US" sz="4400" dirty="0"/>
            </a:br>
            <a:r>
              <a:rPr lang="en-US" sz="4400" dirty="0"/>
              <a:t>Who is here today?</a:t>
            </a:r>
            <a:br>
              <a:rPr lang="en-US" sz="4400" dirty="0"/>
            </a:br>
            <a:r>
              <a:rPr lang="en-US" sz="4400" dirty="0"/>
              <a:t>A – College Member</a:t>
            </a:r>
            <a:br>
              <a:rPr lang="en-US" sz="4400" dirty="0"/>
            </a:br>
            <a:r>
              <a:rPr lang="en-US" sz="4400" dirty="0"/>
              <a:t>B – Employer Member</a:t>
            </a:r>
            <a:br>
              <a:rPr lang="en-US" sz="4400" dirty="0"/>
            </a:br>
            <a:r>
              <a:rPr lang="en-US" sz="4400" dirty="0"/>
              <a:t>C – Lifetime or Retired Member</a:t>
            </a:r>
            <a:br>
              <a:rPr lang="en-US" sz="4400" dirty="0"/>
            </a:br>
            <a:r>
              <a:rPr lang="en-US" sz="4400" dirty="0"/>
              <a:t>D – Vendor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BA9A119-F620-EF4A-9A14-0C1AFB9E42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21075" y="0"/>
            <a:ext cx="514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79C483-0832-4EA3-B9F2-EC7B5475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14904"/>
            <a:ext cx="50292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The Strategy that influences our office habits: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Early Engagement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Consistent messaging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Direct services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Faculty buy-in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Alumni follow up 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Required Career Class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ACC606-7D13-4D5E-9FFB-221A7869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505066" cy="685467"/>
          </a:xfrm>
        </p:spPr>
        <p:txBody>
          <a:bodyPr/>
          <a:lstStyle/>
          <a:p>
            <a:pPr algn="ctr"/>
            <a:r>
              <a:rPr lang="en-US" dirty="0"/>
              <a:t>What’s the Scheller Story?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649606B-593D-45BF-A820-26B624C63DD2}"/>
              </a:ext>
            </a:extLst>
          </p:cNvPr>
          <p:cNvSpPr txBox="1">
            <a:spLocks/>
          </p:cNvSpPr>
          <p:nvPr/>
        </p:nvSpPr>
        <p:spPr>
          <a:xfrm>
            <a:off x="6400800" y="1524000"/>
            <a:ext cx="4797550" cy="40281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Results: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Poets &amp; Quants Business School Ranking – 2020: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#1 Career Team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#1 Finding Your Dream Job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#1 Academic Advising Team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#10 Undergraduate Program</a:t>
            </a:r>
          </a:p>
        </p:txBody>
      </p:sp>
    </p:spTree>
    <p:extLst>
      <p:ext uri="{BB962C8B-B14F-4D97-AF65-F5344CB8AC3E}">
        <p14:creationId xmlns:p14="http://schemas.microsoft.com/office/powerpoint/2010/main" val="88834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ACC606-7D13-4D5E-9FFB-221A7869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34" y="450357"/>
            <a:ext cx="10505066" cy="6854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One Strategy to Improve Your Office’s Habits: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01FF61-6121-4289-92A3-63F44AF7D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135824"/>
            <a:ext cx="10963276" cy="42756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Habit Levels: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Level 1: 	Habits that allow us to do what we are asked to do.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Level 2: 	L1 Habits + Habits that allow us to think ahead and 			solve problems before they happen.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Level 3: 	L1 + L2 Habits + Habits that allow us to proactively look 			for areas of opportunity and growth [in your area of 			focus] and figure out how to tap into them.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					Method Created by James Clear</a:t>
            </a:r>
          </a:p>
        </p:txBody>
      </p:sp>
    </p:spTree>
    <p:extLst>
      <p:ext uri="{BB962C8B-B14F-4D97-AF65-F5344CB8AC3E}">
        <p14:creationId xmlns:p14="http://schemas.microsoft.com/office/powerpoint/2010/main" val="399267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ACC606-7D13-4D5E-9FFB-221A7869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34" y="450357"/>
            <a:ext cx="10505066" cy="6854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One Strategy to Improve Your Office’s Habits: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01FF61-6121-4289-92A3-63F44AF7D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135824"/>
            <a:ext cx="10963276" cy="42756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Habit Levels: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L1: </a:t>
            </a:r>
            <a:r>
              <a:rPr lang="en-US" b="1" dirty="0">
                <a:solidFill>
                  <a:schemeClr val="tx1"/>
                </a:solidFill>
              </a:rPr>
              <a:t>Surviving</a:t>
            </a:r>
            <a:r>
              <a:rPr lang="en-US" dirty="0">
                <a:solidFill>
                  <a:schemeClr val="tx1"/>
                </a:solidFill>
              </a:rPr>
              <a:t> 	Habits that allow us to do what we are asked to do.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L2: </a:t>
            </a:r>
            <a:r>
              <a:rPr lang="en-US" b="1" dirty="0">
                <a:solidFill>
                  <a:schemeClr val="tx1"/>
                </a:solidFill>
              </a:rPr>
              <a:t>Building</a:t>
            </a:r>
            <a:r>
              <a:rPr lang="en-US" dirty="0">
                <a:solidFill>
                  <a:schemeClr val="tx1"/>
                </a:solidFill>
              </a:rPr>
              <a:t>	L1 Habits + Habits that allow us to think ahead and 			solve problems before they happen.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L3: </a:t>
            </a:r>
            <a:r>
              <a:rPr lang="en-US" b="1" dirty="0">
                <a:solidFill>
                  <a:schemeClr val="tx1"/>
                </a:solidFill>
              </a:rPr>
              <a:t>Thriving</a:t>
            </a:r>
            <a:r>
              <a:rPr lang="en-US" dirty="0">
                <a:solidFill>
                  <a:schemeClr val="tx1"/>
                </a:solidFill>
              </a:rPr>
              <a:t> 	L1 + L2 Habits + Habits that allow us to proactively 			look for areas of opportunity and growth [in your area 			of focus] and figure out how to tap into them.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					Method Created by James Clear</a:t>
            </a:r>
          </a:p>
        </p:txBody>
      </p:sp>
    </p:spTree>
    <p:extLst>
      <p:ext uri="{BB962C8B-B14F-4D97-AF65-F5344CB8AC3E}">
        <p14:creationId xmlns:p14="http://schemas.microsoft.com/office/powerpoint/2010/main" val="204843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ACC606-7D13-4D5E-9FFB-221A7869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6377714" cy="441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Poll 2:</a:t>
            </a:r>
            <a:br>
              <a:rPr lang="en-US" sz="3200" dirty="0"/>
            </a:br>
            <a:r>
              <a:rPr lang="en-US" sz="3200" dirty="0"/>
              <a:t>Are your professional habits mostly….?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A – Surviving Habits</a:t>
            </a:r>
            <a:br>
              <a:rPr lang="en-US" sz="3200" dirty="0"/>
            </a:br>
            <a:r>
              <a:rPr lang="en-US" sz="3200" dirty="0"/>
              <a:t>B – Building Habits</a:t>
            </a:r>
            <a:br>
              <a:rPr lang="en-US" sz="3200" dirty="0"/>
            </a:br>
            <a:r>
              <a:rPr lang="en-US" sz="3200" dirty="0"/>
              <a:t>C – Thriving Habits</a:t>
            </a:r>
            <a:br>
              <a:rPr lang="en-US" dirty="0"/>
            </a:br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BA9A119-F620-EF4A-9A14-0C1AFB9E42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21075" y="0"/>
            <a:ext cx="514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C83DC1C-CEB7-554E-9842-CEC45953A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76200"/>
            <a:ext cx="316640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2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79C483-0832-4EA3-B9F2-EC7B5475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4400"/>
            <a:ext cx="11658600" cy="54932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Step 1:</a:t>
            </a:r>
            <a:r>
              <a:rPr lang="en-US" i="1" dirty="0">
                <a:solidFill>
                  <a:schemeClr val="tx1"/>
                </a:solidFill>
              </a:rPr>
              <a:t> 	</a:t>
            </a:r>
            <a:r>
              <a:rPr lang="en-US" dirty="0">
                <a:solidFill>
                  <a:schemeClr val="tx1"/>
                </a:solidFill>
              </a:rPr>
              <a:t>Identify your L1: Surviving Habits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			Think Individual Position | Think Office/Team | Think 					Organization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Step 2:</a:t>
            </a:r>
            <a:r>
              <a:rPr lang="en-US" b="1" dirty="0">
                <a:solidFill>
                  <a:schemeClr val="tx1"/>
                </a:solidFill>
              </a:rPr>
              <a:t> 	</a:t>
            </a:r>
            <a:r>
              <a:rPr lang="en-US" dirty="0">
                <a:solidFill>
                  <a:schemeClr val="tx1"/>
                </a:solidFill>
              </a:rPr>
              <a:t>Pick one of them and identify obstacles &amp; successes 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Step 3:</a:t>
            </a:r>
            <a:r>
              <a:rPr lang="en-US" dirty="0">
                <a:solidFill>
                  <a:schemeClr val="tx1"/>
                </a:solidFill>
              </a:rPr>
              <a:t> 	Reflect on the lessons learned &amp; build on them to identify the			“Building” version of that habit.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Step 4:</a:t>
            </a:r>
            <a:r>
              <a:rPr lang="en-US" dirty="0">
                <a:solidFill>
                  <a:schemeClr val="tx1"/>
                </a:solidFill>
              </a:rPr>
              <a:t> 	Repeat.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Scheller</a:t>
            </a:r>
            <a:r>
              <a:rPr lang="en-US" b="1" dirty="0">
                <a:solidFill>
                  <a:schemeClr val="tx1"/>
                </a:solidFill>
              </a:rPr>
              <a:t> Example: 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L1: Surviving |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Updating all career development content regularly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L2: Building | </a:t>
            </a:r>
            <a:r>
              <a:rPr lang="en-US" dirty="0">
                <a:solidFill>
                  <a:schemeClr val="tx1"/>
                </a:solidFill>
              </a:rPr>
              <a:t>L1 + Holding yearly employer focus groups to review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career development content and update it.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ACC606-7D13-4D5E-9FFB-221A7869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 from Surviving to Building: </a:t>
            </a:r>
          </a:p>
        </p:txBody>
      </p:sp>
    </p:spTree>
    <p:extLst>
      <p:ext uri="{BB962C8B-B14F-4D97-AF65-F5344CB8AC3E}">
        <p14:creationId xmlns:p14="http://schemas.microsoft.com/office/powerpoint/2010/main" val="3201682661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Vers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chellerTemplateRedesign " id="{E52EE8B8-6BB5-DC4B-ACDD-3FFC1DFC5A60}" vid="{102011CE-5D82-C443-B248-0886D487B4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SchellerTemplateRedesign (1)</Template>
  <TotalTime>12704</TotalTime>
  <Words>930</Words>
  <Application>Microsoft Office PowerPoint</Application>
  <PresentationFormat>Widescreen</PresentationFormat>
  <Paragraphs>112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</vt:lpstr>
      <vt:lpstr>Light Version</vt:lpstr>
      <vt:lpstr>GACE | 2021 | GO GACE!</vt:lpstr>
      <vt:lpstr>“Upgrade Your Department through Office Habit Improvement” The Scheller College of Business at Georgia Tech </vt:lpstr>
      <vt:lpstr>Congratulations! You have survived an intense period of ‘fun times.’ We bet your habits helped.    So, what is next?</vt:lpstr>
      <vt:lpstr>Poll 1: Who is here today? A – College Member B – Employer Member C – Lifetime or Retired Member D – Vendor</vt:lpstr>
      <vt:lpstr>What’s the Scheller Story?</vt:lpstr>
      <vt:lpstr>One Strategy to Improve Your Office’s Habits:</vt:lpstr>
      <vt:lpstr>One Strategy to Improve Your Office’s Habits:</vt:lpstr>
      <vt:lpstr>Poll 2: Are your professional habits mostly….?  A – Surviving Habits B – Building Habits C – Thriving Habits </vt:lpstr>
      <vt:lpstr>Go from Surviving to Building: </vt:lpstr>
      <vt:lpstr>Go from Building to Thriving: ”Hot shot rule.”</vt:lpstr>
      <vt:lpstr>Consider this idea to get started:</vt:lpstr>
      <vt:lpstr>Question &amp; Answer with the Dutcher Fro:</vt:lpstr>
      <vt:lpstr>Our Predictions:</vt:lpstr>
      <vt:lpstr>In the coming year challenge: </vt:lpstr>
      <vt:lpstr>Thank You | Go GACE! </vt:lpstr>
    </vt:vector>
  </TitlesOfParts>
  <Company>Georgia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Sullivan, Jennifer L</dc:creator>
  <cp:lastModifiedBy>Terrence Green</cp:lastModifiedBy>
  <cp:revision>334</cp:revision>
  <dcterms:created xsi:type="dcterms:W3CDTF">2018-01-08T21:25:28Z</dcterms:created>
  <dcterms:modified xsi:type="dcterms:W3CDTF">2021-05-15T03:00:40Z</dcterms:modified>
</cp:coreProperties>
</file>